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5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71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38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erramentas de trabalho de construção">
            <a:extLst>
              <a:ext uri="{FF2B5EF4-FFF2-40B4-BE49-F238E27FC236}">
                <a16:creationId xmlns:a16="http://schemas.microsoft.com/office/drawing/2014/main" id="{0B76BF96-EC07-EE11-9E7B-A382EED9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30" b="4350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25" name="Freeform: Shape 19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3F738-A7FD-949F-5432-3F7660CA9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pt-BR" sz="6600">
                <a:solidFill>
                  <a:srgbClr val="FFFFFF"/>
                </a:solidFill>
              </a:rPr>
              <a:t>Segurança do Trabalho </a:t>
            </a:r>
            <a:br>
              <a:rPr lang="pt-BR" sz="6600">
                <a:solidFill>
                  <a:srgbClr val="FFFFFF"/>
                </a:solidFill>
              </a:rPr>
            </a:br>
            <a:endParaRPr lang="pt-BR" sz="66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45086D-4685-3CB8-66D5-514F9C36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4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16F09-BEFA-34CD-ACC9-0A815179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0" i="0" dirty="0">
                <a:effectLst/>
                <a:highlight>
                  <a:srgbClr val="000000"/>
                </a:highlight>
                <a:latin typeface="Google Sans"/>
              </a:rPr>
              <a:t> Lei 6.514/77 da Consolidação das Leis do Trabalho (CLT).</a:t>
            </a:r>
            <a:endParaRPr lang="pt-BR" dirty="0">
              <a:highlight>
                <a:srgbClr val="0000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B4664-9AD4-1481-6D18-00BEF354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b="0" i="0" dirty="0">
                <a:effectLst/>
                <a:highlight>
                  <a:srgbClr val="000000"/>
                </a:highlight>
                <a:latin typeface="Google Sans"/>
              </a:rPr>
              <a:t>No Brasil, a lei que torna obrigatório o uso de equipamentos de proteção individual (EPIs) é a Lei 6.514/77 da Consolidação das Leis do Trabalho (CLT). A regulamentação do uso de EPIs é feita pela Norma Regulamentadora nº 6 (NR-6), que define o que é considerado um EPI, as exigências e regras para o seu uso, e as obrigações das empresas e dos colaboradores.</a:t>
            </a:r>
            <a:endParaRPr lang="pt-BR" sz="2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54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898462-3E51-0EC8-7177-56C77FE3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488" y="1993369"/>
            <a:ext cx="4970479" cy="1671158"/>
          </a:xfrm>
        </p:spPr>
        <p:txBody>
          <a:bodyPr anchor="b">
            <a:normAutofit/>
          </a:bodyPr>
          <a:lstStyle/>
          <a:p>
            <a:pPr algn="r"/>
            <a:r>
              <a:rPr lang="pt-BR" sz="6000" dirty="0"/>
              <a:t>NR 06 - EPI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98F17C-A645-6C43-CC80-DC2DFD7D6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63" t="33086" r="26701" b="14996"/>
          <a:stretch/>
        </p:blipFill>
        <p:spPr>
          <a:xfrm>
            <a:off x="650033" y="933743"/>
            <a:ext cx="4636744" cy="3158460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263A656-66BA-86AF-B182-C6E1F854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183" y="3863311"/>
            <a:ext cx="4463788" cy="867716"/>
          </a:xfrm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pt-BR" dirty="0"/>
              <a:t>Equipamento de Proteção Individual</a:t>
            </a:r>
          </a:p>
        </p:txBody>
      </p:sp>
    </p:spTree>
    <p:extLst>
      <p:ext uri="{BB962C8B-B14F-4D97-AF65-F5344CB8AC3E}">
        <p14:creationId xmlns:p14="http://schemas.microsoft.com/office/powerpoint/2010/main" val="278037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AD2284B-B8B7-4BE1-A9DE-32E5FCF7B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75283C-7524-9BD7-556F-128D9939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12972"/>
            <a:ext cx="5946841" cy="1510261"/>
          </a:xfrm>
        </p:spPr>
        <p:txBody>
          <a:bodyPr anchor="b">
            <a:normAutofit/>
          </a:bodyPr>
          <a:lstStyle/>
          <a:p>
            <a:pPr algn="r"/>
            <a:r>
              <a:rPr lang="pt-BR" dirty="0"/>
              <a:t>EPC – Equipamento de Proteção Compartilhada</a:t>
            </a:r>
          </a:p>
        </p:txBody>
      </p:sp>
      <p:pic>
        <p:nvPicPr>
          <p:cNvPr id="1026" name="Picture 2" descr="EPI's e EPC's saiba as diferenças">
            <a:extLst>
              <a:ext uri="{FF2B5EF4-FFF2-40B4-BE49-F238E27FC236}">
                <a16:creationId xmlns:a16="http://schemas.microsoft.com/office/drawing/2014/main" id="{6D364EFA-660A-226D-C191-C682CE3C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033" y="1006031"/>
            <a:ext cx="4636744" cy="301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D46C1EB-19D1-38F6-7F9C-DF286E26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137" y="3464773"/>
            <a:ext cx="3438573" cy="3122343"/>
          </a:xfrm>
        </p:spPr>
        <p:txBody>
          <a:bodyPr anchor="t">
            <a:normAutofit/>
          </a:bodyPr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24FF-C164-C48F-3D8B-06B7D880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NR - 06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84041-2096-BCDC-5473-9E707B9B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6.5 Responsabilidades da organização</a:t>
            </a:r>
          </a:p>
          <a:p>
            <a:r>
              <a:rPr lang="pt-BR" dirty="0"/>
              <a:t>orientar e treinar o empregado</a:t>
            </a:r>
          </a:p>
          <a:p>
            <a:r>
              <a:rPr lang="pt-BR" dirty="0"/>
              <a:t>fornecer ao empregado, gratuitamente, EPI adequado ao risco, em perfeito estado de conservação e funcionamento.</a:t>
            </a:r>
          </a:p>
          <a:p>
            <a:r>
              <a:rPr lang="pt-BR" dirty="0"/>
              <a:t>registrar o seu fornecimento ao empregado, podendo ser adotados livros, fichas ou sistema eletrônico, inclusive, por sistema biométrico;</a:t>
            </a:r>
          </a:p>
          <a:p>
            <a:r>
              <a:rPr lang="pt-BR" dirty="0"/>
              <a:t>exigir seu uso;</a:t>
            </a:r>
          </a:p>
        </p:txBody>
      </p:sp>
    </p:spTree>
    <p:extLst>
      <p:ext uri="{BB962C8B-B14F-4D97-AF65-F5344CB8AC3E}">
        <p14:creationId xmlns:p14="http://schemas.microsoft.com/office/powerpoint/2010/main" val="2074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42B5D-0963-D270-3A09-A0452136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6.6 Responsabilidades do trabalhador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7A5E2-C99E-9F50-20F8-D790B5053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o fornecido pela organização</a:t>
            </a:r>
          </a:p>
          <a:p>
            <a:r>
              <a:rPr lang="pt-BR" dirty="0"/>
              <a:t>Responsabilizar-se pela limpeza, guarda e conservação;</a:t>
            </a:r>
          </a:p>
          <a:p>
            <a:r>
              <a:rPr lang="pt-BR" dirty="0"/>
              <a:t>utilizar apenas para a finalidade a que se destina;</a:t>
            </a:r>
          </a:p>
          <a:p>
            <a:r>
              <a:rPr lang="pt-BR" dirty="0"/>
              <a:t>cumprir as determinações da organização sobre o uso adequado.</a:t>
            </a:r>
          </a:p>
          <a:p>
            <a:r>
              <a:rPr lang="pt-BR" b="0" i="0" dirty="0">
                <a:effectLst/>
                <a:highlight>
                  <a:srgbClr val="000000"/>
                </a:highlight>
              </a:rPr>
              <a:t>Quando é o funcionário que deixa de utilizar o EPI disponibilizado, mesmo após ser orientado sobre a importância dele, o seu empregador pode aplicar procedimentos disciplinares (como advertência seguida de suspensão ao reincidir) e até </a:t>
            </a:r>
            <a:r>
              <a:rPr lang="pt-BR" i="0" u="sng" dirty="0">
                <a:highlight>
                  <a:srgbClr val="000000"/>
                </a:highlight>
              </a:rPr>
              <a:t>demiti-lo por justa causa</a:t>
            </a:r>
            <a:r>
              <a:rPr lang="pt-BR" i="0" u="sng" dirty="0">
                <a:solidFill>
                  <a:srgbClr val="838383"/>
                </a:solidFill>
                <a:highlight>
                  <a:srgbClr val="000000"/>
                </a:highlight>
                <a:latin typeface="Open Sans" panose="020F0502020204030204" pitchFamily="34" charset="0"/>
              </a:rPr>
              <a:t>.</a:t>
            </a:r>
            <a:endParaRPr lang="pt-BR" u="sng" dirty="0">
              <a:highlight>
                <a:srgbClr val="000000"/>
              </a:highligh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34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ABD45-CC53-7B7C-2587-ABC574EB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8F5D6-10B1-7F6F-50BC-B67F475B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https://www.youtube.com/watch?v=-9ROij2QoCA</a:t>
            </a:r>
          </a:p>
        </p:txBody>
      </p:sp>
    </p:spTree>
    <p:extLst>
      <p:ext uri="{BB962C8B-B14F-4D97-AF65-F5344CB8AC3E}">
        <p14:creationId xmlns:p14="http://schemas.microsoft.com/office/powerpoint/2010/main" val="57490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EB4E0-D397-A6DF-52BF-14D0ABFD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4625040"/>
          </a:xfrm>
        </p:spPr>
        <p:txBody>
          <a:bodyPr>
            <a:normAutofit/>
          </a:bodyPr>
          <a:lstStyle/>
          <a:p>
            <a:pPr algn="ctr"/>
            <a:r>
              <a:rPr lang="pt-BR" sz="6600" b="0" i="0" dirty="0">
                <a:effectLst/>
                <a:highlight>
                  <a:srgbClr val="000000"/>
                </a:highlight>
                <a:latin typeface="Google Sans"/>
              </a:rPr>
              <a:t>Lembre-se: o EPI salva vidas e evita acidentes;</a:t>
            </a:r>
            <a:br>
              <a:rPr lang="pt-BR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1F6B5-8619-EFBD-C433-EF28FEF2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363" y="3761772"/>
            <a:ext cx="6534872" cy="238044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177169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RegattaVTI</vt:lpstr>
      <vt:lpstr>Segurança do Trabalho  </vt:lpstr>
      <vt:lpstr> Lei 6.514/77 da Consolidação das Leis do Trabalho (CLT).</vt:lpstr>
      <vt:lpstr>NR 06 - EPI</vt:lpstr>
      <vt:lpstr>EPC – Equipamento de Proteção Compartilhada</vt:lpstr>
      <vt:lpstr>NR - 06</vt:lpstr>
      <vt:lpstr>6.6 Responsabilidades do trabalhador</vt:lpstr>
      <vt:lpstr>Apresentação do PowerPoint</vt:lpstr>
      <vt:lpstr>Lembre-se: o EPI salva vidas e evita acidentes;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Segurança do Trabalho  </dc:title>
  <dc:creator>geckson souza</dc:creator>
  <cp:lastModifiedBy>Gabriella Oliveira de Souza Dias</cp:lastModifiedBy>
  <cp:revision>2</cp:revision>
  <dcterms:created xsi:type="dcterms:W3CDTF">2024-08-19T13:16:09Z</dcterms:created>
  <dcterms:modified xsi:type="dcterms:W3CDTF">2024-08-19T17:03:06Z</dcterms:modified>
</cp:coreProperties>
</file>