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54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9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50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16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01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75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7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56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92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1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1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1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86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69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97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B2C4FD-9380-469C-BF6C-3079A1F6E27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A26D-1DDC-4F83-8273-E5363884D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2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2E554-E1F0-4A42-AFF7-DAF63F34E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Mhw2 – </a:t>
            </a:r>
            <a:r>
              <a:rPr lang="it-IT" dirty="0" err="1"/>
              <a:t>FilmBox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C6D0B0-8A8D-4A52-B279-3506466DC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Leone Gabriele O46002230</a:t>
            </a:r>
          </a:p>
        </p:txBody>
      </p:sp>
    </p:spTree>
    <p:extLst>
      <p:ext uri="{BB962C8B-B14F-4D97-AF65-F5344CB8AC3E}">
        <p14:creationId xmlns:p14="http://schemas.microsoft.com/office/powerpoint/2010/main" val="250157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EB1F09-B99F-477E-A0DB-EA7BDDF3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4" y="1944001"/>
            <a:ext cx="5568746" cy="29699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9BE819-0FAA-4C47-8FF6-1BF68E600275}"/>
              </a:ext>
            </a:extLst>
          </p:cNvPr>
          <p:cNvSpPr txBox="1"/>
          <p:nvPr/>
        </p:nvSpPr>
        <p:spPr>
          <a:xfrm>
            <a:off x="6638925" y="2413337"/>
            <a:ext cx="4743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Infine la funzione cerca mi permette di selezionare i film presenti nella griglia aggiungendo (e successivamente anche rimuovendo) la classe </a:t>
            </a:r>
            <a:r>
              <a:rPr lang="it-IT" dirty="0" err="1"/>
              <a:t>hidden</a:t>
            </a:r>
            <a:r>
              <a:rPr lang="it-IT" dirty="0"/>
              <a:t> a seconda che ciò che è viene scritto nella barra combaci testualmente con i titoli in griglia. </a:t>
            </a:r>
          </a:p>
        </p:txBody>
      </p:sp>
    </p:spTree>
    <p:extLst>
      <p:ext uri="{BB962C8B-B14F-4D97-AF65-F5344CB8AC3E}">
        <p14:creationId xmlns:p14="http://schemas.microsoft.com/office/powerpoint/2010/main" val="180766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reenshot, diverso, parecchi&#10;&#10;Descrizione generata automaticamente">
            <a:extLst>
              <a:ext uri="{FF2B5EF4-FFF2-40B4-BE49-F238E27FC236}">
                <a16:creationId xmlns:a16="http://schemas.microsoft.com/office/drawing/2014/main" id="{221A3425-4BA7-46A9-8C69-6647F7146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0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92792-2BDA-4A97-A8F3-F4D785E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2F4FE2-DA8C-44CD-AB43-FDBB4A200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5726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D052C3-8C6A-4F66-B93A-48018C14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37" y="578872"/>
            <a:ext cx="6759526" cy="57002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D6AC84-3664-4450-8B44-E04F79A81165}"/>
              </a:ext>
            </a:extLst>
          </p:cNvPr>
          <p:cNvSpPr txBox="1"/>
          <p:nvPr/>
        </p:nvSpPr>
        <p:spPr>
          <a:xfrm>
            <a:off x="9324975" y="2413336"/>
            <a:ext cx="2228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 relativo al solo mhw2.</a:t>
            </a:r>
          </a:p>
          <a:p>
            <a:r>
              <a:rPr lang="it-IT" dirty="0"/>
              <a:t>Rispetto al mhw1 si trova tra l’article (contenente le 3 section del mhw1) ed il footer </a:t>
            </a:r>
          </a:p>
        </p:txBody>
      </p:sp>
    </p:spTree>
    <p:extLst>
      <p:ext uri="{BB962C8B-B14F-4D97-AF65-F5344CB8AC3E}">
        <p14:creationId xmlns:p14="http://schemas.microsoft.com/office/powerpoint/2010/main" val="21485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C7FC48-D5EF-4485-B0B1-B9E8FB09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14225" cy="68580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F8DA6B-AD75-4D71-BD2B-EF4A572AA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5" y="0"/>
            <a:ext cx="4120150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FC22B4-A6AA-4246-B816-BF3F36010374}"/>
              </a:ext>
            </a:extLst>
          </p:cNvPr>
          <p:cNvSpPr txBox="1"/>
          <p:nvPr/>
        </p:nvSpPr>
        <p:spPr>
          <a:xfrm>
            <a:off x="9268624" y="2967335"/>
            <a:ext cx="2475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 relativo al solo mhw2.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0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BBBD3E-6DD0-4728-878E-1FF4FA266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5" y="761769"/>
            <a:ext cx="8657070" cy="53344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91D7F7-E94D-4295-8D99-79DBADE2E621}"/>
              </a:ext>
            </a:extLst>
          </p:cNvPr>
          <p:cNvSpPr txBox="1"/>
          <p:nvPr/>
        </p:nvSpPr>
        <p:spPr>
          <a:xfrm>
            <a:off x="10201275" y="30596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contents.js</a:t>
            </a:r>
          </a:p>
        </p:txBody>
      </p:sp>
    </p:spTree>
    <p:extLst>
      <p:ext uri="{BB962C8B-B14F-4D97-AF65-F5344CB8AC3E}">
        <p14:creationId xmlns:p14="http://schemas.microsoft.com/office/powerpoint/2010/main" val="9329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0ACE3D-D89A-455C-BE32-03A34033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29425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EF6553-773F-44A9-8671-FD0BB2A13CBF}"/>
              </a:ext>
            </a:extLst>
          </p:cNvPr>
          <p:cNvSpPr txBox="1"/>
          <p:nvPr/>
        </p:nvSpPr>
        <p:spPr>
          <a:xfrm>
            <a:off x="7400925" y="2136338"/>
            <a:ext cx="4229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Carico i contenuti del contents.js tramite le variabili: titolo, immagine, informazione (inizialmente nascosta tramite la classe </a:t>
            </a:r>
            <a:r>
              <a:rPr lang="it-IT" dirty="0" err="1"/>
              <a:t>hidden</a:t>
            </a:r>
            <a:r>
              <a:rPr lang="it-IT" dirty="0"/>
              <a:t> che, nel CSS, ha display: none), </a:t>
            </a:r>
            <a:r>
              <a:rPr lang="it-IT" dirty="0" err="1"/>
              <a:t>mostra_info</a:t>
            </a:r>
            <a:r>
              <a:rPr lang="it-IT" dirty="0"/>
              <a:t> e aggiungi. La funzione inoltre richiama le funzioni mostra e </a:t>
            </a:r>
            <a:r>
              <a:rPr lang="it-IT" dirty="0" err="1"/>
              <a:t>aggiungi_preferiti</a:t>
            </a:r>
            <a:r>
              <a:rPr lang="it-IT" dirty="0"/>
              <a:t> successivamente descritte tramite l’evento del click.</a:t>
            </a:r>
          </a:p>
        </p:txBody>
      </p:sp>
    </p:spTree>
    <p:extLst>
      <p:ext uri="{BB962C8B-B14F-4D97-AF65-F5344CB8AC3E}">
        <p14:creationId xmlns:p14="http://schemas.microsoft.com/office/powerpoint/2010/main" val="82116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727CBC-1666-4EDE-9E8D-3CDD6B940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6" y="2160160"/>
            <a:ext cx="6424217" cy="25376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BCD021-F244-4FA4-BA56-C3FF7073A297}"/>
              </a:ext>
            </a:extLst>
          </p:cNvPr>
          <p:cNvSpPr txBox="1"/>
          <p:nvPr/>
        </p:nvSpPr>
        <p:spPr>
          <a:xfrm>
            <a:off x="7715250" y="2112517"/>
            <a:ext cx="3678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mostra permette di rimuovere o aggiungere la classe </a:t>
            </a:r>
            <a:r>
              <a:rPr lang="it-IT" dirty="0" err="1"/>
              <a:t>hidden</a:t>
            </a:r>
            <a:r>
              <a:rPr lang="it-IT" dirty="0"/>
              <a:t> alla variabile </a:t>
            </a:r>
            <a:r>
              <a:rPr lang="it-IT" dirty="0" err="1"/>
              <a:t>description</a:t>
            </a:r>
            <a:r>
              <a:rPr lang="it-IT" dirty="0"/>
              <a:t>. Mediante la funzione riesco quindi a mostrare e nascondere la descrizione a piacimento (sfruttando un if che controlla il contenuto testuale).</a:t>
            </a:r>
          </a:p>
        </p:txBody>
      </p:sp>
    </p:spTree>
    <p:extLst>
      <p:ext uri="{BB962C8B-B14F-4D97-AF65-F5344CB8AC3E}">
        <p14:creationId xmlns:p14="http://schemas.microsoft.com/office/powerpoint/2010/main" val="156343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C969F0-CE37-4CA6-A1D3-1CED8EB2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75C8E8-18C9-4207-82D4-43B528A3B891}"/>
              </a:ext>
            </a:extLst>
          </p:cNvPr>
          <p:cNvSpPr txBox="1"/>
          <p:nvPr/>
        </p:nvSpPr>
        <p:spPr>
          <a:xfrm>
            <a:off x="6657975" y="2274838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la funzione aggiungi preferiti è possibile inserire (mediante il click su button) i film (titolo e immagine) all’interno di una sezione (inizialmente vuota) soprastante i div della griglia e della barra. E’ possibile inoltre rimuovere tali film dalla sezione (ed eventualmente reinserirli a piacimento) mediante il button.</a:t>
            </a:r>
          </a:p>
        </p:txBody>
      </p:sp>
    </p:spTree>
    <p:extLst>
      <p:ext uri="{BB962C8B-B14F-4D97-AF65-F5344CB8AC3E}">
        <p14:creationId xmlns:p14="http://schemas.microsoft.com/office/powerpoint/2010/main" val="3214465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234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Ione</vt:lpstr>
      <vt:lpstr>Mhw2 – FilmBox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 – FilmBox</dc:title>
  <dc:creator>Gabriele Leone</dc:creator>
  <cp:lastModifiedBy>Gabriele Leone</cp:lastModifiedBy>
  <cp:revision>8</cp:revision>
  <dcterms:created xsi:type="dcterms:W3CDTF">2021-04-12T17:43:22Z</dcterms:created>
  <dcterms:modified xsi:type="dcterms:W3CDTF">2021-04-12T19:09:18Z</dcterms:modified>
</cp:coreProperties>
</file>