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F502C1-0D75-445B-8FE3-3EFDA213608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A4DA7F5-21E7-4754-9BEB-179CA22938D4}">
      <dgm:prSet phldrT="[Texte]" custT="1"/>
      <dgm:spPr/>
      <dgm:t>
        <a:bodyPr/>
        <a:lstStyle/>
        <a:p>
          <a:r>
            <a:rPr lang="fr-FR" sz="2000" b="1" dirty="0"/>
            <a:t>Hernan</a:t>
          </a:r>
        </a:p>
        <a:p>
          <a:r>
            <a:rPr lang="es-ES" sz="1200" dirty="0"/>
            <a:t>Jefe de proyecto</a:t>
          </a:r>
        </a:p>
      </dgm:t>
    </dgm:pt>
    <dgm:pt modelId="{221A359D-05CA-44F1-8BFA-C36AF5F2655C}" type="parTrans" cxnId="{44019E75-E0B1-4905-95C8-C787D399B389}">
      <dgm:prSet/>
      <dgm:spPr/>
      <dgm:t>
        <a:bodyPr/>
        <a:lstStyle/>
        <a:p>
          <a:endParaRPr lang="es-ES"/>
        </a:p>
      </dgm:t>
    </dgm:pt>
    <dgm:pt modelId="{5584CF7E-BC6B-434B-B256-D4EE2C41A019}" type="sibTrans" cxnId="{44019E75-E0B1-4905-95C8-C787D399B389}">
      <dgm:prSet/>
      <dgm:spPr/>
      <dgm:t>
        <a:bodyPr/>
        <a:lstStyle/>
        <a:p>
          <a:endParaRPr lang="es-ES"/>
        </a:p>
      </dgm:t>
    </dgm:pt>
    <dgm:pt modelId="{81482056-027E-499A-BAB7-B53D97EFCA35}">
      <dgm:prSet phldrT="[Texte]" custT="1"/>
      <dgm:spPr/>
      <dgm:t>
        <a:bodyPr/>
        <a:lstStyle/>
        <a:p>
          <a:r>
            <a:rPr lang="es-ES" sz="1400" dirty="0"/>
            <a:t>Front-</a:t>
          </a:r>
          <a:r>
            <a:rPr lang="es-ES" sz="1400" dirty="0" err="1"/>
            <a:t>end</a:t>
          </a:r>
          <a:endParaRPr lang="es-ES" sz="1400" dirty="0"/>
        </a:p>
      </dgm:t>
    </dgm:pt>
    <dgm:pt modelId="{AB6FA488-2D25-4A58-A7D1-352C6C72C66C}" type="parTrans" cxnId="{4F55068A-498D-4AAB-8C62-F26C5A8F8BE2}">
      <dgm:prSet/>
      <dgm:spPr/>
      <dgm:t>
        <a:bodyPr/>
        <a:lstStyle/>
        <a:p>
          <a:endParaRPr lang="es-ES"/>
        </a:p>
      </dgm:t>
    </dgm:pt>
    <dgm:pt modelId="{1BD46473-0B2B-49CE-A33A-A6C377D33226}" type="sibTrans" cxnId="{4F55068A-498D-4AAB-8C62-F26C5A8F8BE2}">
      <dgm:prSet/>
      <dgm:spPr/>
      <dgm:t>
        <a:bodyPr/>
        <a:lstStyle/>
        <a:p>
          <a:endParaRPr lang="es-ES"/>
        </a:p>
      </dgm:t>
    </dgm:pt>
    <dgm:pt modelId="{A8D3A050-ECF4-4660-ACE6-6DF8A86BB488}">
      <dgm:prSet phldrT="[Texte]"/>
      <dgm:spPr/>
      <dgm:t>
        <a:bodyPr/>
        <a:lstStyle/>
        <a:p>
          <a:r>
            <a:rPr lang="fr-FR" dirty="0"/>
            <a:t>Samy</a:t>
          </a:r>
          <a:endParaRPr lang="es-ES" dirty="0"/>
        </a:p>
      </dgm:t>
    </dgm:pt>
    <dgm:pt modelId="{2FC9E820-57E0-43CA-9938-0EAA5D74BDA8}" type="parTrans" cxnId="{1DF39DC2-89E0-4D4C-B782-75F3992ADCA9}">
      <dgm:prSet/>
      <dgm:spPr/>
      <dgm:t>
        <a:bodyPr/>
        <a:lstStyle/>
        <a:p>
          <a:endParaRPr lang="es-ES"/>
        </a:p>
      </dgm:t>
    </dgm:pt>
    <dgm:pt modelId="{F6D26741-3159-412D-9766-0919B3941B6E}" type="sibTrans" cxnId="{1DF39DC2-89E0-4D4C-B782-75F3992ADCA9}">
      <dgm:prSet/>
      <dgm:spPr/>
      <dgm:t>
        <a:bodyPr/>
        <a:lstStyle/>
        <a:p>
          <a:endParaRPr lang="es-ES"/>
        </a:p>
      </dgm:t>
    </dgm:pt>
    <dgm:pt modelId="{CC0D800D-BE88-4418-97FD-43C3C2DE5F61}">
      <dgm:prSet phldrT="[Texte]"/>
      <dgm:spPr/>
      <dgm:t>
        <a:bodyPr/>
        <a:lstStyle/>
        <a:p>
          <a:r>
            <a:rPr lang="fr-FR" dirty="0"/>
            <a:t>Brian</a:t>
          </a:r>
          <a:endParaRPr lang="es-ES" dirty="0"/>
        </a:p>
      </dgm:t>
    </dgm:pt>
    <dgm:pt modelId="{69361EC0-FB0C-435F-8C14-C2F3A9B3538B}" type="parTrans" cxnId="{F3E90FCF-8FC1-426B-BE3D-A30E5077DCE0}">
      <dgm:prSet/>
      <dgm:spPr/>
      <dgm:t>
        <a:bodyPr/>
        <a:lstStyle/>
        <a:p>
          <a:endParaRPr lang="es-ES"/>
        </a:p>
      </dgm:t>
    </dgm:pt>
    <dgm:pt modelId="{9FD990B3-7E09-469E-92A7-F9ADFB5AAC42}" type="sibTrans" cxnId="{F3E90FCF-8FC1-426B-BE3D-A30E5077DCE0}">
      <dgm:prSet/>
      <dgm:spPr/>
      <dgm:t>
        <a:bodyPr/>
        <a:lstStyle/>
        <a:p>
          <a:endParaRPr lang="es-ES"/>
        </a:p>
      </dgm:t>
    </dgm:pt>
    <dgm:pt modelId="{77F0DD8A-71E5-49C7-B04D-5944BB7DA7C1}">
      <dgm:prSet phldrT="[Texte]" custT="1"/>
      <dgm:spPr/>
      <dgm:t>
        <a:bodyPr/>
        <a:lstStyle/>
        <a:p>
          <a:r>
            <a:rPr lang="fr-FR" sz="1200" dirty="0"/>
            <a:t> </a:t>
          </a:r>
          <a:r>
            <a:rPr lang="fr-FR" sz="1400" dirty="0" err="1"/>
            <a:t>Back-end</a:t>
          </a:r>
          <a:endParaRPr lang="es-ES" sz="1200" dirty="0"/>
        </a:p>
      </dgm:t>
    </dgm:pt>
    <dgm:pt modelId="{D81A58F8-ABCA-4A4D-BDC0-D6C732E1D717}" type="parTrans" cxnId="{3BF99FC8-0558-49B0-B239-734A5B3EC94D}">
      <dgm:prSet/>
      <dgm:spPr/>
      <dgm:t>
        <a:bodyPr/>
        <a:lstStyle/>
        <a:p>
          <a:endParaRPr lang="es-ES"/>
        </a:p>
      </dgm:t>
    </dgm:pt>
    <dgm:pt modelId="{38C48F7C-C2B6-45AA-8460-527DDAF5C59F}" type="sibTrans" cxnId="{3BF99FC8-0558-49B0-B239-734A5B3EC94D}">
      <dgm:prSet/>
      <dgm:spPr/>
      <dgm:t>
        <a:bodyPr/>
        <a:lstStyle/>
        <a:p>
          <a:endParaRPr lang="es-ES"/>
        </a:p>
      </dgm:t>
    </dgm:pt>
    <dgm:pt modelId="{012E8428-3AFF-45C4-9871-35BFD8A3DE65}">
      <dgm:prSet phldrT="[Texte]"/>
      <dgm:spPr/>
      <dgm:t>
        <a:bodyPr/>
        <a:lstStyle/>
        <a:p>
          <a:r>
            <a:rPr lang="fr-FR" dirty="0"/>
            <a:t>Gabriel </a:t>
          </a:r>
          <a:endParaRPr lang="es-ES" dirty="0"/>
        </a:p>
      </dgm:t>
    </dgm:pt>
    <dgm:pt modelId="{61A6EE39-5F8D-406A-9EBF-75D2674587B6}" type="parTrans" cxnId="{3FB34243-EECF-42AD-BF84-C6CCDAE88906}">
      <dgm:prSet/>
      <dgm:spPr/>
      <dgm:t>
        <a:bodyPr/>
        <a:lstStyle/>
        <a:p>
          <a:endParaRPr lang="es-ES"/>
        </a:p>
      </dgm:t>
    </dgm:pt>
    <dgm:pt modelId="{EB6652A8-4D77-481E-8886-449181A1A89E}" type="sibTrans" cxnId="{3FB34243-EECF-42AD-BF84-C6CCDAE88906}">
      <dgm:prSet/>
      <dgm:spPr/>
      <dgm:t>
        <a:bodyPr/>
        <a:lstStyle/>
        <a:p>
          <a:endParaRPr lang="es-ES"/>
        </a:p>
      </dgm:t>
    </dgm:pt>
    <dgm:pt modelId="{FB62241E-7009-4B5A-A29E-03C0EB38E66B}">
      <dgm:prSet custT="1"/>
      <dgm:spPr/>
      <dgm:t>
        <a:bodyPr/>
        <a:lstStyle/>
        <a:p>
          <a:r>
            <a:rPr lang="es-ES" sz="1400" dirty="0"/>
            <a:t>Base de datos</a:t>
          </a:r>
        </a:p>
      </dgm:t>
    </dgm:pt>
    <dgm:pt modelId="{5A4B6506-792C-4BA2-B725-7A37CFC3FE28}" type="parTrans" cxnId="{13246ACB-BDDB-4987-9D25-9BBC2C55237D}">
      <dgm:prSet/>
      <dgm:spPr/>
      <dgm:t>
        <a:bodyPr/>
        <a:lstStyle/>
        <a:p>
          <a:endParaRPr lang="es-ES"/>
        </a:p>
      </dgm:t>
    </dgm:pt>
    <dgm:pt modelId="{AF063FD2-24F0-4813-9850-44D7261DB421}" type="sibTrans" cxnId="{13246ACB-BDDB-4987-9D25-9BBC2C55237D}">
      <dgm:prSet/>
      <dgm:spPr/>
      <dgm:t>
        <a:bodyPr/>
        <a:lstStyle/>
        <a:p>
          <a:endParaRPr lang="es-ES"/>
        </a:p>
      </dgm:t>
    </dgm:pt>
    <dgm:pt modelId="{459A28F7-F708-4F8A-AD54-B664CAF044A0}">
      <dgm:prSet/>
      <dgm:spPr/>
      <dgm:t>
        <a:bodyPr/>
        <a:lstStyle/>
        <a:p>
          <a:r>
            <a:rPr lang="fr-FR" dirty="0"/>
            <a:t>Arielle</a:t>
          </a:r>
          <a:endParaRPr lang="es-ES" dirty="0"/>
        </a:p>
      </dgm:t>
    </dgm:pt>
    <dgm:pt modelId="{03A6BB4E-F491-468E-831F-7838A616CCE6}" type="parTrans" cxnId="{DF89B549-B6AC-4FC9-8323-498F2285F47E}">
      <dgm:prSet/>
      <dgm:spPr/>
      <dgm:t>
        <a:bodyPr/>
        <a:lstStyle/>
        <a:p>
          <a:endParaRPr lang="es-ES"/>
        </a:p>
      </dgm:t>
    </dgm:pt>
    <dgm:pt modelId="{49C88D8B-0E70-474C-A9AE-83F7DCB9C13D}" type="sibTrans" cxnId="{DF89B549-B6AC-4FC9-8323-498F2285F47E}">
      <dgm:prSet/>
      <dgm:spPr/>
      <dgm:t>
        <a:bodyPr/>
        <a:lstStyle/>
        <a:p>
          <a:endParaRPr lang="es-ES"/>
        </a:p>
      </dgm:t>
    </dgm:pt>
    <dgm:pt modelId="{130F7DDE-5BB4-4004-9710-6A3D6148E47F}">
      <dgm:prSet/>
      <dgm:spPr/>
      <dgm:t>
        <a:bodyPr/>
        <a:lstStyle/>
        <a:p>
          <a:r>
            <a:rPr lang="fr-FR" dirty="0"/>
            <a:t>Nicolas</a:t>
          </a:r>
          <a:endParaRPr lang="es-ES" dirty="0"/>
        </a:p>
      </dgm:t>
    </dgm:pt>
    <dgm:pt modelId="{078C2821-245B-4A64-B3D6-7A5FFAD25AAF}" type="parTrans" cxnId="{ADE621C4-2723-4AEB-B61F-ADE3E86E0AE6}">
      <dgm:prSet/>
      <dgm:spPr/>
      <dgm:t>
        <a:bodyPr/>
        <a:lstStyle/>
        <a:p>
          <a:endParaRPr lang="es-ES"/>
        </a:p>
      </dgm:t>
    </dgm:pt>
    <dgm:pt modelId="{74E0CD2C-94F6-4D87-B00F-191D6BD085AD}" type="sibTrans" cxnId="{ADE621C4-2723-4AEB-B61F-ADE3E86E0AE6}">
      <dgm:prSet/>
      <dgm:spPr/>
      <dgm:t>
        <a:bodyPr/>
        <a:lstStyle/>
        <a:p>
          <a:endParaRPr lang="es-ES"/>
        </a:p>
      </dgm:t>
    </dgm:pt>
    <dgm:pt modelId="{5FD154A5-C7D7-4F88-9A02-B3A420A288A1}">
      <dgm:prSet/>
      <dgm:spPr/>
      <dgm:t>
        <a:bodyPr/>
        <a:lstStyle/>
        <a:p>
          <a:r>
            <a:rPr lang="fr-FR" dirty="0"/>
            <a:t>Eduardo</a:t>
          </a:r>
          <a:endParaRPr lang="es-ES" dirty="0"/>
        </a:p>
      </dgm:t>
    </dgm:pt>
    <dgm:pt modelId="{C1027665-D671-45BE-BB46-4AE6E8288299}" type="parTrans" cxnId="{0EF3D824-25CE-4343-9CF8-52B168AC1A86}">
      <dgm:prSet/>
      <dgm:spPr/>
      <dgm:t>
        <a:bodyPr/>
        <a:lstStyle/>
        <a:p>
          <a:endParaRPr lang="es-ES"/>
        </a:p>
      </dgm:t>
    </dgm:pt>
    <dgm:pt modelId="{A681A592-32B8-4A0D-8655-1BC60A2EA0D7}" type="sibTrans" cxnId="{0EF3D824-25CE-4343-9CF8-52B168AC1A86}">
      <dgm:prSet/>
      <dgm:spPr/>
      <dgm:t>
        <a:bodyPr/>
        <a:lstStyle/>
        <a:p>
          <a:endParaRPr lang="es-ES"/>
        </a:p>
      </dgm:t>
    </dgm:pt>
    <dgm:pt modelId="{E76F2D9C-8920-4D83-9E32-9663DA46899F}">
      <dgm:prSet/>
      <dgm:spPr/>
      <dgm:t>
        <a:bodyPr/>
        <a:lstStyle/>
        <a:p>
          <a:r>
            <a:rPr lang="fr-FR" dirty="0"/>
            <a:t>Jérémie</a:t>
          </a:r>
          <a:endParaRPr lang="es-ES" dirty="0"/>
        </a:p>
      </dgm:t>
    </dgm:pt>
    <dgm:pt modelId="{94F94DC5-252E-4643-9522-C6A66E2256F1}" type="parTrans" cxnId="{69B9DDE8-25D6-401A-9A79-6C38BF0E3958}">
      <dgm:prSet/>
      <dgm:spPr/>
      <dgm:t>
        <a:bodyPr/>
        <a:lstStyle/>
        <a:p>
          <a:endParaRPr lang="es-ES"/>
        </a:p>
      </dgm:t>
    </dgm:pt>
    <dgm:pt modelId="{F0CC87AC-9E3D-4426-AE4F-37C32B238835}" type="sibTrans" cxnId="{69B9DDE8-25D6-401A-9A79-6C38BF0E3958}">
      <dgm:prSet/>
      <dgm:spPr/>
      <dgm:t>
        <a:bodyPr/>
        <a:lstStyle/>
        <a:p>
          <a:endParaRPr lang="es-ES"/>
        </a:p>
      </dgm:t>
    </dgm:pt>
    <dgm:pt modelId="{CED510E3-6CBA-48CB-A745-2FC67197BBD9}" type="pres">
      <dgm:prSet presAssocID="{17F502C1-0D75-445B-8FE3-3EFDA21360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A78B6D-0597-4880-8229-115CE1B40F5E}" type="pres">
      <dgm:prSet presAssocID="{BA4DA7F5-21E7-4754-9BEB-179CA22938D4}" presName="hierRoot1" presStyleCnt="0"/>
      <dgm:spPr/>
    </dgm:pt>
    <dgm:pt modelId="{4CE85900-7C5C-4E4D-B42B-BFA704E4C700}" type="pres">
      <dgm:prSet presAssocID="{BA4DA7F5-21E7-4754-9BEB-179CA22938D4}" presName="composite" presStyleCnt="0"/>
      <dgm:spPr/>
    </dgm:pt>
    <dgm:pt modelId="{6E7B2480-2765-498E-9289-8DD61009C0D4}" type="pres">
      <dgm:prSet presAssocID="{BA4DA7F5-21E7-4754-9BEB-179CA22938D4}" presName="background" presStyleLbl="node0" presStyleIdx="0" presStyleCnt="1"/>
      <dgm:spPr/>
    </dgm:pt>
    <dgm:pt modelId="{FB77BBA6-B083-436F-834B-CFDE04BBC922}" type="pres">
      <dgm:prSet presAssocID="{BA4DA7F5-21E7-4754-9BEB-179CA22938D4}" presName="text" presStyleLbl="fgAcc0" presStyleIdx="0" presStyleCnt="1">
        <dgm:presLayoutVars>
          <dgm:chPref val="3"/>
        </dgm:presLayoutVars>
      </dgm:prSet>
      <dgm:spPr/>
    </dgm:pt>
    <dgm:pt modelId="{32EE493B-E7B9-47D2-9FEA-1CF7972E43D5}" type="pres">
      <dgm:prSet presAssocID="{BA4DA7F5-21E7-4754-9BEB-179CA22938D4}" presName="hierChild2" presStyleCnt="0"/>
      <dgm:spPr/>
    </dgm:pt>
    <dgm:pt modelId="{BE07E7F2-7259-43F9-B768-0E641DEDC49D}" type="pres">
      <dgm:prSet presAssocID="{AB6FA488-2D25-4A58-A7D1-352C6C72C66C}" presName="Name10" presStyleLbl="parChTrans1D2" presStyleIdx="0" presStyleCnt="3"/>
      <dgm:spPr/>
    </dgm:pt>
    <dgm:pt modelId="{91FF5E9C-98B9-4E27-AE53-891D6E559F21}" type="pres">
      <dgm:prSet presAssocID="{81482056-027E-499A-BAB7-B53D97EFCA35}" presName="hierRoot2" presStyleCnt="0"/>
      <dgm:spPr/>
    </dgm:pt>
    <dgm:pt modelId="{EB06E8C7-A0FC-4ECD-9711-9885624F65D4}" type="pres">
      <dgm:prSet presAssocID="{81482056-027E-499A-BAB7-B53D97EFCA35}" presName="composite2" presStyleCnt="0"/>
      <dgm:spPr/>
    </dgm:pt>
    <dgm:pt modelId="{228A8754-0E56-47FB-AB7E-099D2351327B}" type="pres">
      <dgm:prSet presAssocID="{81482056-027E-499A-BAB7-B53D97EFCA35}" presName="background2" presStyleLbl="node2" presStyleIdx="0" presStyleCnt="3"/>
      <dgm:spPr/>
    </dgm:pt>
    <dgm:pt modelId="{5B686611-E9E9-43EB-8B9B-339C8F459744}" type="pres">
      <dgm:prSet presAssocID="{81482056-027E-499A-BAB7-B53D97EFCA35}" presName="text2" presStyleLbl="fgAcc2" presStyleIdx="0" presStyleCnt="3">
        <dgm:presLayoutVars>
          <dgm:chPref val="3"/>
        </dgm:presLayoutVars>
      </dgm:prSet>
      <dgm:spPr/>
    </dgm:pt>
    <dgm:pt modelId="{BD30BAB0-3CA9-4C7C-9A53-B85C6C6296EE}" type="pres">
      <dgm:prSet presAssocID="{81482056-027E-499A-BAB7-B53D97EFCA35}" presName="hierChild3" presStyleCnt="0"/>
      <dgm:spPr/>
    </dgm:pt>
    <dgm:pt modelId="{666F5226-E84B-4768-9C89-5BFC217F725B}" type="pres">
      <dgm:prSet presAssocID="{2FC9E820-57E0-43CA-9938-0EAA5D74BDA8}" presName="Name17" presStyleLbl="parChTrans1D3" presStyleIdx="0" presStyleCnt="7"/>
      <dgm:spPr/>
    </dgm:pt>
    <dgm:pt modelId="{CA5A3FC2-9FA5-4603-8D3F-4C6BA228DB28}" type="pres">
      <dgm:prSet presAssocID="{A8D3A050-ECF4-4660-ACE6-6DF8A86BB488}" presName="hierRoot3" presStyleCnt="0"/>
      <dgm:spPr/>
    </dgm:pt>
    <dgm:pt modelId="{ED3994CF-DD34-41D3-BF5C-61D133B2FAFC}" type="pres">
      <dgm:prSet presAssocID="{A8D3A050-ECF4-4660-ACE6-6DF8A86BB488}" presName="composite3" presStyleCnt="0"/>
      <dgm:spPr/>
    </dgm:pt>
    <dgm:pt modelId="{AADD5DDB-8497-4D5D-ADDE-2D28F434B047}" type="pres">
      <dgm:prSet presAssocID="{A8D3A050-ECF4-4660-ACE6-6DF8A86BB488}" presName="background3" presStyleLbl="node3" presStyleIdx="0" presStyleCnt="7"/>
      <dgm:spPr/>
    </dgm:pt>
    <dgm:pt modelId="{6616F80E-D9C5-4081-ADEE-131092E071A1}" type="pres">
      <dgm:prSet presAssocID="{A8D3A050-ECF4-4660-ACE6-6DF8A86BB488}" presName="text3" presStyleLbl="fgAcc3" presStyleIdx="0" presStyleCnt="7">
        <dgm:presLayoutVars>
          <dgm:chPref val="3"/>
        </dgm:presLayoutVars>
      </dgm:prSet>
      <dgm:spPr/>
    </dgm:pt>
    <dgm:pt modelId="{C284431C-2755-4FCD-B7D9-8A98D0619BB4}" type="pres">
      <dgm:prSet presAssocID="{A8D3A050-ECF4-4660-ACE6-6DF8A86BB488}" presName="hierChild4" presStyleCnt="0"/>
      <dgm:spPr/>
    </dgm:pt>
    <dgm:pt modelId="{0A0BEA41-57C1-4185-9A1A-4E9EABD4146F}" type="pres">
      <dgm:prSet presAssocID="{69361EC0-FB0C-435F-8C14-C2F3A9B3538B}" presName="Name17" presStyleLbl="parChTrans1D3" presStyleIdx="1" presStyleCnt="7"/>
      <dgm:spPr/>
    </dgm:pt>
    <dgm:pt modelId="{46F4880E-4C31-4DF8-95EE-9EC422657A74}" type="pres">
      <dgm:prSet presAssocID="{CC0D800D-BE88-4418-97FD-43C3C2DE5F61}" presName="hierRoot3" presStyleCnt="0"/>
      <dgm:spPr/>
    </dgm:pt>
    <dgm:pt modelId="{E7D70D1E-5B2A-444C-B3A5-76B7F6862E3B}" type="pres">
      <dgm:prSet presAssocID="{CC0D800D-BE88-4418-97FD-43C3C2DE5F61}" presName="composite3" presStyleCnt="0"/>
      <dgm:spPr/>
    </dgm:pt>
    <dgm:pt modelId="{32C32670-66D6-4DF3-8A6C-F6C53DFDF92C}" type="pres">
      <dgm:prSet presAssocID="{CC0D800D-BE88-4418-97FD-43C3C2DE5F61}" presName="background3" presStyleLbl="node3" presStyleIdx="1" presStyleCnt="7"/>
      <dgm:spPr/>
    </dgm:pt>
    <dgm:pt modelId="{D715AC6B-B09B-4600-B462-A4FC9053E939}" type="pres">
      <dgm:prSet presAssocID="{CC0D800D-BE88-4418-97FD-43C3C2DE5F61}" presName="text3" presStyleLbl="fgAcc3" presStyleIdx="1" presStyleCnt="7">
        <dgm:presLayoutVars>
          <dgm:chPref val="3"/>
        </dgm:presLayoutVars>
      </dgm:prSet>
      <dgm:spPr/>
    </dgm:pt>
    <dgm:pt modelId="{4D61514A-C92F-4957-90C9-557A69F59D8F}" type="pres">
      <dgm:prSet presAssocID="{CC0D800D-BE88-4418-97FD-43C3C2DE5F61}" presName="hierChild4" presStyleCnt="0"/>
      <dgm:spPr/>
    </dgm:pt>
    <dgm:pt modelId="{1921B7D4-A648-4CE3-9B8D-B2E5C7781B52}" type="pres">
      <dgm:prSet presAssocID="{D81A58F8-ABCA-4A4D-BDC0-D6C732E1D717}" presName="Name10" presStyleLbl="parChTrans1D2" presStyleIdx="1" presStyleCnt="3"/>
      <dgm:spPr/>
    </dgm:pt>
    <dgm:pt modelId="{99E693CD-367D-45B3-9122-38BED1B22ABF}" type="pres">
      <dgm:prSet presAssocID="{77F0DD8A-71E5-49C7-B04D-5944BB7DA7C1}" presName="hierRoot2" presStyleCnt="0"/>
      <dgm:spPr/>
    </dgm:pt>
    <dgm:pt modelId="{8B6CB4B2-21EE-4630-A823-6056D300B87A}" type="pres">
      <dgm:prSet presAssocID="{77F0DD8A-71E5-49C7-B04D-5944BB7DA7C1}" presName="composite2" presStyleCnt="0"/>
      <dgm:spPr/>
    </dgm:pt>
    <dgm:pt modelId="{45378C62-74D1-486B-9F65-896AA9B1A408}" type="pres">
      <dgm:prSet presAssocID="{77F0DD8A-71E5-49C7-B04D-5944BB7DA7C1}" presName="background2" presStyleLbl="node2" presStyleIdx="1" presStyleCnt="3"/>
      <dgm:spPr/>
    </dgm:pt>
    <dgm:pt modelId="{3F57F013-A283-4A4A-BEFF-D6B119B237AF}" type="pres">
      <dgm:prSet presAssocID="{77F0DD8A-71E5-49C7-B04D-5944BB7DA7C1}" presName="text2" presStyleLbl="fgAcc2" presStyleIdx="1" presStyleCnt="3">
        <dgm:presLayoutVars>
          <dgm:chPref val="3"/>
        </dgm:presLayoutVars>
      </dgm:prSet>
      <dgm:spPr/>
    </dgm:pt>
    <dgm:pt modelId="{EF5CE919-5233-4EE3-9AB6-A753FAE31C92}" type="pres">
      <dgm:prSet presAssocID="{77F0DD8A-71E5-49C7-B04D-5944BB7DA7C1}" presName="hierChild3" presStyleCnt="0"/>
      <dgm:spPr/>
    </dgm:pt>
    <dgm:pt modelId="{DB0181D2-FE8D-4F31-A38C-584595722534}" type="pres">
      <dgm:prSet presAssocID="{61A6EE39-5F8D-406A-9EBF-75D2674587B6}" presName="Name17" presStyleLbl="parChTrans1D3" presStyleIdx="2" presStyleCnt="7"/>
      <dgm:spPr/>
    </dgm:pt>
    <dgm:pt modelId="{FD176A82-AD9B-498B-B68F-525BC31834D9}" type="pres">
      <dgm:prSet presAssocID="{012E8428-3AFF-45C4-9871-35BFD8A3DE65}" presName="hierRoot3" presStyleCnt="0"/>
      <dgm:spPr/>
    </dgm:pt>
    <dgm:pt modelId="{1368F6BD-FC0D-4FCC-B693-2457818CBFB0}" type="pres">
      <dgm:prSet presAssocID="{012E8428-3AFF-45C4-9871-35BFD8A3DE65}" presName="composite3" presStyleCnt="0"/>
      <dgm:spPr/>
    </dgm:pt>
    <dgm:pt modelId="{A11144AC-A0D4-48F4-B88D-AA24CB9CF649}" type="pres">
      <dgm:prSet presAssocID="{012E8428-3AFF-45C4-9871-35BFD8A3DE65}" presName="background3" presStyleLbl="node3" presStyleIdx="2" presStyleCnt="7"/>
      <dgm:spPr/>
    </dgm:pt>
    <dgm:pt modelId="{D6E593D6-8A72-4DDD-9A3F-9ADC2DBE9C32}" type="pres">
      <dgm:prSet presAssocID="{012E8428-3AFF-45C4-9871-35BFD8A3DE65}" presName="text3" presStyleLbl="fgAcc3" presStyleIdx="2" presStyleCnt="7">
        <dgm:presLayoutVars>
          <dgm:chPref val="3"/>
        </dgm:presLayoutVars>
      </dgm:prSet>
      <dgm:spPr/>
    </dgm:pt>
    <dgm:pt modelId="{8A444BF4-D916-47AF-B051-45897FF3346E}" type="pres">
      <dgm:prSet presAssocID="{012E8428-3AFF-45C4-9871-35BFD8A3DE65}" presName="hierChild4" presStyleCnt="0"/>
      <dgm:spPr/>
    </dgm:pt>
    <dgm:pt modelId="{09F4750F-E281-4E7A-A156-0CD6D331B8A8}" type="pres">
      <dgm:prSet presAssocID="{03A6BB4E-F491-468E-831F-7838A616CCE6}" presName="Name17" presStyleLbl="parChTrans1D3" presStyleIdx="3" presStyleCnt="7"/>
      <dgm:spPr/>
    </dgm:pt>
    <dgm:pt modelId="{3DDA5B2D-F2F6-4B5E-BEAD-E27466610698}" type="pres">
      <dgm:prSet presAssocID="{459A28F7-F708-4F8A-AD54-B664CAF044A0}" presName="hierRoot3" presStyleCnt="0"/>
      <dgm:spPr/>
    </dgm:pt>
    <dgm:pt modelId="{F319186D-0EA3-458B-8F8E-22B596E8CF52}" type="pres">
      <dgm:prSet presAssocID="{459A28F7-F708-4F8A-AD54-B664CAF044A0}" presName="composite3" presStyleCnt="0"/>
      <dgm:spPr/>
    </dgm:pt>
    <dgm:pt modelId="{F158228B-D2A6-4BF8-9475-B5B3D7CF0726}" type="pres">
      <dgm:prSet presAssocID="{459A28F7-F708-4F8A-AD54-B664CAF044A0}" presName="background3" presStyleLbl="node3" presStyleIdx="3" presStyleCnt="7"/>
      <dgm:spPr/>
    </dgm:pt>
    <dgm:pt modelId="{8D188FB2-1D5B-420B-B694-44DD1781F64E}" type="pres">
      <dgm:prSet presAssocID="{459A28F7-F708-4F8A-AD54-B664CAF044A0}" presName="text3" presStyleLbl="fgAcc3" presStyleIdx="3" presStyleCnt="7">
        <dgm:presLayoutVars>
          <dgm:chPref val="3"/>
        </dgm:presLayoutVars>
      </dgm:prSet>
      <dgm:spPr/>
    </dgm:pt>
    <dgm:pt modelId="{B5394849-7BD6-466B-9033-0D535775F9A8}" type="pres">
      <dgm:prSet presAssocID="{459A28F7-F708-4F8A-AD54-B664CAF044A0}" presName="hierChild4" presStyleCnt="0"/>
      <dgm:spPr/>
    </dgm:pt>
    <dgm:pt modelId="{E3025116-F9D3-488B-968C-144A2283047C}" type="pres">
      <dgm:prSet presAssocID="{94F94DC5-252E-4643-9522-C6A66E2256F1}" presName="Name17" presStyleLbl="parChTrans1D3" presStyleIdx="4" presStyleCnt="7"/>
      <dgm:spPr/>
    </dgm:pt>
    <dgm:pt modelId="{55087CE7-6069-4997-A564-3C1FE1745FB2}" type="pres">
      <dgm:prSet presAssocID="{E76F2D9C-8920-4D83-9E32-9663DA46899F}" presName="hierRoot3" presStyleCnt="0"/>
      <dgm:spPr/>
    </dgm:pt>
    <dgm:pt modelId="{858762F6-AED5-4E5F-9917-7E0CD61E61C3}" type="pres">
      <dgm:prSet presAssocID="{E76F2D9C-8920-4D83-9E32-9663DA46899F}" presName="composite3" presStyleCnt="0"/>
      <dgm:spPr/>
    </dgm:pt>
    <dgm:pt modelId="{FA3C94AF-524B-4F1E-B879-D1E762EC3390}" type="pres">
      <dgm:prSet presAssocID="{E76F2D9C-8920-4D83-9E32-9663DA46899F}" presName="background3" presStyleLbl="node3" presStyleIdx="4" presStyleCnt="7"/>
      <dgm:spPr/>
    </dgm:pt>
    <dgm:pt modelId="{ED0C5E3C-A5D0-4400-9FA3-21597328D44B}" type="pres">
      <dgm:prSet presAssocID="{E76F2D9C-8920-4D83-9E32-9663DA46899F}" presName="text3" presStyleLbl="fgAcc3" presStyleIdx="4" presStyleCnt="7">
        <dgm:presLayoutVars>
          <dgm:chPref val="3"/>
        </dgm:presLayoutVars>
      </dgm:prSet>
      <dgm:spPr/>
    </dgm:pt>
    <dgm:pt modelId="{51A80B2C-9ED5-4532-8BC1-F147BBFD4B65}" type="pres">
      <dgm:prSet presAssocID="{E76F2D9C-8920-4D83-9E32-9663DA46899F}" presName="hierChild4" presStyleCnt="0"/>
      <dgm:spPr/>
    </dgm:pt>
    <dgm:pt modelId="{817100CF-C2FD-4506-9CAD-27E8B98382BE}" type="pres">
      <dgm:prSet presAssocID="{5A4B6506-792C-4BA2-B725-7A37CFC3FE28}" presName="Name10" presStyleLbl="parChTrans1D2" presStyleIdx="2" presStyleCnt="3"/>
      <dgm:spPr/>
    </dgm:pt>
    <dgm:pt modelId="{3412F982-5A86-41BE-BEEF-E2E506571C3E}" type="pres">
      <dgm:prSet presAssocID="{FB62241E-7009-4B5A-A29E-03C0EB38E66B}" presName="hierRoot2" presStyleCnt="0"/>
      <dgm:spPr/>
    </dgm:pt>
    <dgm:pt modelId="{40149265-B0EB-484D-B53D-938D6D606878}" type="pres">
      <dgm:prSet presAssocID="{FB62241E-7009-4B5A-A29E-03C0EB38E66B}" presName="composite2" presStyleCnt="0"/>
      <dgm:spPr/>
    </dgm:pt>
    <dgm:pt modelId="{1D19E5A1-F623-4701-9C18-C28A2A8DFBB6}" type="pres">
      <dgm:prSet presAssocID="{FB62241E-7009-4B5A-A29E-03C0EB38E66B}" presName="background2" presStyleLbl="node2" presStyleIdx="2" presStyleCnt="3"/>
      <dgm:spPr/>
    </dgm:pt>
    <dgm:pt modelId="{25F40F15-9ED6-4320-9E14-2E0485DE52F9}" type="pres">
      <dgm:prSet presAssocID="{FB62241E-7009-4B5A-A29E-03C0EB38E66B}" presName="text2" presStyleLbl="fgAcc2" presStyleIdx="2" presStyleCnt="3">
        <dgm:presLayoutVars>
          <dgm:chPref val="3"/>
        </dgm:presLayoutVars>
      </dgm:prSet>
      <dgm:spPr/>
    </dgm:pt>
    <dgm:pt modelId="{96D91980-5D10-418A-ACCB-7A5419687E6D}" type="pres">
      <dgm:prSet presAssocID="{FB62241E-7009-4B5A-A29E-03C0EB38E66B}" presName="hierChild3" presStyleCnt="0"/>
      <dgm:spPr/>
    </dgm:pt>
    <dgm:pt modelId="{942C531C-36F7-4A77-AECA-137F0DA5A7E7}" type="pres">
      <dgm:prSet presAssocID="{078C2821-245B-4A64-B3D6-7A5FFAD25AAF}" presName="Name17" presStyleLbl="parChTrans1D3" presStyleIdx="5" presStyleCnt="7"/>
      <dgm:spPr/>
    </dgm:pt>
    <dgm:pt modelId="{869B9547-92E3-4C29-9BB8-D37FC8764064}" type="pres">
      <dgm:prSet presAssocID="{130F7DDE-5BB4-4004-9710-6A3D6148E47F}" presName="hierRoot3" presStyleCnt="0"/>
      <dgm:spPr/>
    </dgm:pt>
    <dgm:pt modelId="{A9F2BB55-C36B-4615-A19E-4AACEED5730E}" type="pres">
      <dgm:prSet presAssocID="{130F7DDE-5BB4-4004-9710-6A3D6148E47F}" presName="composite3" presStyleCnt="0"/>
      <dgm:spPr/>
    </dgm:pt>
    <dgm:pt modelId="{E8F5AF8B-5C4F-4F32-A5DD-B8A6034FDB76}" type="pres">
      <dgm:prSet presAssocID="{130F7DDE-5BB4-4004-9710-6A3D6148E47F}" presName="background3" presStyleLbl="node3" presStyleIdx="5" presStyleCnt="7"/>
      <dgm:spPr/>
    </dgm:pt>
    <dgm:pt modelId="{194E39ED-049F-4D27-BA41-AF9A94F2E4E9}" type="pres">
      <dgm:prSet presAssocID="{130F7DDE-5BB4-4004-9710-6A3D6148E47F}" presName="text3" presStyleLbl="fgAcc3" presStyleIdx="5" presStyleCnt="7">
        <dgm:presLayoutVars>
          <dgm:chPref val="3"/>
        </dgm:presLayoutVars>
      </dgm:prSet>
      <dgm:spPr/>
    </dgm:pt>
    <dgm:pt modelId="{C0BA3096-EC96-4C11-9370-01C8775AE92C}" type="pres">
      <dgm:prSet presAssocID="{130F7DDE-5BB4-4004-9710-6A3D6148E47F}" presName="hierChild4" presStyleCnt="0"/>
      <dgm:spPr/>
    </dgm:pt>
    <dgm:pt modelId="{E5075CA4-ECA7-47DA-8FC6-0325A985F84D}" type="pres">
      <dgm:prSet presAssocID="{C1027665-D671-45BE-BB46-4AE6E8288299}" presName="Name17" presStyleLbl="parChTrans1D3" presStyleIdx="6" presStyleCnt="7"/>
      <dgm:spPr/>
    </dgm:pt>
    <dgm:pt modelId="{CD570204-BFE7-462B-A995-AA51C8FBC7CF}" type="pres">
      <dgm:prSet presAssocID="{5FD154A5-C7D7-4F88-9A02-B3A420A288A1}" presName="hierRoot3" presStyleCnt="0"/>
      <dgm:spPr/>
    </dgm:pt>
    <dgm:pt modelId="{CA23EC62-2C00-48AE-988E-61AE28923BF1}" type="pres">
      <dgm:prSet presAssocID="{5FD154A5-C7D7-4F88-9A02-B3A420A288A1}" presName="composite3" presStyleCnt="0"/>
      <dgm:spPr/>
    </dgm:pt>
    <dgm:pt modelId="{E0B6C318-C456-4025-80D7-4D1A8F6D111E}" type="pres">
      <dgm:prSet presAssocID="{5FD154A5-C7D7-4F88-9A02-B3A420A288A1}" presName="background3" presStyleLbl="node3" presStyleIdx="6" presStyleCnt="7"/>
      <dgm:spPr/>
    </dgm:pt>
    <dgm:pt modelId="{8607FAC7-F9C1-444B-B938-6FCDD7FDD25A}" type="pres">
      <dgm:prSet presAssocID="{5FD154A5-C7D7-4F88-9A02-B3A420A288A1}" presName="text3" presStyleLbl="fgAcc3" presStyleIdx="6" presStyleCnt="7">
        <dgm:presLayoutVars>
          <dgm:chPref val="3"/>
        </dgm:presLayoutVars>
      </dgm:prSet>
      <dgm:spPr/>
    </dgm:pt>
    <dgm:pt modelId="{DC35F1C5-17BA-4ED0-A59F-F01DA393A6A3}" type="pres">
      <dgm:prSet presAssocID="{5FD154A5-C7D7-4F88-9A02-B3A420A288A1}" presName="hierChild4" presStyleCnt="0"/>
      <dgm:spPr/>
    </dgm:pt>
  </dgm:ptLst>
  <dgm:cxnLst>
    <dgm:cxn modelId="{5266AB03-00EF-41AC-A60F-F1DEFED2825C}" type="presOf" srcId="{130F7DDE-5BB4-4004-9710-6A3D6148E47F}" destId="{194E39ED-049F-4D27-BA41-AF9A94F2E4E9}" srcOrd="0" destOrd="0" presId="urn:microsoft.com/office/officeart/2005/8/layout/hierarchy1"/>
    <dgm:cxn modelId="{762F5013-1314-4535-991F-C6AC832C1B68}" type="presOf" srcId="{BA4DA7F5-21E7-4754-9BEB-179CA22938D4}" destId="{FB77BBA6-B083-436F-834B-CFDE04BBC922}" srcOrd="0" destOrd="0" presId="urn:microsoft.com/office/officeart/2005/8/layout/hierarchy1"/>
    <dgm:cxn modelId="{6313D916-549D-4CA6-A919-EBC207AEE12B}" type="presOf" srcId="{61A6EE39-5F8D-406A-9EBF-75D2674587B6}" destId="{DB0181D2-FE8D-4F31-A38C-584595722534}" srcOrd="0" destOrd="0" presId="urn:microsoft.com/office/officeart/2005/8/layout/hierarchy1"/>
    <dgm:cxn modelId="{0EF3D824-25CE-4343-9CF8-52B168AC1A86}" srcId="{FB62241E-7009-4B5A-A29E-03C0EB38E66B}" destId="{5FD154A5-C7D7-4F88-9A02-B3A420A288A1}" srcOrd="1" destOrd="0" parTransId="{C1027665-D671-45BE-BB46-4AE6E8288299}" sibTransId="{A681A592-32B8-4A0D-8655-1BC60A2EA0D7}"/>
    <dgm:cxn modelId="{1A081536-C4BC-4725-BEDB-1BBF16257679}" type="presOf" srcId="{D81A58F8-ABCA-4A4D-BDC0-D6C732E1D717}" destId="{1921B7D4-A648-4CE3-9B8D-B2E5C7781B52}" srcOrd="0" destOrd="0" presId="urn:microsoft.com/office/officeart/2005/8/layout/hierarchy1"/>
    <dgm:cxn modelId="{CC809E3B-D6B7-434E-B418-37F58BFA880C}" type="presOf" srcId="{C1027665-D671-45BE-BB46-4AE6E8288299}" destId="{E5075CA4-ECA7-47DA-8FC6-0325A985F84D}" srcOrd="0" destOrd="0" presId="urn:microsoft.com/office/officeart/2005/8/layout/hierarchy1"/>
    <dgm:cxn modelId="{3FB34243-EECF-42AD-BF84-C6CCDAE88906}" srcId="{77F0DD8A-71E5-49C7-B04D-5944BB7DA7C1}" destId="{012E8428-3AFF-45C4-9871-35BFD8A3DE65}" srcOrd="0" destOrd="0" parTransId="{61A6EE39-5F8D-406A-9EBF-75D2674587B6}" sibTransId="{EB6652A8-4D77-481E-8886-449181A1A89E}"/>
    <dgm:cxn modelId="{FB4BBE68-1F01-4817-B772-9C2E2E4EC004}" type="presOf" srcId="{94F94DC5-252E-4643-9522-C6A66E2256F1}" destId="{E3025116-F9D3-488B-968C-144A2283047C}" srcOrd="0" destOrd="0" presId="urn:microsoft.com/office/officeart/2005/8/layout/hierarchy1"/>
    <dgm:cxn modelId="{DF89B549-B6AC-4FC9-8323-498F2285F47E}" srcId="{77F0DD8A-71E5-49C7-B04D-5944BB7DA7C1}" destId="{459A28F7-F708-4F8A-AD54-B664CAF044A0}" srcOrd="1" destOrd="0" parTransId="{03A6BB4E-F491-468E-831F-7838A616CCE6}" sibTransId="{49C88D8B-0E70-474C-A9AE-83F7DCB9C13D}"/>
    <dgm:cxn modelId="{92C9D671-3B3A-4B91-A6ED-FC04E1636047}" type="presOf" srcId="{81482056-027E-499A-BAB7-B53D97EFCA35}" destId="{5B686611-E9E9-43EB-8B9B-339C8F459744}" srcOrd="0" destOrd="0" presId="urn:microsoft.com/office/officeart/2005/8/layout/hierarchy1"/>
    <dgm:cxn modelId="{44019E75-E0B1-4905-95C8-C787D399B389}" srcId="{17F502C1-0D75-445B-8FE3-3EFDA2136088}" destId="{BA4DA7F5-21E7-4754-9BEB-179CA22938D4}" srcOrd="0" destOrd="0" parTransId="{221A359D-05CA-44F1-8BFA-C36AF5F2655C}" sibTransId="{5584CF7E-BC6B-434B-B256-D4EE2C41A019}"/>
    <dgm:cxn modelId="{F9A41357-9E00-4103-92A8-BB806C5D6A37}" type="presOf" srcId="{A8D3A050-ECF4-4660-ACE6-6DF8A86BB488}" destId="{6616F80E-D9C5-4081-ADEE-131092E071A1}" srcOrd="0" destOrd="0" presId="urn:microsoft.com/office/officeart/2005/8/layout/hierarchy1"/>
    <dgm:cxn modelId="{E1BCEE58-D41D-4838-A750-011AC977BA6E}" type="presOf" srcId="{69361EC0-FB0C-435F-8C14-C2F3A9B3538B}" destId="{0A0BEA41-57C1-4185-9A1A-4E9EABD4146F}" srcOrd="0" destOrd="0" presId="urn:microsoft.com/office/officeart/2005/8/layout/hierarchy1"/>
    <dgm:cxn modelId="{FA62B180-EDB6-4076-9F98-95F17A45BE29}" type="presOf" srcId="{078C2821-245B-4A64-B3D6-7A5FFAD25AAF}" destId="{942C531C-36F7-4A77-AECA-137F0DA5A7E7}" srcOrd="0" destOrd="0" presId="urn:microsoft.com/office/officeart/2005/8/layout/hierarchy1"/>
    <dgm:cxn modelId="{C96F7488-C951-40B6-A219-330C266D0FEB}" type="presOf" srcId="{E76F2D9C-8920-4D83-9E32-9663DA46899F}" destId="{ED0C5E3C-A5D0-4400-9FA3-21597328D44B}" srcOrd="0" destOrd="0" presId="urn:microsoft.com/office/officeart/2005/8/layout/hierarchy1"/>
    <dgm:cxn modelId="{4F55068A-498D-4AAB-8C62-F26C5A8F8BE2}" srcId="{BA4DA7F5-21E7-4754-9BEB-179CA22938D4}" destId="{81482056-027E-499A-BAB7-B53D97EFCA35}" srcOrd="0" destOrd="0" parTransId="{AB6FA488-2D25-4A58-A7D1-352C6C72C66C}" sibTransId="{1BD46473-0B2B-49CE-A33A-A6C377D33226}"/>
    <dgm:cxn modelId="{A78116A0-1A99-4615-90F4-0E935C67161E}" type="presOf" srcId="{CC0D800D-BE88-4418-97FD-43C3C2DE5F61}" destId="{D715AC6B-B09B-4600-B462-A4FC9053E939}" srcOrd="0" destOrd="0" presId="urn:microsoft.com/office/officeart/2005/8/layout/hierarchy1"/>
    <dgm:cxn modelId="{C23DF8A6-848E-4046-B3C3-854258D430B6}" type="presOf" srcId="{AB6FA488-2D25-4A58-A7D1-352C6C72C66C}" destId="{BE07E7F2-7259-43F9-B768-0E641DEDC49D}" srcOrd="0" destOrd="0" presId="urn:microsoft.com/office/officeart/2005/8/layout/hierarchy1"/>
    <dgm:cxn modelId="{41E4ACB9-02ED-4553-9039-08BA32677DCE}" type="presOf" srcId="{FB62241E-7009-4B5A-A29E-03C0EB38E66B}" destId="{25F40F15-9ED6-4320-9E14-2E0485DE52F9}" srcOrd="0" destOrd="0" presId="urn:microsoft.com/office/officeart/2005/8/layout/hierarchy1"/>
    <dgm:cxn modelId="{1DF39DC2-89E0-4D4C-B782-75F3992ADCA9}" srcId="{81482056-027E-499A-BAB7-B53D97EFCA35}" destId="{A8D3A050-ECF4-4660-ACE6-6DF8A86BB488}" srcOrd="0" destOrd="0" parTransId="{2FC9E820-57E0-43CA-9938-0EAA5D74BDA8}" sibTransId="{F6D26741-3159-412D-9766-0919B3941B6E}"/>
    <dgm:cxn modelId="{69E36CC3-27D9-42B8-A8BD-73FDBF4B91FE}" type="presOf" srcId="{5FD154A5-C7D7-4F88-9A02-B3A420A288A1}" destId="{8607FAC7-F9C1-444B-B938-6FCDD7FDD25A}" srcOrd="0" destOrd="0" presId="urn:microsoft.com/office/officeart/2005/8/layout/hierarchy1"/>
    <dgm:cxn modelId="{0DEAFDC3-6879-4058-9F90-D8482439B4C7}" type="presOf" srcId="{2FC9E820-57E0-43CA-9938-0EAA5D74BDA8}" destId="{666F5226-E84B-4768-9C89-5BFC217F725B}" srcOrd="0" destOrd="0" presId="urn:microsoft.com/office/officeart/2005/8/layout/hierarchy1"/>
    <dgm:cxn modelId="{ADE621C4-2723-4AEB-B61F-ADE3E86E0AE6}" srcId="{FB62241E-7009-4B5A-A29E-03C0EB38E66B}" destId="{130F7DDE-5BB4-4004-9710-6A3D6148E47F}" srcOrd="0" destOrd="0" parTransId="{078C2821-245B-4A64-B3D6-7A5FFAD25AAF}" sibTransId="{74E0CD2C-94F6-4D87-B00F-191D6BD085AD}"/>
    <dgm:cxn modelId="{3BF99FC8-0558-49B0-B239-734A5B3EC94D}" srcId="{BA4DA7F5-21E7-4754-9BEB-179CA22938D4}" destId="{77F0DD8A-71E5-49C7-B04D-5944BB7DA7C1}" srcOrd="1" destOrd="0" parTransId="{D81A58F8-ABCA-4A4D-BDC0-D6C732E1D717}" sibTransId="{38C48F7C-C2B6-45AA-8460-527DDAF5C59F}"/>
    <dgm:cxn modelId="{13246ACB-BDDB-4987-9D25-9BBC2C55237D}" srcId="{BA4DA7F5-21E7-4754-9BEB-179CA22938D4}" destId="{FB62241E-7009-4B5A-A29E-03C0EB38E66B}" srcOrd="2" destOrd="0" parTransId="{5A4B6506-792C-4BA2-B725-7A37CFC3FE28}" sibTransId="{AF063FD2-24F0-4813-9850-44D7261DB421}"/>
    <dgm:cxn modelId="{A90DD4CE-A769-4029-B662-B09FFF0E6716}" type="presOf" srcId="{459A28F7-F708-4F8A-AD54-B664CAF044A0}" destId="{8D188FB2-1D5B-420B-B694-44DD1781F64E}" srcOrd="0" destOrd="0" presId="urn:microsoft.com/office/officeart/2005/8/layout/hierarchy1"/>
    <dgm:cxn modelId="{F3E90FCF-8FC1-426B-BE3D-A30E5077DCE0}" srcId="{81482056-027E-499A-BAB7-B53D97EFCA35}" destId="{CC0D800D-BE88-4418-97FD-43C3C2DE5F61}" srcOrd="1" destOrd="0" parTransId="{69361EC0-FB0C-435F-8C14-C2F3A9B3538B}" sibTransId="{9FD990B3-7E09-469E-92A7-F9ADFB5AAC42}"/>
    <dgm:cxn modelId="{43A8FBDD-9E28-4837-89AC-822870F96283}" type="presOf" srcId="{03A6BB4E-F491-468E-831F-7838A616CCE6}" destId="{09F4750F-E281-4E7A-A156-0CD6D331B8A8}" srcOrd="0" destOrd="0" presId="urn:microsoft.com/office/officeart/2005/8/layout/hierarchy1"/>
    <dgm:cxn modelId="{69B9DDE8-25D6-401A-9A79-6C38BF0E3958}" srcId="{77F0DD8A-71E5-49C7-B04D-5944BB7DA7C1}" destId="{E76F2D9C-8920-4D83-9E32-9663DA46899F}" srcOrd="2" destOrd="0" parTransId="{94F94DC5-252E-4643-9522-C6A66E2256F1}" sibTransId="{F0CC87AC-9E3D-4426-AE4F-37C32B238835}"/>
    <dgm:cxn modelId="{11A30CEB-9B4B-4939-A87A-4947E1906074}" type="presOf" srcId="{17F502C1-0D75-445B-8FE3-3EFDA2136088}" destId="{CED510E3-6CBA-48CB-A745-2FC67197BBD9}" srcOrd="0" destOrd="0" presId="urn:microsoft.com/office/officeart/2005/8/layout/hierarchy1"/>
    <dgm:cxn modelId="{62BEDCEB-E2C8-4D3D-B622-026959B5DE40}" type="presOf" srcId="{012E8428-3AFF-45C4-9871-35BFD8A3DE65}" destId="{D6E593D6-8A72-4DDD-9A3F-9ADC2DBE9C32}" srcOrd="0" destOrd="0" presId="urn:microsoft.com/office/officeart/2005/8/layout/hierarchy1"/>
    <dgm:cxn modelId="{DDBCCFFC-A469-414F-9721-F273A145B3CF}" type="presOf" srcId="{77F0DD8A-71E5-49C7-B04D-5944BB7DA7C1}" destId="{3F57F013-A283-4A4A-BEFF-D6B119B237AF}" srcOrd="0" destOrd="0" presId="urn:microsoft.com/office/officeart/2005/8/layout/hierarchy1"/>
    <dgm:cxn modelId="{BB99F4FE-3128-4165-A60A-C4796AF497B7}" type="presOf" srcId="{5A4B6506-792C-4BA2-B725-7A37CFC3FE28}" destId="{817100CF-C2FD-4506-9CAD-27E8B98382BE}" srcOrd="0" destOrd="0" presId="urn:microsoft.com/office/officeart/2005/8/layout/hierarchy1"/>
    <dgm:cxn modelId="{BAEC15CB-936F-497E-8755-6816A527ABAA}" type="presParOf" srcId="{CED510E3-6CBA-48CB-A745-2FC67197BBD9}" destId="{E8A78B6D-0597-4880-8229-115CE1B40F5E}" srcOrd="0" destOrd="0" presId="urn:microsoft.com/office/officeart/2005/8/layout/hierarchy1"/>
    <dgm:cxn modelId="{1C5EEDFF-1A15-4FA5-9264-20B8D06FD4FA}" type="presParOf" srcId="{E8A78B6D-0597-4880-8229-115CE1B40F5E}" destId="{4CE85900-7C5C-4E4D-B42B-BFA704E4C700}" srcOrd="0" destOrd="0" presId="urn:microsoft.com/office/officeart/2005/8/layout/hierarchy1"/>
    <dgm:cxn modelId="{AF1264F3-2FB1-45A1-901F-90B4752F56C7}" type="presParOf" srcId="{4CE85900-7C5C-4E4D-B42B-BFA704E4C700}" destId="{6E7B2480-2765-498E-9289-8DD61009C0D4}" srcOrd="0" destOrd="0" presId="urn:microsoft.com/office/officeart/2005/8/layout/hierarchy1"/>
    <dgm:cxn modelId="{6241D9D2-0630-4328-9813-711E71C882C7}" type="presParOf" srcId="{4CE85900-7C5C-4E4D-B42B-BFA704E4C700}" destId="{FB77BBA6-B083-436F-834B-CFDE04BBC922}" srcOrd="1" destOrd="0" presId="urn:microsoft.com/office/officeart/2005/8/layout/hierarchy1"/>
    <dgm:cxn modelId="{31D10D66-ED56-4F70-8395-767F1A8C5BB8}" type="presParOf" srcId="{E8A78B6D-0597-4880-8229-115CE1B40F5E}" destId="{32EE493B-E7B9-47D2-9FEA-1CF7972E43D5}" srcOrd="1" destOrd="0" presId="urn:microsoft.com/office/officeart/2005/8/layout/hierarchy1"/>
    <dgm:cxn modelId="{A54E53AE-4CB9-44EB-BD15-7DCC4040488D}" type="presParOf" srcId="{32EE493B-E7B9-47D2-9FEA-1CF7972E43D5}" destId="{BE07E7F2-7259-43F9-B768-0E641DEDC49D}" srcOrd="0" destOrd="0" presId="urn:microsoft.com/office/officeart/2005/8/layout/hierarchy1"/>
    <dgm:cxn modelId="{FD4E34B4-5F25-4165-A4FE-227D69352110}" type="presParOf" srcId="{32EE493B-E7B9-47D2-9FEA-1CF7972E43D5}" destId="{91FF5E9C-98B9-4E27-AE53-891D6E559F21}" srcOrd="1" destOrd="0" presId="urn:microsoft.com/office/officeart/2005/8/layout/hierarchy1"/>
    <dgm:cxn modelId="{56013319-B578-4645-8BF2-EAEF68DC94FE}" type="presParOf" srcId="{91FF5E9C-98B9-4E27-AE53-891D6E559F21}" destId="{EB06E8C7-A0FC-4ECD-9711-9885624F65D4}" srcOrd="0" destOrd="0" presId="urn:microsoft.com/office/officeart/2005/8/layout/hierarchy1"/>
    <dgm:cxn modelId="{DB91A557-57ED-4608-B508-ADDD48DEF182}" type="presParOf" srcId="{EB06E8C7-A0FC-4ECD-9711-9885624F65D4}" destId="{228A8754-0E56-47FB-AB7E-099D2351327B}" srcOrd="0" destOrd="0" presId="urn:microsoft.com/office/officeart/2005/8/layout/hierarchy1"/>
    <dgm:cxn modelId="{A32D4035-951A-4D23-95D8-F100889E1FD1}" type="presParOf" srcId="{EB06E8C7-A0FC-4ECD-9711-9885624F65D4}" destId="{5B686611-E9E9-43EB-8B9B-339C8F459744}" srcOrd="1" destOrd="0" presId="urn:microsoft.com/office/officeart/2005/8/layout/hierarchy1"/>
    <dgm:cxn modelId="{930C0F38-BF45-45E8-8C2C-F00E7D93170E}" type="presParOf" srcId="{91FF5E9C-98B9-4E27-AE53-891D6E559F21}" destId="{BD30BAB0-3CA9-4C7C-9A53-B85C6C6296EE}" srcOrd="1" destOrd="0" presId="urn:microsoft.com/office/officeart/2005/8/layout/hierarchy1"/>
    <dgm:cxn modelId="{05D70321-EBD2-479D-83DD-F1CCE3F1E687}" type="presParOf" srcId="{BD30BAB0-3CA9-4C7C-9A53-B85C6C6296EE}" destId="{666F5226-E84B-4768-9C89-5BFC217F725B}" srcOrd="0" destOrd="0" presId="urn:microsoft.com/office/officeart/2005/8/layout/hierarchy1"/>
    <dgm:cxn modelId="{205DE70B-8B02-4CE2-B563-9380C948BE19}" type="presParOf" srcId="{BD30BAB0-3CA9-4C7C-9A53-B85C6C6296EE}" destId="{CA5A3FC2-9FA5-4603-8D3F-4C6BA228DB28}" srcOrd="1" destOrd="0" presId="urn:microsoft.com/office/officeart/2005/8/layout/hierarchy1"/>
    <dgm:cxn modelId="{893211BC-B10D-424A-A0D8-120BEE4D01E4}" type="presParOf" srcId="{CA5A3FC2-9FA5-4603-8D3F-4C6BA228DB28}" destId="{ED3994CF-DD34-41D3-BF5C-61D133B2FAFC}" srcOrd="0" destOrd="0" presId="urn:microsoft.com/office/officeart/2005/8/layout/hierarchy1"/>
    <dgm:cxn modelId="{16389915-0BD2-4843-AF13-E6EEACE2C31D}" type="presParOf" srcId="{ED3994CF-DD34-41D3-BF5C-61D133B2FAFC}" destId="{AADD5DDB-8497-4D5D-ADDE-2D28F434B047}" srcOrd="0" destOrd="0" presId="urn:microsoft.com/office/officeart/2005/8/layout/hierarchy1"/>
    <dgm:cxn modelId="{31C1F52B-7141-4917-A019-932ACFA815AF}" type="presParOf" srcId="{ED3994CF-DD34-41D3-BF5C-61D133B2FAFC}" destId="{6616F80E-D9C5-4081-ADEE-131092E071A1}" srcOrd="1" destOrd="0" presId="urn:microsoft.com/office/officeart/2005/8/layout/hierarchy1"/>
    <dgm:cxn modelId="{ABF001DA-8D2D-41EB-B03D-9051872F3D41}" type="presParOf" srcId="{CA5A3FC2-9FA5-4603-8D3F-4C6BA228DB28}" destId="{C284431C-2755-4FCD-B7D9-8A98D0619BB4}" srcOrd="1" destOrd="0" presId="urn:microsoft.com/office/officeart/2005/8/layout/hierarchy1"/>
    <dgm:cxn modelId="{08BBC81E-D3F3-4FA9-945A-7509DA4EDDE0}" type="presParOf" srcId="{BD30BAB0-3CA9-4C7C-9A53-B85C6C6296EE}" destId="{0A0BEA41-57C1-4185-9A1A-4E9EABD4146F}" srcOrd="2" destOrd="0" presId="urn:microsoft.com/office/officeart/2005/8/layout/hierarchy1"/>
    <dgm:cxn modelId="{BD3810D1-405A-44EF-9118-32452AA89A61}" type="presParOf" srcId="{BD30BAB0-3CA9-4C7C-9A53-B85C6C6296EE}" destId="{46F4880E-4C31-4DF8-95EE-9EC422657A74}" srcOrd="3" destOrd="0" presId="urn:microsoft.com/office/officeart/2005/8/layout/hierarchy1"/>
    <dgm:cxn modelId="{E6C4B9E7-D6F7-4CA4-852A-26A638EA5374}" type="presParOf" srcId="{46F4880E-4C31-4DF8-95EE-9EC422657A74}" destId="{E7D70D1E-5B2A-444C-B3A5-76B7F6862E3B}" srcOrd="0" destOrd="0" presId="urn:microsoft.com/office/officeart/2005/8/layout/hierarchy1"/>
    <dgm:cxn modelId="{511243E5-8807-4372-9B2B-2965ECC2B16C}" type="presParOf" srcId="{E7D70D1E-5B2A-444C-B3A5-76B7F6862E3B}" destId="{32C32670-66D6-4DF3-8A6C-F6C53DFDF92C}" srcOrd="0" destOrd="0" presId="urn:microsoft.com/office/officeart/2005/8/layout/hierarchy1"/>
    <dgm:cxn modelId="{47D73D35-DDAD-493E-B3EB-539BEA19FB27}" type="presParOf" srcId="{E7D70D1E-5B2A-444C-B3A5-76B7F6862E3B}" destId="{D715AC6B-B09B-4600-B462-A4FC9053E939}" srcOrd="1" destOrd="0" presId="urn:microsoft.com/office/officeart/2005/8/layout/hierarchy1"/>
    <dgm:cxn modelId="{06D31D7D-6272-4F32-AAC2-A34E55F90A5F}" type="presParOf" srcId="{46F4880E-4C31-4DF8-95EE-9EC422657A74}" destId="{4D61514A-C92F-4957-90C9-557A69F59D8F}" srcOrd="1" destOrd="0" presId="urn:microsoft.com/office/officeart/2005/8/layout/hierarchy1"/>
    <dgm:cxn modelId="{0F2443A4-6F27-4AB2-8899-56DB6AF9020E}" type="presParOf" srcId="{32EE493B-E7B9-47D2-9FEA-1CF7972E43D5}" destId="{1921B7D4-A648-4CE3-9B8D-B2E5C7781B52}" srcOrd="2" destOrd="0" presId="urn:microsoft.com/office/officeart/2005/8/layout/hierarchy1"/>
    <dgm:cxn modelId="{D1FF0619-87EC-4AE0-8337-6F541C8D3E78}" type="presParOf" srcId="{32EE493B-E7B9-47D2-9FEA-1CF7972E43D5}" destId="{99E693CD-367D-45B3-9122-38BED1B22ABF}" srcOrd="3" destOrd="0" presId="urn:microsoft.com/office/officeart/2005/8/layout/hierarchy1"/>
    <dgm:cxn modelId="{700764E8-301A-4712-89D5-0761FB265587}" type="presParOf" srcId="{99E693CD-367D-45B3-9122-38BED1B22ABF}" destId="{8B6CB4B2-21EE-4630-A823-6056D300B87A}" srcOrd="0" destOrd="0" presId="urn:microsoft.com/office/officeart/2005/8/layout/hierarchy1"/>
    <dgm:cxn modelId="{3B06C0B9-F197-4A92-B798-DCCC86743CA0}" type="presParOf" srcId="{8B6CB4B2-21EE-4630-A823-6056D300B87A}" destId="{45378C62-74D1-486B-9F65-896AA9B1A408}" srcOrd="0" destOrd="0" presId="urn:microsoft.com/office/officeart/2005/8/layout/hierarchy1"/>
    <dgm:cxn modelId="{EC19B7DF-26DF-49FC-9D2C-FDA4A5CCD91C}" type="presParOf" srcId="{8B6CB4B2-21EE-4630-A823-6056D300B87A}" destId="{3F57F013-A283-4A4A-BEFF-D6B119B237AF}" srcOrd="1" destOrd="0" presId="urn:microsoft.com/office/officeart/2005/8/layout/hierarchy1"/>
    <dgm:cxn modelId="{15C54465-6938-4F4C-8F6E-3DA99BB11B59}" type="presParOf" srcId="{99E693CD-367D-45B3-9122-38BED1B22ABF}" destId="{EF5CE919-5233-4EE3-9AB6-A753FAE31C92}" srcOrd="1" destOrd="0" presId="urn:microsoft.com/office/officeart/2005/8/layout/hierarchy1"/>
    <dgm:cxn modelId="{2D43C6EA-D369-4580-8D27-904765FDF496}" type="presParOf" srcId="{EF5CE919-5233-4EE3-9AB6-A753FAE31C92}" destId="{DB0181D2-FE8D-4F31-A38C-584595722534}" srcOrd="0" destOrd="0" presId="urn:microsoft.com/office/officeart/2005/8/layout/hierarchy1"/>
    <dgm:cxn modelId="{A6EC6DD7-69AF-42DE-A11B-DB72D4705CF0}" type="presParOf" srcId="{EF5CE919-5233-4EE3-9AB6-A753FAE31C92}" destId="{FD176A82-AD9B-498B-B68F-525BC31834D9}" srcOrd="1" destOrd="0" presId="urn:microsoft.com/office/officeart/2005/8/layout/hierarchy1"/>
    <dgm:cxn modelId="{4B603F2A-C975-4A5A-B2E5-9D9D0F10B7C5}" type="presParOf" srcId="{FD176A82-AD9B-498B-B68F-525BC31834D9}" destId="{1368F6BD-FC0D-4FCC-B693-2457818CBFB0}" srcOrd="0" destOrd="0" presId="urn:microsoft.com/office/officeart/2005/8/layout/hierarchy1"/>
    <dgm:cxn modelId="{24D12593-8A1C-4FEF-A4A3-8B4280666262}" type="presParOf" srcId="{1368F6BD-FC0D-4FCC-B693-2457818CBFB0}" destId="{A11144AC-A0D4-48F4-B88D-AA24CB9CF649}" srcOrd="0" destOrd="0" presId="urn:microsoft.com/office/officeart/2005/8/layout/hierarchy1"/>
    <dgm:cxn modelId="{2ECC5041-89C7-4B10-A23B-7577A192492F}" type="presParOf" srcId="{1368F6BD-FC0D-4FCC-B693-2457818CBFB0}" destId="{D6E593D6-8A72-4DDD-9A3F-9ADC2DBE9C32}" srcOrd="1" destOrd="0" presId="urn:microsoft.com/office/officeart/2005/8/layout/hierarchy1"/>
    <dgm:cxn modelId="{0F37040A-530E-4DD7-850F-A15668D78942}" type="presParOf" srcId="{FD176A82-AD9B-498B-B68F-525BC31834D9}" destId="{8A444BF4-D916-47AF-B051-45897FF3346E}" srcOrd="1" destOrd="0" presId="urn:microsoft.com/office/officeart/2005/8/layout/hierarchy1"/>
    <dgm:cxn modelId="{22FA037B-242D-45C9-A854-D33926ED01F6}" type="presParOf" srcId="{EF5CE919-5233-4EE3-9AB6-A753FAE31C92}" destId="{09F4750F-E281-4E7A-A156-0CD6D331B8A8}" srcOrd="2" destOrd="0" presId="urn:microsoft.com/office/officeart/2005/8/layout/hierarchy1"/>
    <dgm:cxn modelId="{4AC4FEF3-59E7-4E9A-874B-B35088CA98DF}" type="presParOf" srcId="{EF5CE919-5233-4EE3-9AB6-A753FAE31C92}" destId="{3DDA5B2D-F2F6-4B5E-BEAD-E27466610698}" srcOrd="3" destOrd="0" presId="urn:microsoft.com/office/officeart/2005/8/layout/hierarchy1"/>
    <dgm:cxn modelId="{ACB4A475-E4A9-4F60-95E8-595E33E0FF11}" type="presParOf" srcId="{3DDA5B2D-F2F6-4B5E-BEAD-E27466610698}" destId="{F319186D-0EA3-458B-8F8E-22B596E8CF52}" srcOrd="0" destOrd="0" presId="urn:microsoft.com/office/officeart/2005/8/layout/hierarchy1"/>
    <dgm:cxn modelId="{2CF8FF2B-F6A8-495E-8B51-9398641DEF9B}" type="presParOf" srcId="{F319186D-0EA3-458B-8F8E-22B596E8CF52}" destId="{F158228B-D2A6-4BF8-9475-B5B3D7CF0726}" srcOrd="0" destOrd="0" presId="urn:microsoft.com/office/officeart/2005/8/layout/hierarchy1"/>
    <dgm:cxn modelId="{8B4120EE-03D7-452D-AA03-CC6BA0E73277}" type="presParOf" srcId="{F319186D-0EA3-458B-8F8E-22B596E8CF52}" destId="{8D188FB2-1D5B-420B-B694-44DD1781F64E}" srcOrd="1" destOrd="0" presId="urn:microsoft.com/office/officeart/2005/8/layout/hierarchy1"/>
    <dgm:cxn modelId="{58E11D40-F11F-4352-8D9E-13B4A646CF85}" type="presParOf" srcId="{3DDA5B2D-F2F6-4B5E-BEAD-E27466610698}" destId="{B5394849-7BD6-466B-9033-0D535775F9A8}" srcOrd="1" destOrd="0" presId="urn:microsoft.com/office/officeart/2005/8/layout/hierarchy1"/>
    <dgm:cxn modelId="{0C0E2B08-77FC-4167-9FD8-7C7C793C73DC}" type="presParOf" srcId="{EF5CE919-5233-4EE3-9AB6-A753FAE31C92}" destId="{E3025116-F9D3-488B-968C-144A2283047C}" srcOrd="4" destOrd="0" presId="urn:microsoft.com/office/officeart/2005/8/layout/hierarchy1"/>
    <dgm:cxn modelId="{CB359923-DD19-4FFF-8256-E2B0E0A0945B}" type="presParOf" srcId="{EF5CE919-5233-4EE3-9AB6-A753FAE31C92}" destId="{55087CE7-6069-4997-A564-3C1FE1745FB2}" srcOrd="5" destOrd="0" presId="urn:microsoft.com/office/officeart/2005/8/layout/hierarchy1"/>
    <dgm:cxn modelId="{7FCC8270-9145-4A8B-B441-027A3917E477}" type="presParOf" srcId="{55087CE7-6069-4997-A564-3C1FE1745FB2}" destId="{858762F6-AED5-4E5F-9917-7E0CD61E61C3}" srcOrd="0" destOrd="0" presId="urn:microsoft.com/office/officeart/2005/8/layout/hierarchy1"/>
    <dgm:cxn modelId="{EC66EE62-5182-4929-BAA0-1DBC2450541D}" type="presParOf" srcId="{858762F6-AED5-4E5F-9917-7E0CD61E61C3}" destId="{FA3C94AF-524B-4F1E-B879-D1E762EC3390}" srcOrd="0" destOrd="0" presId="urn:microsoft.com/office/officeart/2005/8/layout/hierarchy1"/>
    <dgm:cxn modelId="{F436E22A-F91A-49B7-BE2E-8F7E497834C6}" type="presParOf" srcId="{858762F6-AED5-4E5F-9917-7E0CD61E61C3}" destId="{ED0C5E3C-A5D0-4400-9FA3-21597328D44B}" srcOrd="1" destOrd="0" presId="urn:microsoft.com/office/officeart/2005/8/layout/hierarchy1"/>
    <dgm:cxn modelId="{FA103C6C-4AA1-4BC5-B905-828ACD79F8F1}" type="presParOf" srcId="{55087CE7-6069-4997-A564-3C1FE1745FB2}" destId="{51A80B2C-9ED5-4532-8BC1-F147BBFD4B65}" srcOrd="1" destOrd="0" presId="urn:microsoft.com/office/officeart/2005/8/layout/hierarchy1"/>
    <dgm:cxn modelId="{044D7376-74A9-40E0-A56E-6955BA6FCC9A}" type="presParOf" srcId="{32EE493B-E7B9-47D2-9FEA-1CF7972E43D5}" destId="{817100CF-C2FD-4506-9CAD-27E8B98382BE}" srcOrd="4" destOrd="0" presId="urn:microsoft.com/office/officeart/2005/8/layout/hierarchy1"/>
    <dgm:cxn modelId="{0356F0A7-68B4-4498-BEF1-2867A8FC052E}" type="presParOf" srcId="{32EE493B-E7B9-47D2-9FEA-1CF7972E43D5}" destId="{3412F982-5A86-41BE-BEEF-E2E506571C3E}" srcOrd="5" destOrd="0" presId="urn:microsoft.com/office/officeart/2005/8/layout/hierarchy1"/>
    <dgm:cxn modelId="{78CC72CC-67D0-47CC-9AA6-BD213E8537E1}" type="presParOf" srcId="{3412F982-5A86-41BE-BEEF-E2E506571C3E}" destId="{40149265-B0EB-484D-B53D-938D6D606878}" srcOrd="0" destOrd="0" presId="urn:microsoft.com/office/officeart/2005/8/layout/hierarchy1"/>
    <dgm:cxn modelId="{1DD450B0-B8E4-4796-8E63-DA6E932C46DC}" type="presParOf" srcId="{40149265-B0EB-484D-B53D-938D6D606878}" destId="{1D19E5A1-F623-4701-9C18-C28A2A8DFBB6}" srcOrd="0" destOrd="0" presId="urn:microsoft.com/office/officeart/2005/8/layout/hierarchy1"/>
    <dgm:cxn modelId="{0FEAE6F0-53D8-42A2-9A60-7BF01486822C}" type="presParOf" srcId="{40149265-B0EB-484D-B53D-938D6D606878}" destId="{25F40F15-9ED6-4320-9E14-2E0485DE52F9}" srcOrd="1" destOrd="0" presId="urn:microsoft.com/office/officeart/2005/8/layout/hierarchy1"/>
    <dgm:cxn modelId="{85B82348-DE8D-49DC-9DCA-5700143249F4}" type="presParOf" srcId="{3412F982-5A86-41BE-BEEF-E2E506571C3E}" destId="{96D91980-5D10-418A-ACCB-7A5419687E6D}" srcOrd="1" destOrd="0" presId="urn:microsoft.com/office/officeart/2005/8/layout/hierarchy1"/>
    <dgm:cxn modelId="{2CC963AF-AFA2-4988-8DD8-EE5F551CDBF5}" type="presParOf" srcId="{96D91980-5D10-418A-ACCB-7A5419687E6D}" destId="{942C531C-36F7-4A77-AECA-137F0DA5A7E7}" srcOrd="0" destOrd="0" presId="urn:microsoft.com/office/officeart/2005/8/layout/hierarchy1"/>
    <dgm:cxn modelId="{10DC9DF4-62B5-491C-868C-F6F7F649FEE9}" type="presParOf" srcId="{96D91980-5D10-418A-ACCB-7A5419687E6D}" destId="{869B9547-92E3-4C29-9BB8-D37FC8764064}" srcOrd="1" destOrd="0" presId="urn:microsoft.com/office/officeart/2005/8/layout/hierarchy1"/>
    <dgm:cxn modelId="{A9D23255-FC51-4658-99A4-6C1D2169A2A9}" type="presParOf" srcId="{869B9547-92E3-4C29-9BB8-D37FC8764064}" destId="{A9F2BB55-C36B-4615-A19E-4AACEED5730E}" srcOrd="0" destOrd="0" presId="urn:microsoft.com/office/officeart/2005/8/layout/hierarchy1"/>
    <dgm:cxn modelId="{96D84FEA-D09B-4ABA-AEE4-24511432D114}" type="presParOf" srcId="{A9F2BB55-C36B-4615-A19E-4AACEED5730E}" destId="{E8F5AF8B-5C4F-4F32-A5DD-B8A6034FDB76}" srcOrd="0" destOrd="0" presId="urn:microsoft.com/office/officeart/2005/8/layout/hierarchy1"/>
    <dgm:cxn modelId="{B180BA00-2F01-40CE-A517-667EA2A5328A}" type="presParOf" srcId="{A9F2BB55-C36B-4615-A19E-4AACEED5730E}" destId="{194E39ED-049F-4D27-BA41-AF9A94F2E4E9}" srcOrd="1" destOrd="0" presId="urn:microsoft.com/office/officeart/2005/8/layout/hierarchy1"/>
    <dgm:cxn modelId="{E9D9277D-FDD0-40C9-8353-68EB286DE539}" type="presParOf" srcId="{869B9547-92E3-4C29-9BB8-D37FC8764064}" destId="{C0BA3096-EC96-4C11-9370-01C8775AE92C}" srcOrd="1" destOrd="0" presId="urn:microsoft.com/office/officeart/2005/8/layout/hierarchy1"/>
    <dgm:cxn modelId="{8DB2701C-E7E1-4E14-ACD3-F43950ABCEAE}" type="presParOf" srcId="{96D91980-5D10-418A-ACCB-7A5419687E6D}" destId="{E5075CA4-ECA7-47DA-8FC6-0325A985F84D}" srcOrd="2" destOrd="0" presId="urn:microsoft.com/office/officeart/2005/8/layout/hierarchy1"/>
    <dgm:cxn modelId="{5721E561-9403-40E5-98A6-538571A892A2}" type="presParOf" srcId="{96D91980-5D10-418A-ACCB-7A5419687E6D}" destId="{CD570204-BFE7-462B-A995-AA51C8FBC7CF}" srcOrd="3" destOrd="0" presId="urn:microsoft.com/office/officeart/2005/8/layout/hierarchy1"/>
    <dgm:cxn modelId="{FD6088B2-7B13-4F6E-B570-BA23C8BA06B5}" type="presParOf" srcId="{CD570204-BFE7-462B-A995-AA51C8FBC7CF}" destId="{CA23EC62-2C00-48AE-988E-61AE28923BF1}" srcOrd="0" destOrd="0" presId="urn:microsoft.com/office/officeart/2005/8/layout/hierarchy1"/>
    <dgm:cxn modelId="{23018803-887A-4367-92A5-33FC2B470D51}" type="presParOf" srcId="{CA23EC62-2C00-48AE-988E-61AE28923BF1}" destId="{E0B6C318-C456-4025-80D7-4D1A8F6D111E}" srcOrd="0" destOrd="0" presId="urn:microsoft.com/office/officeart/2005/8/layout/hierarchy1"/>
    <dgm:cxn modelId="{74DABB7D-BEBC-4222-BF7B-E4FD0DEBA544}" type="presParOf" srcId="{CA23EC62-2C00-48AE-988E-61AE28923BF1}" destId="{8607FAC7-F9C1-444B-B938-6FCDD7FDD25A}" srcOrd="1" destOrd="0" presId="urn:microsoft.com/office/officeart/2005/8/layout/hierarchy1"/>
    <dgm:cxn modelId="{AB6713BB-4EFF-4B06-B940-DB60D81AF80F}" type="presParOf" srcId="{CD570204-BFE7-462B-A995-AA51C8FBC7CF}" destId="{DC35F1C5-17BA-4ED0-A59F-F01DA393A6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75CA4-ECA7-47DA-8FC6-0325A985F84D}">
      <dsp:nvSpPr>
        <dsp:cNvPr id="0" name=""/>
        <dsp:cNvSpPr/>
      </dsp:nvSpPr>
      <dsp:spPr>
        <a:xfrm>
          <a:off x="9887990" y="3380243"/>
          <a:ext cx="835815" cy="397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070"/>
              </a:lnTo>
              <a:lnTo>
                <a:pt x="835815" y="271070"/>
              </a:lnTo>
              <a:lnTo>
                <a:pt x="835815" y="3977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C531C-36F7-4A77-AECA-137F0DA5A7E7}">
      <dsp:nvSpPr>
        <dsp:cNvPr id="0" name=""/>
        <dsp:cNvSpPr/>
      </dsp:nvSpPr>
      <dsp:spPr>
        <a:xfrm>
          <a:off x="9052175" y="3380243"/>
          <a:ext cx="835815" cy="397772"/>
        </a:xfrm>
        <a:custGeom>
          <a:avLst/>
          <a:gdLst/>
          <a:ahLst/>
          <a:cxnLst/>
          <a:rect l="0" t="0" r="0" b="0"/>
          <a:pathLst>
            <a:path>
              <a:moveTo>
                <a:pt x="835815" y="0"/>
              </a:moveTo>
              <a:lnTo>
                <a:pt x="835815" y="271070"/>
              </a:lnTo>
              <a:lnTo>
                <a:pt x="0" y="271070"/>
              </a:lnTo>
              <a:lnTo>
                <a:pt x="0" y="3977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100CF-C2FD-4506-9CAD-27E8B98382BE}">
      <dsp:nvSpPr>
        <dsp:cNvPr id="0" name=""/>
        <dsp:cNvSpPr/>
      </dsp:nvSpPr>
      <dsp:spPr>
        <a:xfrm>
          <a:off x="5708912" y="2113982"/>
          <a:ext cx="4179078" cy="397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070"/>
              </a:lnTo>
              <a:lnTo>
                <a:pt x="4179078" y="271070"/>
              </a:lnTo>
              <a:lnTo>
                <a:pt x="4179078" y="3977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25116-F9D3-488B-968C-144A2283047C}">
      <dsp:nvSpPr>
        <dsp:cNvPr id="0" name=""/>
        <dsp:cNvSpPr/>
      </dsp:nvSpPr>
      <dsp:spPr>
        <a:xfrm>
          <a:off x="5708912" y="3380243"/>
          <a:ext cx="1671631" cy="397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070"/>
              </a:lnTo>
              <a:lnTo>
                <a:pt x="1671631" y="271070"/>
              </a:lnTo>
              <a:lnTo>
                <a:pt x="1671631" y="3977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F4750F-E281-4E7A-A156-0CD6D331B8A8}">
      <dsp:nvSpPr>
        <dsp:cNvPr id="0" name=""/>
        <dsp:cNvSpPr/>
      </dsp:nvSpPr>
      <dsp:spPr>
        <a:xfrm>
          <a:off x="5663192" y="3380243"/>
          <a:ext cx="91440" cy="3977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77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181D2-FE8D-4F31-A38C-584595722534}">
      <dsp:nvSpPr>
        <dsp:cNvPr id="0" name=""/>
        <dsp:cNvSpPr/>
      </dsp:nvSpPr>
      <dsp:spPr>
        <a:xfrm>
          <a:off x="4037280" y="3380243"/>
          <a:ext cx="1671631" cy="397772"/>
        </a:xfrm>
        <a:custGeom>
          <a:avLst/>
          <a:gdLst/>
          <a:ahLst/>
          <a:cxnLst/>
          <a:rect l="0" t="0" r="0" b="0"/>
          <a:pathLst>
            <a:path>
              <a:moveTo>
                <a:pt x="1671631" y="0"/>
              </a:moveTo>
              <a:lnTo>
                <a:pt x="1671631" y="271070"/>
              </a:lnTo>
              <a:lnTo>
                <a:pt x="0" y="271070"/>
              </a:lnTo>
              <a:lnTo>
                <a:pt x="0" y="3977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1B7D4-A648-4CE3-9B8D-B2E5C7781B52}">
      <dsp:nvSpPr>
        <dsp:cNvPr id="0" name=""/>
        <dsp:cNvSpPr/>
      </dsp:nvSpPr>
      <dsp:spPr>
        <a:xfrm>
          <a:off x="5663192" y="2113982"/>
          <a:ext cx="91440" cy="3977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77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BEA41-57C1-4185-9A1A-4E9EABD4146F}">
      <dsp:nvSpPr>
        <dsp:cNvPr id="0" name=""/>
        <dsp:cNvSpPr/>
      </dsp:nvSpPr>
      <dsp:spPr>
        <a:xfrm>
          <a:off x="1529833" y="3380243"/>
          <a:ext cx="835815" cy="397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070"/>
              </a:lnTo>
              <a:lnTo>
                <a:pt x="835815" y="271070"/>
              </a:lnTo>
              <a:lnTo>
                <a:pt x="835815" y="3977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F5226-E84B-4768-9C89-5BFC217F725B}">
      <dsp:nvSpPr>
        <dsp:cNvPr id="0" name=""/>
        <dsp:cNvSpPr/>
      </dsp:nvSpPr>
      <dsp:spPr>
        <a:xfrm>
          <a:off x="694017" y="3380243"/>
          <a:ext cx="835815" cy="397772"/>
        </a:xfrm>
        <a:custGeom>
          <a:avLst/>
          <a:gdLst/>
          <a:ahLst/>
          <a:cxnLst/>
          <a:rect l="0" t="0" r="0" b="0"/>
          <a:pathLst>
            <a:path>
              <a:moveTo>
                <a:pt x="835815" y="0"/>
              </a:moveTo>
              <a:lnTo>
                <a:pt x="835815" y="271070"/>
              </a:lnTo>
              <a:lnTo>
                <a:pt x="0" y="271070"/>
              </a:lnTo>
              <a:lnTo>
                <a:pt x="0" y="3977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7E7F2-7259-43F9-B768-0E641DEDC49D}">
      <dsp:nvSpPr>
        <dsp:cNvPr id="0" name=""/>
        <dsp:cNvSpPr/>
      </dsp:nvSpPr>
      <dsp:spPr>
        <a:xfrm>
          <a:off x="1529833" y="2113982"/>
          <a:ext cx="4179078" cy="397772"/>
        </a:xfrm>
        <a:custGeom>
          <a:avLst/>
          <a:gdLst/>
          <a:ahLst/>
          <a:cxnLst/>
          <a:rect l="0" t="0" r="0" b="0"/>
          <a:pathLst>
            <a:path>
              <a:moveTo>
                <a:pt x="4179078" y="0"/>
              </a:moveTo>
              <a:lnTo>
                <a:pt x="4179078" y="271070"/>
              </a:lnTo>
              <a:lnTo>
                <a:pt x="0" y="271070"/>
              </a:lnTo>
              <a:lnTo>
                <a:pt x="0" y="3977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B2480-2765-498E-9289-8DD61009C0D4}">
      <dsp:nvSpPr>
        <dsp:cNvPr id="0" name=""/>
        <dsp:cNvSpPr/>
      </dsp:nvSpPr>
      <dsp:spPr>
        <a:xfrm>
          <a:off x="5025063" y="1245493"/>
          <a:ext cx="1367698" cy="86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7BBA6-B083-436F-834B-CFDE04BBC922}">
      <dsp:nvSpPr>
        <dsp:cNvPr id="0" name=""/>
        <dsp:cNvSpPr/>
      </dsp:nvSpPr>
      <dsp:spPr>
        <a:xfrm>
          <a:off x="5177029" y="1389862"/>
          <a:ext cx="1367698" cy="868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Hernan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Jefe de proyecto</a:t>
          </a:r>
        </a:p>
      </dsp:txBody>
      <dsp:txXfrm>
        <a:off x="5202466" y="1415299"/>
        <a:ext cx="1316824" cy="817614"/>
      </dsp:txXfrm>
    </dsp:sp>
    <dsp:sp modelId="{228A8754-0E56-47FB-AB7E-099D2351327B}">
      <dsp:nvSpPr>
        <dsp:cNvPr id="0" name=""/>
        <dsp:cNvSpPr/>
      </dsp:nvSpPr>
      <dsp:spPr>
        <a:xfrm>
          <a:off x="845984" y="2511754"/>
          <a:ext cx="1367698" cy="86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86611-E9E9-43EB-8B9B-339C8F459744}">
      <dsp:nvSpPr>
        <dsp:cNvPr id="0" name=""/>
        <dsp:cNvSpPr/>
      </dsp:nvSpPr>
      <dsp:spPr>
        <a:xfrm>
          <a:off x="997950" y="2656122"/>
          <a:ext cx="1367698" cy="868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Front-</a:t>
          </a:r>
          <a:r>
            <a:rPr lang="es-ES" sz="1400" kern="1200" dirty="0" err="1"/>
            <a:t>end</a:t>
          </a:r>
          <a:endParaRPr lang="es-ES" sz="1400" kern="1200" dirty="0"/>
        </a:p>
      </dsp:txBody>
      <dsp:txXfrm>
        <a:off x="1023387" y="2681559"/>
        <a:ext cx="1316824" cy="817614"/>
      </dsp:txXfrm>
    </dsp:sp>
    <dsp:sp modelId="{AADD5DDB-8497-4D5D-ADDE-2D28F434B047}">
      <dsp:nvSpPr>
        <dsp:cNvPr id="0" name=""/>
        <dsp:cNvSpPr/>
      </dsp:nvSpPr>
      <dsp:spPr>
        <a:xfrm>
          <a:off x="10168" y="3778015"/>
          <a:ext cx="1367698" cy="86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6F80E-D9C5-4081-ADEE-131092E071A1}">
      <dsp:nvSpPr>
        <dsp:cNvPr id="0" name=""/>
        <dsp:cNvSpPr/>
      </dsp:nvSpPr>
      <dsp:spPr>
        <a:xfrm>
          <a:off x="162135" y="3922383"/>
          <a:ext cx="1367698" cy="868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Samy</a:t>
          </a:r>
          <a:endParaRPr lang="es-ES" sz="2200" kern="1200" dirty="0"/>
        </a:p>
      </dsp:txBody>
      <dsp:txXfrm>
        <a:off x="187572" y="3947820"/>
        <a:ext cx="1316824" cy="817614"/>
      </dsp:txXfrm>
    </dsp:sp>
    <dsp:sp modelId="{32C32670-66D6-4DF3-8A6C-F6C53DFDF92C}">
      <dsp:nvSpPr>
        <dsp:cNvPr id="0" name=""/>
        <dsp:cNvSpPr/>
      </dsp:nvSpPr>
      <dsp:spPr>
        <a:xfrm>
          <a:off x="1681800" y="3778015"/>
          <a:ext cx="1367698" cy="86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5AC6B-B09B-4600-B462-A4FC9053E939}">
      <dsp:nvSpPr>
        <dsp:cNvPr id="0" name=""/>
        <dsp:cNvSpPr/>
      </dsp:nvSpPr>
      <dsp:spPr>
        <a:xfrm>
          <a:off x="1833766" y="3922383"/>
          <a:ext cx="1367698" cy="868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Brian</a:t>
          </a:r>
          <a:endParaRPr lang="es-ES" sz="2200" kern="1200" dirty="0"/>
        </a:p>
      </dsp:txBody>
      <dsp:txXfrm>
        <a:off x="1859203" y="3947820"/>
        <a:ext cx="1316824" cy="817614"/>
      </dsp:txXfrm>
    </dsp:sp>
    <dsp:sp modelId="{45378C62-74D1-486B-9F65-896AA9B1A408}">
      <dsp:nvSpPr>
        <dsp:cNvPr id="0" name=""/>
        <dsp:cNvSpPr/>
      </dsp:nvSpPr>
      <dsp:spPr>
        <a:xfrm>
          <a:off x="5025063" y="2511754"/>
          <a:ext cx="1367698" cy="86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7F013-A283-4A4A-BEFF-D6B119B237AF}">
      <dsp:nvSpPr>
        <dsp:cNvPr id="0" name=""/>
        <dsp:cNvSpPr/>
      </dsp:nvSpPr>
      <dsp:spPr>
        <a:xfrm>
          <a:off x="5177029" y="2656122"/>
          <a:ext cx="1367698" cy="868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 </a:t>
          </a:r>
          <a:r>
            <a:rPr lang="fr-FR" sz="1400" kern="1200" dirty="0" err="1"/>
            <a:t>Back-end</a:t>
          </a:r>
          <a:endParaRPr lang="es-ES" sz="1200" kern="1200" dirty="0"/>
        </a:p>
      </dsp:txBody>
      <dsp:txXfrm>
        <a:off x="5202466" y="2681559"/>
        <a:ext cx="1316824" cy="817614"/>
      </dsp:txXfrm>
    </dsp:sp>
    <dsp:sp modelId="{A11144AC-A0D4-48F4-B88D-AA24CB9CF649}">
      <dsp:nvSpPr>
        <dsp:cNvPr id="0" name=""/>
        <dsp:cNvSpPr/>
      </dsp:nvSpPr>
      <dsp:spPr>
        <a:xfrm>
          <a:off x="3353431" y="3778015"/>
          <a:ext cx="1367698" cy="86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593D6-8A72-4DDD-9A3F-9ADC2DBE9C32}">
      <dsp:nvSpPr>
        <dsp:cNvPr id="0" name=""/>
        <dsp:cNvSpPr/>
      </dsp:nvSpPr>
      <dsp:spPr>
        <a:xfrm>
          <a:off x="3505398" y="3922383"/>
          <a:ext cx="1367698" cy="868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Gabriel </a:t>
          </a:r>
          <a:endParaRPr lang="es-ES" sz="2200" kern="1200" dirty="0"/>
        </a:p>
      </dsp:txBody>
      <dsp:txXfrm>
        <a:off x="3530835" y="3947820"/>
        <a:ext cx="1316824" cy="817614"/>
      </dsp:txXfrm>
    </dsp:sp>
    <dsp:sp modelId="{F158228B-D2A6-4BF8-9475-B5B3D7CF0726}">
      <dsp:nvSpPr>
        <dsp:cNvPr id="0" name=""/>
        <dsp:cNvSpPr/>
      </dsp:nvSpPr>
      <dsp:spPr>
        <a:xfrm>
          <a:off x="5025063" y="3778015"/>
          <a:ext cx="1367698" cy="86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88FB2-1D5B-420B-B694-44DD1781F64E}">
      <dsp:nvSpPr>
        <dsp:cNvPr id="0" name=""/>
        <dsp:cNvSpPr/>
      </dsp:nvSpPr>
      <dsp:spPr>
        <a:xfrm>
          <a:off x="5177029" y="3922383"/>
          <a:ext cx="1367698" cy="868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Arielle</a:t>
          </a:r>
          <a:endParaRPr lang="es-ES" sz="2200" kern="1200" dirty="0"/>
        </a:p>
      </dsp:txBody>
      <dsp:txXfrm>
        <a:off x="5202466" y="3947820"/>
        <a:ext cx="1316824" cy="817614"/>
      </dsp:txXfrm>
    </dsp:sp>
    <dsp:sp modelId="{FA3C94AF-524B-4F1E-B879-D1E762EC3390}">
      <dsp:nvSpPr>
        <dsp:cNvPr id="0" name=""/>
        <dsp:cNvSpPr/>
      </dsp:nvSpPr>
      <dsp:spPr>
        <a:xfrm>
          <a:off x="6696694" y="3778015"/>
          <a:ext cx="1367698" cy="86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C5E3C-A5D0-4400-9FA3-21597328D44B}">
      <dsp:nvSpPr>
        <dsp:cNvPr id="0" name=""/>
        <dsp:cNvSpPr/>
      </dsp:nvSpPr>
      <dsp:spPr>
        <a:xfrm>
          <a:off x="6848660" y="3922383"/>
          <a:ext cx="1367698" cy="868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Jérémie</a:t>
          </a:r>
          <a:endParaRPr lang="es-ES" sz="2200" kern="1200" dirty="0"/>
        </a:p>
      </dsp:txBody>
      <dsp:txXfrm>
        <a:off x="6874097" y="3947820"/>
        <a:ext cx="1316824" cy="817614"/>
      </dsp:txXfrm>
    </dsp:sp>
    <dsp:sp modelId="{1D19E5A1-F623-4701-9C18-C28A2A8DFBB6}">
      <dsp:nvSpPr>
        <dsp:cNvPr id="0" name=""/>
        <dsp:cNvSpPr/>
      </dsp:nvSpPr>
      <dsp:spPr>
        <a:xfrm>
          <a:off x="9204141" y="2511754"/>
          <a:ext cx="1367698" cy="86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40F15-9ED6-4320-9E14-2E0485DE52F9}">
      <dsp:nvSpPr>
        <dsp:cNvPr id="0" name=""/>
        <dsp:cNvSpPr/>
      </dsp:nvSpPr>
      <dsp:spPr>
        <a:xfrm>
          <a:off x="9356108" y="2656122"/>
          <a:ext cx="1367698" cy="868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Base de datos</a:t>
          </a:r>
        </a:p>
      </dsp:txBody>
      <dsp:txXfrm>
        <a:off x="9381545" y="2681559"/>
        <a:ext cx="1316824" cy="817614"/>
      </dsp:txXfrm>
    </dsp:sp>
    <dsp:sp modelId="{E8F5AF8B-5C4F-4F32-A5DD-B8A6034FDB76}">
      <dsp:nvSpPr>
        <dsp:cNvPr id="0" name=""/>
        <dsp:cNvSpPr/>
      </dsp:nvSpPr>
      <dsp:spPr>
        <a:xfrm>
          <a:off x="8368325" y="3778015"/>
          <a:ext cx="1367698" cy="86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E39ED-049F-4D27-BA41-AF9A94F2E4E9}">
      <dsp:nvSpPr>
        <dsp:cNvPr id="0" name=""/>
        <dsp:cNvSpPr/>
      </dsp:nvSpPr>
      <dsp:spPr>
        <a:xfrm>
          <a:off x="8520292" y="3922383"/>
          <a:ext cx="1367698" cy="868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Nicolas</a:t>
          </a:r>
          <a:endParaRPr lang="es-ES" sz="2200" kern="1200" dirty="0"/>
        </a:p>
      </dsp:txBody>
      <dsp:txXfrm>
        <a:off x="8545729" y="3947820"/>
        <a:ext cx="1316824" cy="817614"/>
      </dsp:txXfrm>
    </dsp:sp>
    <dsp:sp modelId="{E0B6C318-C456-4025-80D7-4D1A8F6D111E}">
      <dsp:nvSpPr>
        <dsp:cNvPr id="0" name=""/>
        <dsp:cNvSpPr/>
      </dsp:nvSpPr>
      <dsp:spPr>
        <a:xfrm>
          <a:off x="10039957" y="3778015"/>
          <a:ext cx="1367698" cy="86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7FAC7-F9C1-444B-B938-6FCDD7FDD25A}">
      <dsp:nvSpPr>
        <dsp:cNvPr id="0" name=""/>
        <dsp:cNvSpPr/>
      </dsp:nvSpPr>
      <dsp:spPr>
        <a:xfrm>
          <a:off x="10191923" y="3922383"/>
          <a:ext cx="1367698" cy="868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Eduardo</a:t>
          </a:r>
          <a:endParaRPr lang="es-ES" sz="2200" kern="1200" dirty="0"/>
        </a:p>
      </dsp:txBody>
      <dsp:txXfrm>
        <a:off x="10217360" y="3947820"/>
        <a:ext cx="1316824" cy="817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FCE614E9-C0CF-4A81-954D-17A816F12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alphaModFix amt="9000"/>
          </a:blip>
          <a:srcRect l="-1" t="14842" r="-1" b="22223"/>
          <a:stretch/>
        </p:blipFill>
        <p:spPr>
          <a:xfrm>
            <a:off x="305" y="9"/>
            <a:ext cx="12191695" cy="6055693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24C5A-172F-46AC-87F4-34AF7CA9A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A5F6E08-EAD0-4371-AC57-AE0EB590B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l="-1" t="14842" r="-1" b="22223"/>
          <a:stretch/>
        </p:blipFill>
        <p:spPr>
          <a:xfrm>
            <a:off x="305" y="9"/>
            <a:ext cx="12191695" cy="60556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533FE8-5556-49BB-95E2-E0680774F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289D7C-8EE4-4676-BF2A-6A2675448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>
            <a:normAutofit/>
          </a:bodyPr>
          <a:lstStyle/>
          <a:p>
            <a:r>
              <a:rPr lang="fr-FR" sz="8000" dirty="0" err="1"/>
              <a:t>Boogle</a:t>
            </a:r>
            <a:endParaRPr lang="es-ES" sz="8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E10490-BE0D-432A-93C7-80975E497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>
            <a:normAutofit/>
          </a:bodyPr>
          <a:lstStyle/>
          <a:p>
            <a:r>
              <a:rPr lang="fr-FR" sz="2000" dirty="0"/>
              <a:t>El Netflix de los </a:t>
            </a:r>
            <a:r>
              <a:rPr lang="fr-FR" sz="2000" dirty="0" err="1"/>
              <a:t>libros</a:t>
            </a:r>
            <a:r>
              <a:rPr lang="fr-FR" sz="2000" dirty="0"/>
              <a:t> !</a:t>
            </a:r>
            <a:endParaRPr lang="es-E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DF5D34-B26A-4FE6-A6B2-65D7ED53C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072BFF-678A-44DA-9B17-6C8F14C4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7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0E13D8-ECD8-4355-BDED-5960F02A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fr-FR" dirty="0"/>
              <a:t>El </a:t>
            </a:r>
            <a:r>
              <a:rPr lang="fr-FR" dirty="0" err="1"/>
              <a:t>concepto</a:t>
            </a:r>
            <a:endParaRPr lang="es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975BB9-E029-4FD7-8934-94E1B829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025793" cy="3450613"/>
          </a:xfrm>
        </p:spPr>
        <p:txBody>
          <a:bodyPr>
            <a:normAutofit/>
          </a:bodyPr>
          <a:lstStyle/>
          <a:p>
            <a:r>
              <a:rPr lang="fr-FR" dirty="0"/>
              <a:t>Una </a:t>
            </a:r>
            <a:r>
              <a:rPr lang="fr-FR" dirty="0" err="1"/>
              <a:t>plataforma</a:t>
            </a:r>
            <a:r>
              <a:rPr lang="fr-FR" dirty="0"/>
              <a:t> </a:t>
            </a:r>
            <a:r>
              <a:rPr lang="es-ES" dirty="0"/>
              <a:t>dedicada a la lectura de libros</a:t>
            </a:r>
          </a:p>
          <a:p>
            <a:r>
              <a:rPr lang="es-ES" dirty="0"/>
              <a:t>Una base de datos con un montón de libros</a:t>
            </a:r>
          </a:p>
          <a:p>
            <a:r>
              <a:rPr lang="es-ES" dirty="0"/>
              <a:t>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C17BB0-A417-4CAE-91E4-E82937663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68" y="2581593"/>
            <a:ext cx="4781225" cy="2318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185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8C162-99A4-4A52-80FD-27B8E301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 err="1"/>
              <a:t>Tecnologia</a:t>
            </a:r>
            <a:endParaRPr lang="es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73AEDB-6F7F-40F5-82C6-F81C1C15E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Una </a:t>
            </a:r>
            <a:r>
              <a:rPr lang="fr-FR" dirty="0" err="1"/>
              <a:t>applicacion</a:t>
            </a:r>
            <a:r>
              <a:rPr lang="fr-FR" dirty="0"/>
              <a:t> web </a:t>
            </a:r>
            <a:r>
              <a:rPr lang="fr-FR" dirty="0" err="1"/>
              <a:t>desarollada</a:t>
            </a:r>
            <a:r>
              <a:rPr lang="fr-FR" dirty="0"/>
              <a:t> en </a:t>
            </a:r>
            <a:r>
              <a:rPr lang="fr-FR" dirty="0" err="1"/>
              <a:t>languare</a:t>
            </a:r>
            <a:r>
              <a:rPr lang="fr-FR" dirty="0"/>
              <a:t> C# y Framework .Net </a:t>
            </a:r>
            <a:r>
              <a:rPr lang="fr-FR" dirty="0" err="1"/>
              <a:t>Core</a:t>
            </a:r>
            <a:endParaRPr lang="fr-FR" dirty="0"/>
          </a:p>
          <a:p>
            <a:r>
              <a:rPr lang="fr-FR" dirty="0"/>
              <a:t>Una base de </a:t>
            </a:r>
            <a:r>
              <a:rPr lang="fr-FR" dirty="0" err="1"/>
              <a:t>datos</a:t>
            </a:r>
            <a:r>
              <a:rPr lang="fr-FR" dirty="0"/>
              <a:t> « lento » </a:t>
            </a:r>
            <a:r>
              <a:rPr lang="fr-FR" dirty="0" err="1"/>
              <a:t>desarollada</a:t>
            </a:r>
            <a:r>
              <a:rPr lang="fr-FR" dirty="0"/>
              <a:t> con SQL Server</a:t>
            </a:r>
          </a:p>
          <a:p>
            <a:r>
              <a:rPr lang="fr-FR" dirty="0"/>
              <a:t>Una base de </a:t>
            </a:r>
            <a:r>
              <a:rPr lang="fr-FR" dirty="0" err="1"/>
              <a:t>datos</a:t>
            </a:r>
            <a:r>
              <a:rPr lang="fr-FR" dirty="0"/>
              <a:t> « </a:t>
            </a:r>
            <a:r>
              <a:rPr lang="fr-FR" dirty="0" err="1"/>
              <a:t>rapida</a:t>
            </a:r>
            <a:r>
              <a:rPr lang="fr-FR" dirty="0"/>
              <a:t> » </a:t>
            </a:r>
            <a:r>
              <a:rPr lang="fr-FR" dirty="0" err="1"/>
              <a:t>desarollada</a:t>
            </a:r>
            <a:r>
              <a:rPr lang="fr-FR" dirty="0"/>
              <a:t> en NoSQL con ???</a:t>
            </a:r>
            <a:endParaRPr lang="es-ES" dirty="0"/>
          </a:p>
        </p:txBody>
      </p:sp>
      <p:pic>
        <p:nvPicPr>
          <p:cNvPr id="1026" name="Picture 2" descr=".NET Core - Wikipedia">
            <a:extLst>
              <a:ext uri="{FF2B5EF4-FFF2-40B4-BE49-F238E27FC236}">
                <a16:creationId xmlns:a16="http://schemas.microsoft.com/office/drawing/2014/main" id="{40911E8B-B79D-431C-B6EC-E0082E53D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428" y="4171070"/>
            <a:ext cx="1665849" cy="166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: MS SQL Server 2017 First Public Release ...">
            <a:extLst>
              <a:ext uri="{FF2B5EF4-FFF2-40B4-BE49-F238E27FC236}">
                <a16:creationId xmlns:a16="http://schemas.microsoft.com/office/drawing/2014/main" id="{A3C7A854-DB08-4938-BA4E-4EEA92F5A9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r="14366"/>
          <a:stretch/>
        </p:blipFill>
        <p:spPr bwMode="auto">
          <a:xfrm>
            <a:off x="4095750" y="4256307"/>
            <a:ext cx="2152650" cy="149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launches its NoSQL Azure Database - DocumentDB">
            <a:extLst>
              <a:ext uri="{FF2B5EF4-FFF2-40B4-BE49-F238E27FC236}">
                <a16:creationId xmlns:a16="http://schemas.microsoft.com/office/drawing/2014/main" id="{4A5D48F0-61CE-4954-B9E2-5F9640BA9E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3" r="6552"/>
          <a:stretch/>
        </p:blipFill>
        <p:spPr bwMode="auto">
          <a:xfrm>
            <a:off x="7104694" y="4171069"/>
            <a:ext cx="2781806" cy="166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9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80AF2-E473-4DF8-B7CD-E15D9036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 </a:t>
            </a:r>
            <a:r>
              <a:rPr lang="fr-FR" dirty="0" err="1"/>
              <a:t>equipo</a:t>
            </a:r>
            <a:endParaRPr lang="es-ES" dirty="0"/>
          </a:p>
        </p:txBody>
      </p:sp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E593E55D-FABE-46F0-BC24-BD607C3D9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17030"/>
              </p:ext>
            </p:extLst>
          </p:nvPr>
        </p:nvGraphicFramePr>
        <p:xfrm>
          <a:off x="311104" y="821634"/>
          <a:ext cx="11569791" cy="6036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84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3D089-FC4F-4F06-929C-E8C56B4D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 err="1"/>
              <a:t>organisacion</a:t>
            </a:r>
            <a:endParaRPr lang="es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D30E2D-78BD-423C-A4B0-891DDF01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Planning 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692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4F46C-2D73-4316-AFE4-9E03FDFEF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Gracias </a:t>
            </a:r>
            <a:r>
              <a:rPr lang="fr-FR" dirty="0" err="1"/>
              <a:t>por</a:t>
            </a:r>
            <a:r>
              <a:rPr lang="fr-FR" dirty="0"/>
              <a:t> su </a:t>
            </a:r>
            <a:r>
              <a:rPr lang="fr-FR" dirty="0" err="1"/>
              <a:t>atencion</a:t>
            </a:r>
            <a:r>
              <a:rPr lang="fr-FR" dirty="0"/>
              <a:t> !</a:t>
            </a:r>
            <a:endParaRPr lang="es-E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4B767D-A56E-42D3-B4D5-1BC435BE0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Preguntas</a:t>
            </a:r>
            <a:r>
              <a:rPr lang="fr-FR" dirty="0"/>
              <a:t> 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660936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</Words>
  <Application>Microsoft Office PowerPoint</Application>
  <PresentationFormat>Grand écran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Rockwell</vt:lpstr>
      <vt:lpstr>Galerie</vt:lpstr>
      <vt:lpstr>Boogle</vt:lpstr>
      <vt:lpstr>El concepto</vt:lpstr>
      <vt:lpstr>La Tecnologia</vt:lpstr>
      <vt:lpstr>El equipo</vt:lpstr>
      <vt:lpstr>La organisacion</vt:lpstr>
      <vt:lpstr>Gracias por su atencion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Boogle</dc:title>
  <dc:creator>Gabriel Mahé</dc:creator>
  <cp:lastModifiedBy>Gabriel Mahé</cp:lastModifiedBy>
  <cp:revision>1</cp:revision>
  <dcterms:created xsi:type="dcterms:W3CDTF">2019-10-03T01:55:58Z</dcterms:created>
  <dcterms:modified xsi:type="dcterms:W3CDTF">2019-10-03T01:57:06Z</dcterms:modified>
</cp:coreProperties>
</file>