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C56F0-687C-4636-B389-2B1193382F2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/>
    </dgm:pt>
    <dgm:pt modelId="{BBAA401C-D662-42C0-B15F-1C3676FDA2BE}">
      <dgm:prSet phldrT="[Texte]" phldr="1"/>
      <dgm:spPr/>
      <dgm:t>
        <a:bodyPr/>
        <a:lstStyle/>
        <a:p>
          <a:endParaRPr lang="es-ES"/>
        </a:p>
      </dgm:t>
    </dgm:pt>
    <dgm:pt modelId="{494811CE-F02D-4BF5-B13B-33374B317BDD}" type="parTrans" cxnId="{D912DEA5-49FC-42FC-BFA3-EDE06292C789}">
      <dgm:prSet/>
      <dgm:spPr/>
      <dgm:t>
        <a:bodyPr/>
        <a:lstStyle/>
        <a:p>
          <a:endParaRPr lang="es-ES"/>
        </a:p>
      </dgm:t>
    </dgm:pt>
    <dgm:pt modelId="{0BB590A6-3752-4A92-BF04-8A93B847708B}" type="sibTrans" cxnId="{D912DEA5-49FC-42FC-BFA3-EDE06292C789}">
      <dgm:prSet/>
      <dgm:spPr/>
      <dgm:t>
        <a:bodyPr/>
        <a:lstStyle/>
        <a:p>
          <a:endParaRPr lang="es-ES"/>
        </a:p>
      </dgm:t>
    </dgm:pt>
    <dgm:pt modelId="{CFEAD994-2961-4A90-9064-64D675E6DC26}">
      <dgm:prSet phldrT="[Texte]" phldr="1"/>
      <dgm:spPr/>
      <dgm:t>
        <a:bodyPr/>
        <a:lstStyle/>
        <a:p>
          <a:endParaRPr lang="es-ES"/>
        </a:p>
      </dgm:t>
    </dgm:pt>
    <dgm:pt modelId="{AF6BB276-70B9-49BB-80D8-103E02153CB4}" type="parTrans" cxnId="{C2B51322-F4F3-4B3B-A295-AC00859C4346}">
      <dgm:prSet/>
      <dgm:spPr/>
      <dgm:t>
        <a:bodyPr/>
        <a:lstStyle/>
        <a:p>
          <a:endParaRPr lang="es-ES"/>
        </a:p>
      </dgm:t>
    </dgm:pt>
    <dgm:pt modelId="{C2FC2079-7050-443E-A957-625A13E4C585}" type="sibTrans" cxnId="{C2B51322-F4F3-4B3B-A295-AC00859C4346}">
      <dgm:prSet/>
      <dgm:spPr/>
      <dgm:t>
        <a:bodyPr/>
        <a:lstStyle/>
        <a:p>
          <a:endParaRPr lang="es-ES"/>
        </a:p>
      </dgm:t>
    </dgm:pt>
    <dgm:pt modelId="{1AC876B3-0182-4114-9E78-D2529140CEBB}">
      <dgm:prSet phldrT="[Texte]" phldr="1"/>
      <dgm:spPr/>
      <dgm:t>
        <a:bodyPr/>
        <a:lstStyle/>
        <a:p>
          <a:endParaRPr lang="es-ES"/>
        </a:p>
      </dgm:t>
    </dgm:pt>
    <dgm:pt modelId="{6D87D245-11B6-4A46-9AAA-D8019565494B}" type="parTrans" cxnId="{07E79FC6-701E-4819-89D2-04C34CB3D16D}">
      <dgm:prSet/>
      <dgm:spPr/>
      <dgm:t>
        <a:bodyPr/>
        <a:lstStyle/>
        <a:p>
          <a:endParaRPr lang="es-ES"/>
        </a:p>
      </dgm:t>
    </dgm:pt>
    <dgm:pt modelId="{981782B4-55F6-4C09-90B0-F05014D5F9B6}" type="sibTrans" cxnId="{07E79FC6-701E-4819-89D2-04C34CB3D16D}">
      <dgm:prSet/>
      <dgm:spPr/>
      <dgm:t>
        <a:bodyPr/>
        <a:lstStyle/>
        <a:p>
          <a:endParaRPr lang="es-ES"/>
        </a:p>
      </dgm:t>
    </dgm:pt>
    <dgm:pt modelId="{274D5258-B70D-469F-9DA5-D1323ABCEFB2}" type="pres">
      <dgm:prSet presAssocID="{CE8C56F0-687C-4636-B389-2B1193382F23}" presName="CompostProcess" presStyleCnt="0">
        <dgm:presLayoutVars>
          <dgm:dir/>
          <dgm:resizeHandles val="exact"/>
        </dgm:presLayoutVars>
      </dgm:prSet>
      <dgm:spPr/>
    </dgm:pt>
    <dgm:pt modelId="{3EF91232-FBA7-4203-87C7-843374DBCDCF}" type="pres">
      <dgm:prSet presAssocID="{CE8C56F0-687C-4636-B389-2B1193382F23}" presName="arrow" presStyleLbl="bgShp" presStyleIdx="0" presStyleCnt="1"/>
      <dgm:spPr/>
    </dgm:pt>
    <dgm:pt modelId="{4E964A83-B87E-42CD-8C5E-DC10C497F335}" type="pres">
      <dgm:prSet presAssocID="{CE8C56F0-687C-4636-B389-2B1193382F23}" presName="linearProcess" presStyleCnt="0"/>
      <dgm:spPr/>
    </dgm:pt>
    <dgm:pt modelId="{712D47A0-F626-4C51-874E-E5C2A29162B9}" type="pres">
      <dgm:prSet presAssocID="{BBAA401C-D662-42C0-B15F-1C3676FDA2BE}" presName="textNode" presStyleLbl="node1" presStyleIdx="0" presStyleCnt="3">
        <dgm:presLayoutVars>
          <dgm:bulletEnabled val="1"/>
        </dgm:presLayoutVars>
      </dgm:prSet>
      <dgm:spPr/>
    </dgm:pt>
    <dgm:pt modelId="{5AB87287-933D-4FF4-8654-199B51BA5533}" type="pres">
      <dgm:prSet presAssocID="{0BB590A6-3752-4A92-BF04-8A93B847708B}" presName="sibTrans" presStyleCnt="0"/>
      <dgm:spPr/>
    </dgm:pt>
    <dgm:pt modelId="{4EA4B9B2-44C7-4855-AE58-ACC017F27886}" type="pres">
      <dgm:prSet presAssocID="{CFEAD994-2961-4A90-9064-64D675E6DC26}" presName="textNode" presStyleLbl="node1" presStyleIdx="1" presStyleCnt="3">
        <dgm:presLayoutVars>
          <dgm:bulletEnabled val="1"/>
        </dgm:presLayoutVars>
      </dgm:prSet>
      <dgm:spPr/>
    </dgm:pt>
    <dgm:pt modelId="{42EAE91A-8BEE-4581-961B-5B3B490951E6}" type="pres">
      <dgm:prSet presAssocID="{C2FC2079-7050-443E-A957-625A13E4C585}" presName="sibTrans" presStyleCnt="0"/>
      <dgm:spPr/>
    </dgm:pt>
    <dgm:pt modelId="{350D8E0A-45A3-4166-806D-D3A8CE4E1983}" type="pres">
      <dgm:prSet presAssocID="{1AC876B3-0182-4114-9E78-D2529140CEB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2B51322-F4F3-4B3B-A295-AC00859C4346}" srcId="{CE8C56F0-687C-4636-B389-2B1193382F23}" destId="{CFEAD994-2961-4A90-9064-64D675E6DC26}" srcOrd="1" destOrd="0" parTransId="{AF6BB276-70B9-49BB-80D8-103E02153CB4}" sibTransId="{C2FC2079-7050-443E-A957-625A13E4C585}"/>
    <dgm:cxn modelId="{223CB13D-8A15-49A3-B411-D3F2A81C155D}" type="presOf" srcId="{1AC876B3-0182-4114-9E78-D2529140CEBB}" destId="{350D8E0A-45A3-4166-806D-D3A8CE4E1983}" srcOrd="0" destOrd="0" presId="urn:microsoft.com/office/officeart/2005/8/layout/hProcess9"/>
    <dgm:cxn modelId="{746D549B-2E98-4586-8526-0045318B4180}" type="presOf" srcId="{BBAA401C-D662-42C0-B15F-1C3676FDA2BE}" destId="{712D47A0-F626-4C51-874E-E5C2A29162B9}" srcOrd="0" destOrd="0" presId="urn:microsoft.com/office/officeart/2005/8/layout/hProcess9"/>
    <dgm:cxn modelId="{D912DEA5-49FC-42FC-BFA3-EDE06292C789}" srcId="{CE8C56F0-687C-4636-B389-2B1193382F23}" destId="{BBAA401C-D662-42C0-B15F-1C3676FDA2BE}" srcOrd="0" destOrd="0" parTransId="{494811CE-F02D-4BF5-B13B-33374B317BDD}" sibTransId="{0BB590A6-3752-4A92-BF04-8A93B847708B}"/>
    <dgm:cxn modelId="{45CB20BE-3CDC-4306-B8FC-2AC33AD400A2}" type="presOf" srcId="{CFEAD994-2961-4A90-9064-64D675E6DC26}" destId="{4EA4B9B2-44C7-4855-AE58-ACC017F27886}" srcOrd="0" destOrd="0" presId="urn:microsoft.com/office/officeart/2005/8/layout/hProcess9"/>
    <dgm:cxn modelId="{07E79FC6-701E-4819-89D2-04C34CB3D16D}" srcId="{CE8C56F0-687C-4636-B389-2B1193382F23}" destId="{1AC876B3-0182-4114-9E78-D2529140CEBB}" srcOrd="2" destOrd="0" parTransId="{6D87D245-11B6-4A46-9AAA-D8019565494B}" sibTransId="{981782B4-55F6-4C09-90B0-F05014D5F9B6}"/>
    <dgm:cxn modelId="{2EA084E0-8700-4FE8-864D-6138693487B5}" type="presOf" srcId="{CE8C56F0-687C-4636-B389-2B1193382F23}" destId="{274D5258-B70D-469F-9DA5-D1323ABCEFB2}" srcOrd="0" destOrd="0" presId="urn:microsoft.com/office/officeart/2005/8/layout/hProcess9"/>
    <dgm:cxn modelId="{55291AF6-F4E0-4FCA-8B6B-B8298CA08B4E}" type="presParOf" srcId="{274D5258-B70D-469F-9DA5-D1323ABCEFB2}" destId="{3EF91232-FBA7-4203-87C7-843374DBCDCF}" srcOrd="0" destOrd="0" presId="urn:microsoft.com/office/officeart/2005/8/layout/hProcess9"/>
    <dgm:cxn modelId="{AD747225-7182-4F72-A24D-33B6A35F775C}" type="presParOf" srcId="{274D5258-B70D-469F-9DA5-D1323ABCEFB2}" destId="{4E964A83-B87E-42CD-8C5E-DC10C497F335}" srcOrd="1" destOrd="0" presId="urn:microsoft.com/office/officeart/2005/8/layout/hProcess9"/>
    <dgm:cxn modelId="{26F918BB-F5A8-4B89-9EA5-737FA5ABD365}" type="presParOf" srcId="{4E964A83-B87E-42CD-8C5E-DC10C497F335}" destId="{712D47A0-F626-4C51-874E-E5C2A29162B9}" srcOrd="0" destOrd="0" presId="urn:microsoft.com/office/officeart/2005/8/layout/hProcess9"/>
    <dgm:cxn modelId="{FCB6CD1A-DCA4-4C66-8CEB-88DA33CB8490}" type="presParOf" srcId="{4E964A83-B87E-42CD-8C5E-DC10C497F335}" destId="{5AB87287-933D-4FF4-8654-199B51BA5533}" srcOrd="1" destOrd="0" presId="urn:microsoft.com/office/officeart/2005/8/layout/hProcess9"/>
    <dgm:cxn modelId="{AA56FB2F-3F70-403C-ADF0-B15013C4E668}" type="presParOf" srcId="{4E964A83-B87E-42CD-8C5E-DC10C497F335}" destId="{4EA4B9B2-44C7-4855-AE58-ACC017F27886}" srcOrd="2" destOrd="0" presId="urn:microsoft.com/office/officeart/2005/8/layout/hProcess9"/>
    <dgm:cxn modelId="{77E4DF8F-AFE0-422E-8B52-C8C189E96B94}" type="presParOf" srcId="{4E964A83-B87E-42CD-8C5E-DC10C497F335}" destId="{42EAE91A-8BEE-4581-961B-5B3B490951E6}" srcOrd="3" destOrd="0" presId="urn:microsoft.com/office/officeart/2005/8/layout/hProcess9"/>
    <dgm:cxn modelId="{966C4DDB-580D-4461-B979-104398C2C9CC}" type="presParOf" srcId="{4E964A83-B87E-42CD-8C5E-DC10C497F335}" destId="{350D8E0A-45A3-4166-806D-D3A8CE4E198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91232-FBA7-4203-87C7-843374DBCDCF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D47A0-F626-4C51-874E-E5C2A29162B9}">
      <dsp:nvSpPr>
        <dsp:cNvPr id="0" name=""/>
        <dsp:cNvSpPr/>
      </dsp:nvSpPr>
      <dsp:spPr>
        <a:xfrm>
          <a:off x="0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/>
        </a:p>
      </dsp:txBody>
      <dsp:txXfrm>
        <a:off x="84966" y="1390367"/>
        <a:ext cx="2984748" cy="1570603"/>
      </dsp:txXfrm>
    </dsp:sp>
    <dsp:sp modelId="{4EA4B9B2-44C7-4855-AE58-ACC017F27886}">
      <dsp:nvSpPr>
        <dsp:cNvPr id="0" name=""/>
        <dsp:cNvSpPr/>
      </dsp:nvSpPr>
      <dsp:spPr>
        <a:xfrm>
          <a:off x="3680459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/>
        </a:p>
      </dsp:txBody>
      <dsp:txXfrm>
        <a:off x="3765425" y="1390367"/>
        <a:ext cx="2984748" cy="1570603"/>
      </dsp:txXfrm>
    </dsp:sp>
    <dsp:sp modelId="{350D8E0A-45A3-4166-806D-D3A8CE4E1983}">
      <dsp:nvSpPr>
        <dsp:cNvPr id="0" name=""/>
        <dsp:cNvSpPr/>
      </dsp:nvSpPr>
      <dsp:spPr>
        <a:xfrm>
          <a:off x="7360920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/>
        </a:p>
      </dsp:txBody>
      <dsp:txXfrm>
        <a:off x="7445886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1A9DD-3E8C-4F4F-BEEE-B28BE0B02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B2577B-E89C-4A8D-9BE4-1CF7EACC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1C100-F30D-4B72-A961-5144F9D5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49EE3-66FE-4F18-B61C-817E6838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47239-AA3C-4F2C-AA0F-0AD83A3C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9C914-9D08-41F2-92A3-F96EB81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0C0701-7FE0-49FA-B6EC-7B770B0A0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49CD0-0D62-495F-A243-D9CEF14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AF12D-59AE-42B5-AB72-AF61E4B5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8BC85-1C2F-4925-B09A-8D1F6F84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2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BFA6A-BF54-44A3-9C78-6EEB5799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2AE272-F20A-4EE2-B2D2-6560A1DF8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36EF9-5379-4295-BB82-2E113295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4782A-72CA-4373-A8FD-D1E7534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4AC1A-1A43-46C7-8F2D-65D6F519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31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A6E86-74A9-45E9-894F-D8A72AD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D506E-9C38-44A5-9771-98C80529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0861C-CEFC-443E-B75F-6EDD0515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6554D-DE69-4139-B139-96A3D89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59A5-FC58-4DEF-A0FC-38DB9ECF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2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BB00A-28D4-40EF-84E3-AC390E7F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EFABA-6F66-4E5C-8F34-2925319F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138D1-F1D3-4B16-8B50-BB36263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6C33D-34CF-471E-9BE0-2A5D282F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53E0AE-D6B2-40E6-AB9A-FEFA812E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6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09B0D-7F21-4F55-A4F7-6A99FA8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060C3-ECA0-4AD6-A457-C1D1A8EDA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C9895-A77C-4394-BADA-564F322A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1B4134-FC82-41E4-9FF1-6110C1F3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1E73AA-889B-47D7-AEE0-3859F5E5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E501B0-EA03-4AEE-9F20-DC24324E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7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F86B-CDE6-4E94-8BA0-45E6968B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FC7C4-6331-4535-B7C0-4B80551B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D12641-3758-4B63-8BFB-345707FE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2B4C78-D8CB-4344-B3F5-661FB717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3988B9-FF3B-4E20-95BB-1591152D2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65A1A2-23F0-49F0-B77E-BB4218A5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02951A-CECF-492D-99B3-C7329102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FB0078-EEF2-4AE9-B687-46C3DD7C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7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755AD-9582-4F34-8DE5-77A2D141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214159-B5E8-4125-A4B0-EDF0835D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B47596-FF59-4176-ABB8-31FAF284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46AA2-06EA-4B23-BBDC-21144D8F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4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F80B95-67C3-45C2-A183-70BE9A2D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AC679D-2C13-4820-8BE6-0345C5BB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4A904-FE2C-4606-980D-E7BFCB73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0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59373-8BFC-42EC-AAF1-5F7B4169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19289-C9C7-4D2E-98BB-1CF12317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9E5127-1A36-4EF2-92F6-A94CB30B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A5DCE6-C7B2-4EDE-9375-0943C243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3A5BB-E4B8-47BA-9277-D98B3144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2878F5-9F2F-42BE-BA8A-AF9521BA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535F0-BB4D-4B89-8669-B8D315F7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56BD48-747D-4CC5-A2FD-5BAF48C04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0AA7E5-6DDF-4903-8276-D8E0DA57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A2F9C-1DC5-4FD7-8FA3-7FA62BA0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1FB804-1427-489B-8236-7E5265C4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802E6-24CD-4901-8228-878BDCBF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145C36-8969-42A2-8326-5F664BD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890F3D-1ADC-4982-A592-53F9380D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594B7-6C78-43D6-8044-24E07570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942C-C0FC-45E4-8EDE-0AC902E52CB1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83E21F-CDF3-4D54-9DB9-0B7010EA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E6B76-61AB-4505-9D4F-9A5033A3D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9EA9-A3DD-4D44-80E9-0ECADD9AEF22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2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E7EC0-5989-4EFD-A684-6407F4A7F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046DDF-0A85-4EC3-AD49-CD59B8BE2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9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0495-5CF3-42AC-98A3-5939EECF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: Principales partes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540AE35-B9C8-44BF-A5CB-2F6F3DA91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39765"/>
              </p:ext>
            </p:extLst>
          </p:nvPr>
        </p:nvGraphicFramePr>
        <p:xfrm>
          <a:off x="1721557" y="1490731"/>
          <a:ext cx="9647583" cy="22054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9235">
                  <a:extLst>
                    <a:ext uri="{9D8B030D-6E8A-4147-A177-3AD203B41FA5}">
                      <a16:colId xmlns:a16="http://schemas.microsoft.com/office/drawing/2014/main" val="2504387104"/>
                    </a:ext>
                  </a:extLst>
                </a:gridCol>
                <a:gridCol w="3219174">
                  <a:extLst>
                    <a:ext uri="{9D8B030D-6E8A-4147-A177-3AD203B41FA5}">
                      <a16:colId xmlns:a16="http://schemas.microsoft.com/office/drawing/2014/main" val="1744605200"/>
                    </a:ext>
                  </a:extLst>
                </a:gridCol>
                <a:gridCol w="3219174">
                  <a:extLst>
                    <a:ext uri="{9D8B030D-6E8A-4147-A177-3AD203B41FA5}">
                      <a16:colId xmlns:a16="http://schemas.microsoft.com/office/drawing/2014/main" val="3499041360"/>
                    </a:ext>
                  </a:extLst>
                </a:gridCol>
              </a:tblGrid>
              <a:tr h="551363">
                <a:tc>
                  <a:txBody>
                    <a:bodyPr/>
                    <a:lstStyle/>
                    <a:p>
                      <a:r>
                        <a:rPr lang="es-ES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Back-end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Front-</a:t>
                      </a:r>
                      <a:r>
                        <a:rPr lang="es-ES" dirty="0" err="1"/>
                        <a:t>end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96292"/>
                  </a:ext>
                </a:extLst>
              </a:tr>
              <a:tr h="551363">
                <a:tc>
                  <a:txBody>
                    <a:bodyPr/>
                    <a:lstStyle/>
                    <a:p>
                      <a:r>
                        <a:rPr lang="es-ES" sz="1800" kern="1200" noProof="0" dirty="0">
                          <a:effectLst/>
                        </a:rPr>
                        <a:t>Creación</a:t>
                      </a:r>
                      <a:r>
                        <a:rPr lang="es-ES" noProof="0" dirty="0"/>
                        <a:t> y llenado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Gestión de los formularios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Creación de los </a:t>
                      </a:r>
                      <a:r>
                        <a:rPr lang="es-ES" noProof="0" dirty="0" err="1"/>
                        <a:t>Layouts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55050"/>
                  </a:ext>
                </a:extLst>
              </a:tr>
              <a:tr h="551363">
                <a:tc>
                  <a:txBody>
                    <a:bodyPr/>
                    <a:lstStyle/>
                    <a:p>
                      <a:r>
                        <a:rPr lang="es-ES" noProof="0" dirty="0"/>
                        <a:t>Integraci</a:t>
                      </a:r>
                      <a:r>
                        <a:rPr lang="es-ES" sz="1800" kern="1200" noProof="0" dirty="0">
                          <a:effectLst/>
                        </a:rPr>
                        <a:t>ó</a:t>
                      </a:r>
                      <a:r>
                        <a:rPr lang="es-ES" noProof="0" dirty="0"/>
                        <a:t>n a la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Gestión de las búsquedas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UI y 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42069"/>
                  </a:ext>
                </a:extLst>
              </a:tr>
              <a:tr h="551363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Conexión y perfil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057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81B4F9F-D94E-49AE-BDB8-2DC563633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60578"/>
              </p:ext>
            </p:extLst>
          </p:nvPr>
        </p:nvGraphicFramePr>
        <p:xfrm>
          <a:off x="1721557" y="3821913"/>
          <a:ext cx="9657522" cy="20024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19174">
                  <a:extLst>
                    <a:ext uri="{9D8B030D-6E8A-4147-A177-3AD203B41FA5}">
                      <a16:colId xmlns:a16="http://schemas.microsoft.com/office/drawing/2014/main" val="409904745"/>
                    </a:ext>
                  </a:extLst>
                </a:gridCol>
                <a:gridCol w="3219174">
                  <a:extLst>
                    <a:ext uri="{9D8B030D-6E8A-4147-A177-3AD203B41FA5}">
                      <a16:colId xmlns:a16="http://schemas.microsoft.com/office/drawing/2014/main" val="3909347612"/>
                    </a:ext>
                  </a:extLst>
                </a:gridCol>
                <a:gridCol w="3219174">
                  <a:extLst>
                    <a:ext uri="{9D8B030D-6E8A-4147-A177-3AD203B41FA5}">
                      <a16:colId xmlns:a16="http://schemas.microsoft.com/office/drawing/2014/main" val="1100374004"/>
                    </a:ext>
                  </a:extLst>
                </a:gridCol>
              </a:tblGrid>
              <a:tr h="533981">
                <a:tc>
                  <a:txBody>
                    <a:bodyPr/>
                    <a:lstStyle/>
                    <a:p>
                      <a:r>
                        <a:rPr lang="es-ES" noProof="0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Back-end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/>
                        <a:t>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4765"/>
                  </a:ext>
                </a:extLst>
              </a:tr>
              <a:tr h="533981">
                <a:tc>
                  <a:txBody>
                    <a:bodyPr/>
                    <a:lstStyle/>
                    <a:p>
                      <a:r>
                        <a:rPr lang="es-ES" noProof="0" dirty="0"/>
                        <a:t>Gestión de los datos personales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Algoritmo de sugestión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/>
                        <a:t>Mejora de la pagina principal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52835"/>
                  </a:ext>
                </a:extLst>
              </a:tr>
              <a:tr h="934467">
                <a:tc>
                  <a:txBody>
                    <a:bodyPr/>
                    <a:lstStyle/>
                    <a:p>
                      <a:r>
                        <a:rPr lang="es-ES" noProof="0"/>
                        <a:t>Salvaguardia </a:t>
                      </a:r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dinámica</a:t>
                      </a:r>
                      <a:r>
                        <a:rPr lang="es-ES" noProof="0"/>
                        <a:t> del progreso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Aplicación de lectura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Aplicación de lectura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23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8E1134-67F8-470B-98A4-7A8D0C881882}"/>
              </a:ext>
            </a:extLst>
          </p:cNvPr>
          <p:cNvSpPr/>
          <p:nvPr/>
        </p:nvSpPr>
        <p:spPr>
          <a:xfrm>
            <a:off x="1298712" y="1479109"/>
            <a:ext cx="278296" cy="46367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8885B30A-7E7A-4E64-8EA4-ABC34F2D9AF0}"/>
              </a:ext>
            </a:extLst>
          </p:cNvPr>
          <p:cNvSpPr/>
          <p:nvPr/>
        </p:nvSpPr>
        <p:spPr>
          <a:xfrm rot="10800000">
            <a:off x="896177" y="6194204"/>
            <a:ext cx="1083365" cy="3651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F58DE7-9E2B-4B91-856A-800314045C2A}"/>
              </a:ext>
            </a:extLst>
          </p:cNvPr>
          <p:cNvSpPr txBox="1"/>
          <p:nvPr/>
        </p:nvSpPr>
        <p:spPr>
          <a:xfrm rot="16200000">
            <a:off x="-1126436" y="2744755"/>
            <a:ext cx="51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hacer</a:t>
            </a:r>
            <a:r>
              <a:rPr lang="fr-FR" b="1" dirty="0">
                <a:solidFill>
                  <a:schemeClr val="bg1"/>
                </a:solidFill>
              </a:rPr>
              <a:t> 	                               </a:t>
            </a:r>
            <a:r>
              <a:rPr lang="fr-FR" b="1" dirty="0" err="1">
                <a:solidFill>
                  <a:schemeClr val="bg1"/>
                </a:solidFill>
              </a:rPr>
              <a:t>Hacido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EC6BF95-2B9E-4AF7-BF6A-992F3759A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9780" r="752"/>
          <a:stretch/>
        </p:blipFill>
        <p:spPr>
          <a:xfrm>
            <a:off x="70526" y="3506029"/>
            <a:ext cx="12050947" cy="33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E5865-9A1E-4A38-B4CE-1EBDDC61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128418F-6C3F-4210-BE3C-3F0F29474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02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473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68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Tareas : Principales partes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Mahé</dc:creator>
  <cp:lastModifiedBy>Gabriel Mahé</cp:lastModifiedBy>
  <cp:revision>7</cp:revision>
  <dcterms:created xsi:type="dcterms:W3CDTF">2019-11-04T02:22:41Z</dcterms:created>
  <dcterms:modified xsi:type="dcterms:W3CDTF">2019-11-04T21:01:31Z</dcterms:modified>
</cp:coreProperties>
</file>