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1"/>
  </p:sldMasterIdLst>
  <p:notesMasterIdLst>
    <p:notesMasterId r:id="rId12"/>
  </p:notesMasterIdLst>
  <p:sldIdLst>
    <p:sldId id="256" r:id="rId2"/>
    <p:sldId id="261" r:id="rId3"/>
    <p:sldId id="266" r:id="rId4"/>
    <p:sldId id="267" r:id="rId5"/>
    <p:sldId id="259" r:id="rId6"/>
    <p:sldId id="262" r:id="rId7"/>
    <p:sldId id="263" r:id="rId8"/>
    <p:sldId id="265"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40" d="100"/>
          <a:sy n="40" d="100"/>
        </p:scale>
        <p:origin x="10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Contex Diagram</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Level 1</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Level II</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304F7246-3353-4657-9126-F276373B4ABE}">
      <dgm:prSet phldrT="[Text]"/>
      <dgm:spPr/>
      <dgm:t>
        <a:bodyPr/>
        <a:lstStyle/>
        <a:p>
          <a:r>
            <a:rPr lang="en-US" dirty="0"/>
            <a:t>Logical Data Structure Database</a:t>
          </a:r>
        </a:p>
      </dgm:t>
    </dgm:pt>
    <dgm:pt modelId="{3AA546B5-CC7F-4623-A3D3-88EBA334F31F}" type="parTrans" cxnId="{28B0402F-16A0-4397-A978-32DB5BA734AF}">
      <dgm:prSet/>
      <dgm:spPr/>
      <dgm:t>
        <a:bodyPr/>
        <a:lstStyle/>
        <a:p>
          <a:endParaRPr lang="en-US"/>
        </a:p>
      </dgm:t>
    </dgm:pt>
    <dgm:pt modelId="{EF56424C-9422-498E-8DF7-BAF633F20D36}" type="sibTrans" cxnId="{28B0402F-16A0-4397-A978-32DB5BA734AF}">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DB43642D-EFB4-4143-9ED5-1F5D7EEBF738}" type="pres">
      <dgm:prSet presAssocID="{304F7246-3353-4657-9126-F276373B4ABE}" presName="text_4" presStyleLbl="node1" presStyleIdx="3" presStyleCnt="4">
        <dgm:presLayoutVars>
          <dgm:bulletEnabled val="1"/>
        </dgm:presLayoutVars>
      </dgm:prSet>
      <dgm:spPr/>
    </dgm:pt>
    <dgm:pt modelId="{C3D28B29-129B-4DA3-B08B-0F29A6DD2E7F}" type="pres">
      <dgm:prSet presAssocID="{304F7246-3353-4657-9126-F276373B4ABE}" presName="accent_4" presStyleCnt="0"/>
      <dgm:spPr/>
    </dgm:pt>
    <dgm:pt modelId="{190F636A-C393-4451-A1D6-75CCBA1AE9FC}" type="pres">
      <dgm:prSet presAssocID="{304F7246-3353-4657-9126-F276373B4ABE}"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28B0402F-16A0-4397-A978-32DB5BA734AF}" srcId="{7E5AA53B-3EEE-4DE4-BB81-9044890C2946}" destId="{304F7246-3353-4657-9126-F276373B4ABE}" srcOrd="3" destOrd="0" parTransId="{3AA546B5-CC7F-4623-A3D3-88EBA334F31F}" sibTransId="{EF56424C-9422-498E-8DF7-BAF633F20D36}"/>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50B09CDB-562E-4162-8B22-2277F086C4C4}" type="presOf" srcId="{304F7246-3353-4657-9126-F276373B4ABE}" destId="{DB43642D-EFB4-4143-9ED5-1F5D7EEBF738}"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21FE5D10-6863-478B-B61B-28F87EC88ACC}" type="presParOf" srcId="{90561C55-3C6E-4D53-85E1-2C50BCDDA392}" destId="{DB43642D-EFB4-4143-9ED5-1F5D7EEBF738}" srcOrd="7" destOrd="0" presId="urn:microsoft.com/office/officeart/2008/layout/VerticalCurvedList"/>
    <dgm:cxn modelId="{A46E8AE0-FFFC-4BCB-A091-C9F62F870953}" type="presParOf" srcId="{90561C55-3C6E-4D53-85E1-2C50BCDDA392}" destId="{C3D28B29-129B-4DA3-B08B-0F29A6DD2E7F}" srcOrd="8" destOrd="0" presId="urn:microsoft.com/office/officeart/2008/layout/VerticalCurvedList"/>
    <dgm:cxn modelId="{1133E0B5-400C-4865-98ED-AB1CBF9A0A4D}" type="presParOf" srcId="{C3D28B29-129B-4DA3-B08B-0F29A6DD2E7F}" destId="{190F636A-C393-4451-A1D6-75CCBA1AE9F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Contex Diagram</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Level 1</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Level II</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B43642D-EFB4-4143-9ED5-1F5D7EEBF738}">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Logical Data Structure Database</a:t>
          </a:r>
        </a:p>
      </dsp:txBody>
      <dsp:txXfrm>
        <a:off x="404618" y="2741666"/>
        <a:ext cx="6402340" cy="548276"/>
      </dsp:txXfrm>
    </dsp:sp>
    <dsp:sp modelId="{190F636A-C393-4451-A1D6-75CCBA1AE9FC}">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40EB-3401-4FED-9280-ABF1EDAF3108}" type="datetimeFigureOut">
              <a:rPr lang="en-US" smtClean="0"/>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0D202-843D-4148-BD67-C95AFA033069}" type="slidenum">
              <a:rPr lang="en-US" smtClean="0"/>
              <a:t>‹#›</a:t>
            </a:fld>
            <a:endParaRPr lang="en-US"/>
          </a:p>
        </p:txBody>
      </p:sp>
    </p:spTree>
    <p:extLst>
      <p:ext uri="{BB962C8B-B14F-4D97-AF65-F5344CB8AC3E}">
        <p14:creationId xmlns:p14="http://schemas.microsoft.com/office/powerpoint/2010/main" val="3571149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0D202-843D-4148-BD67-C95AFA033069}" type="slidenum">
              <a:rPr lang="en-US" smtClean="0"/>
              <a:t>3</a:t>
            </a:fld>
            <a:endParaRPr lang="en-US"/>
          </a:p>
        </p:txBody>
      </p:sp>
    </p:spTree>
    <p:extLst>
      <p:ext uri="{BB962C8B-B14F-4D97-AF65-F5344CB8AC3E}">
        <p14:creationId xmlns:p14="http://schemas.microsoft.com/office/powerpoint/2010/main" val="144601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0D202-843D-4148-BD67-C95AFA033069}" type="slidenum">
              <a:rPr lang="en-US" smtClean="0"/>
              <a:t>4</a:t>
            </a:fld>
            <a:endParaRPr lang="en-US"/>
          </a:p>
        </p:txBody>
      </p:sp>
    </p:spTree>
    <p:extLst>
      <p:ext uri="{BB962C8B-B14F-4D97-AF65-F5344CB8AC3E}">
        <p14:creationId xmlns:p14="http://schemas.microsoft.com/office/powerpoint/2010/main" val="168746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60D202-843D-4148-BD67-C95AFA033069}" type="slidenum">
              <a:rPr lang="en-US" smtClean="0"/>
              <a:t>10</a:t>
            </a:fld>
            <a:endParaRPr lang="en-US"/>
          </a:p>
        </p:txBody>
      </p:sp>
    </p:spTree>
    <p:extLst>
      <p:ext uri="{BB962C8B-B14F-4D97-AF65-F5344CB8AC3E}">
        <p14:creationId xmlns:p14="http://schemas.microsoft.com/office/powerpoint/2010/main" val="16017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10/24/2019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10/24/2019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b="1" dirty="0">
                <a:solidFill>
                  <a:schemeClr val="bg1"/>
                </a:solidFill>
              </a:rPr>
              <a:t>                 TOP BIKE</a:t>
            </a:r>
            <a:endParaRPr lang="en-US" b="1"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                                         </a:t>
            </a:r>
            <a:r>
              <a:rPr lang="en-US" sz="2000" b="1" i="1" dirty="0">
                <a:solidFill>
                  <a:schemeClr val="bg1"/>
                </a:solidFill>
                <a:latin typeface="Bradley Hand ITC"/>
              </a:rPr>
              <a:t>Presented by </a:t>
            </a:r>
            <a:r>
              <a:rPr lang="en-US" sz="2000" b="1" i="1" dirty="0" err="1">
                <a:solidFill>
                  <a:schemeClr val="bg1"/>
                </a:solidFill>
                <a:latin typeface="Bradley Hand ITC"/>
              </a:rPr>
              <a:t>gabriel</a:t>
            </a:r>
            <a:r>
              <a:rPr lang="en-US" sz="2000" b="1" i="1" dirty="0">
                <a:solidFill>
                  <a:schemeClr val="bg1"/>
                </a:solidFill>
                <a:latin typeface="Bradley Hand ITC"/>
              </a:rPr>
              <a:t> </a:t>
            </a:r>
            <a:r>
              <a:rPr lang="en-US" sz="2000" b="1" i="1" dirty="0" err="1">
                <a:solidFill>
                  <a:schemeClr val="bg1"/>
                </a:solidFill>
                <a:latin typeface="Bradley Hand ITC"/>
              </a:rPr>
              <a:t>molina</a:t>
            </a:r>
            <a:endParaRPr lang="en-US" sz="2000" b="1" i="1" dirty="0">
              <a:solidFill>
                <a:schemeClr val="bg1"/>
              </a:solidFill>
              <a:latin typeface="Bradley Hand ITC"/>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b="1" dirty="0">
                <a:solidFill>
                  <a:schemeClr val="bg1"/>
                </a:solidFill>
              </a:rPr>
              <a:t>               THANK YOU!</a:t>
            </a:r>
            <a:endParaRPr lang="en-US" b="1"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pPr algn="ctr"/>
            <a:r>
              <a:rPr lang="en-US" dirty="0">
                <a:solidFill>
                  <a:srgbClr val="7CEBFF"/>
                </a:solidFill>
              </a:rPr>
              <a:t>        </a:t>
            </a:r>
            <a:r>
              <a:rPr lang="en-US" sz="2000" b="1" i="1" dirty="0">
                <a:solidFill>
                  <a:schemeClr val="bg1"/>
                </a:solidFill>
                <a:latin typeface="Bradley Hand ITC"/>
              </a:rPr>
              <a:t>System </a:t>
            </a:r>
            <a:r>
              <a:rPr lang="en-US" sz="2000" b="1" i="1" dirty="0" err="1">
                <a:solidFill>
                  <a:schemeClr val="bg1"/>
                </a:solidFill>
                <a:latin typeface="Bradley Hand ITC"/>
              </a:rPr>
              <a:t>aNALYSIS</a:t>
            </a:r>
            <a:r>
              <a:rPr lang="en-US" sz="2000" b="1" i="1" dirty="0">
                <a:solidFill>
                  <a:schemeClr val="bg1"/>
                </a:solidFill>
                <a:latin typeface="Bradley Hand ITC"/>
              </a:rPr>
              <a:t> AND </a:t>
            </a:r>
            <a:r>
              <a:rPr lang="en-US" sz="2000" b="1" i="1" dirty="0" err="1">
                <a:solidFill>
                  <a:schemeClr val="bg1"/>
                </a:solidFill>
                <a:latin typeface="Bradley Hand ITC"/>
              </a:rPr>
              <a:t>dESIGN</a:t>
            </a:r>
            <a:endParaRPr lang="en-US" sz="2000" b="1" i="1" dirty="0">
              <a:solidFill>
                <a:schemeClr val="bg1"/>
              </a:solidFill>
              <a:latin typeface="Bradley Hand ITC"/>
            </a:endParaRPr>
          </a:p>
        </p:txBody>
      </p:sp>
    </p:spTree>
    <p:extLst>
      <p:ext uri="{BB962C8B-B14F-4D97-AF65-F5344CB8AC3E}">
        <p14:creationId xmlns:p14="http://schemas.microsoft.com/office/powerpoint/2010/main" val="233608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Content Placeholder 11">
            <a:extLst>
              <a:ext uri="{FF2B5EF4-FFF2-40B4-BE49-F238E27FC236}">
                <a16:creationId xmlns:a16="http://schemas.microsoft.com/office/drawing/2014/main" id="{AE40777C-4525-4738-9494-A7AF87A503A3}"/>
              </a:ext>
            </a:extLst>
          </p:cNvPr>
          <p:cNvSpPr>
            <a:spLocks noGrp="1"/>
          </p:cNvSpPr>
          <p:nvPr>
            <p:ph idx="1"/>
          </p:nvPr>
        </p:nvSpPr>
        <p:spPr>
          <a:xfrm>
            <a:off x="6098" y="-4862"/>
            <a:ext cx="12179803" cy="6870075"/>
          </a:xfrm>
          <a:ln>
            <a:solidFill>
              <a:schemeClr val="tx1"/>
            </a:solidFill>
          </a:ln>
        </p:spPr>
        <p:txBody>
          <a:bodyPr/>
          <a:lstStyle/>
          <a:p>
            <a:pPr marL="0" indent="0">
              <a:buNone/>
            </a:pPr>
            <a:r>
              <a:rPr lang="en-US" sz="2000" dirty="0">
                <a:latin typeface="Abadi"/>
              </a:rPr>
              <a:t>This Feasibility Study Report was prepared for the </a:t>
            </a:r>
            <a:r>
              <a:rPr lang="en-US" sz="2000" dirty="0" err="1">
                <a:latin typeface="Abadi"/>
              </a:rPr>
              <a:t>TopBike</a:t>
            </a:r>
            <a:r>
              <a:rPr lang="en-US" sz="2000" dirty="0">
                <a:latin typeface="Abadi"/>
              </a:rPr>
              <a:t> Case to evaluate potential remedial alternatives for further expansion of the current brick and the mortar store. Implementing this new system, the employees will be able to keep track of the inventory and decrease the time and effort spent on the organization </a:t>
            </a:r>
            <a:r>
              <a:rPr lang="en-US" sz="2000" dirty="0" err="1">
                <a:latin typeface="Abadi"/>
              </a:rPr>
              <a:t>TopBike</a:t>
            </a:r>
            <a:r>
              <a:rPr lang="en-US" sz="2000" dirty="0">
                <a:latin typeface="Abadi"/>
              </a:rPr>
              <a:t>. The specific functionalities that the new system should have are: </a:t>
            </a:r>
          </a:p>
          <a:p>
            <a:pPr marL="305435" indent="-305435"/>
            <a:r>
              <a:rPr lang="en-US" sz="2000" dirty="0">
                <a:latin typeface="Abadi"/>
              </a:rPr>
              <a:t>Organize in-store sales </a:t>
            </a:r>
          </a:p>
          <a:p>
            <a:pPr marL="305435" indent="-305435"/>
            <a:r>
              <a:rPr lang="en-US" sz="2000" dirty="0">
                <a:latin typeface="Abadi"/>
              </a:rPr>
              <a:t>Purchase items from the suppliers </a:t>
            </a:r>
          </a:p>
          <a:p>
            <a:pPr marL="305435" indent="-305435"/>
            <a:r>
              <a:rPr lang="en-US" sz="2000" dirty="0">
                <a:latin typeface="Abadi"/>
              </a:rPr>
              <a:t>Establish a customer database</a:t>
            </a:r>
          </a:p>
          <a:p>
            <a:pPr marL="305435" indent="-305435"/>
            <a:r>
              <a:rPr lang="en-US" sz="2000" dirty="0">
                <a:latin typeface="Abadi"/>
              </a:rPr>
              <a:t>Organize employee payroll into an employee database</a:t>
            </a:r>
          </a:p>
          <a:p>
            <a:pPr marL="305435" indent="-305435"/>
            <a:r>
              <a:rPr lang="en-US" sz="2000" dirty="0">
                <a:latin typeface="Abadi"/>
              </a:rPr>
              <a:t>Search for items in the inventory database </a:t>
            </a:r>
          </a:p>
          <a:p>
            <a:pPr marL="305435" indent="-305435"/>
            <a:r>
              <a:rPr lang="en-US" sz="2000" dirty="0">
                <a:latin typeface="Abadi"/>
              </a:rPr>
              <a:t>Establish a work order database</a:t>
            </a:r>
          </a:p>
          <a:p>
            <a:pPr marL="305435" indent="-305435"/>
            <a:endParaRPr lang="en-US" dirty="0"/>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p:cNvPicPr>
            <a:picLocks noGrp="1" noChangeAspect="1"/>
          </p:cNvPicPr>
          <p:nvPr>
            <p:ph idx="1"/>
          </p:nvPr>
        </p:nvPicPr>
        <p:blipFill rotWithShape="1">
          <a:blip r:embed="rId3"/>
          <a:srcRect l="21976" t="37649" r="21506" b="14896"/>
          <a:stretch/>
        </p:blipFill>
        <p:spPr>
          <a:xfrm>
            <a:off x="1914521" y="536712"/>
            <a:ext cx="8159147" cy="5864089"/>
          </a:xfrm>
          <a:prstGeom prst="rect">
            <a:avLst/>
          </a:prstGeom>
        </p:spPr>
      </p:pic>
    </p:spTree>
    <p:extLst>
      <p:ext uri="{BB962C8B-B14F-4D97-AF65-F5344CB8AC3E}">
        <p14:creationId xmlns:p14="http://schemas.microsoft.com/office/powerpoint/2010/main" val="376105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p:cNvPicPr>
            <a:picLocks noGrp="1" noChangeAspect="1"/>
          </p:cNvPicPr>
          <p:nvPr>
            <p:ph idx="1"/>
          </p:nvPr>
        </p:nvPicPr>
        <p:blipFill rotWithShape="1">
          <a:blip r:embed="rId3"/>
          <a:srcRect l="21634" t="20719" r="21284" b="13599"/>
          <a:stretch/>
        </p:blipFill>
        <p:spPr>
          <a:xfrm>
            <a:off x="2413613" y="536712"/>
            <a:ext cx="7205031" cy="5864089"/>
          </a:xfrm>
          <a:prstGeom prst="rect">
            <a:avLst/>
          </a:prstGeom>
        </p:spPr>
      </p:pic>
    </p:spTree>
    <p:extLst>
      <p:ext uri="{BB962C8B-B14F-4D97-AF65-F5344CB8AC3E}">
        <p14:creationId xmlns:p14="http://schemas.microsoft.com/office/powerpoint/2010/main" val="350197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635030" y="696626"/>
            <a:ext cx="7213600" cy="1121871"/>
          </a:xfrm>
        </p:spPr>
        <p:txBody>
          <a:bodyPr anchor="ctr">
            <a:normAutofit/>
          </a:bodyPr>
          <a:lstStyle/>
          <a:p>
            <a:pPr algn="ctr"/>
            <a:r>
              <a:rPr lang="en-US" dirty="0"/>
              <a:t>Top BIKE Levels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460954054"/>
              </p:ext>
            </p:extLst>
          </p:nvPr>
        </p:nvGraphicFramePr>
        <p:xfrm>
          <a:off x="584200" y="1723230"/>
          <a:ext cx="6854248" cy="356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0DC9B430-4B97-4EC8-95F4-1968120D9DDC}"/>
              </a:ext>
            </a:extLst>
          </p:cNvPr>
          <p:cNvPicPr>
            <a:picLocks noChangeAspect="1"/>
          </p:cNvPicPr>
          <p:nvPr/>
        </p:nvPicPr>
        <p:blipFill rotWithShape="1">
          <a:blip r:embed="rId2"/>
          <a:srcRect l="20329" t="13207" r="21344" b="6499"/>
          <a:stretch/>
        </p:blipFill>
        <p:spPr>
          <a:xfrm>
            <a:off x="-63259" y="-59467"/>
            <a:ext cx="12261431" cy="6918661"/>
          </a:xfrm>
          <a:prstGeom prst="rect">
            <a:avLst/>
          </a:prstGeom>
        </p:spPr>
      </p:pic>
    </p:spTree>
    <p:extLst>
      <p:ext uri="{BB962C8B-B14F-4D97-AF65-F5344CB8AC3E}">
        <p14:creationId xmlns:p14="http://schemas.microsoft.com/office/powerpoint/2010/main" val="207218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text&#10;&#10;Description generated with very high confidence">
            <a:extLst>
              <a:ext uri="{FF2B5EF4-FFF2-40B4-BE49-F238E27FC236}">
                <a16:creationId xmlns:a16="http://schemas.microsoft.com/office/drawing/2014/main" id="{64FC1A55-40C4-4DCC-9EBF-8BA793CC470E}"/>
              </a:ext>
            </a:extLst>
          </p:cNvPr>
          <p:cNvPicPr>
            <a:picLocks noChangeAspect="1"/>
          </p:cNvPicPr>
          <p:nvPr/>
        </p:nvPicPr>
        <p:blipFill rotWithShape="1">
          <a:blip r:embed="rId2"/>
          <a:srcRect l="49336" t="8611" r="5009" b="7557"/>
          <a:stretch/>
        </p:blipFill>
        <p:spPr>
          <a:xfrm>
            <a:off x="-144315" y="-1959"/>
            <a:ext cx="12335836" cy="6866282"/>
          </a:xfrm>
          <a:prstGeom prst="rect">
            <a:avLst/>
          </a:prstGeom>
        </p:spPr>
      </p:pic>
    </p:spTree>
    <p:extLst>
      <p:ext uri="{BB962C8B-B14F-4D97-AF65-F5344CB8AC3E}">
        <p14:creationId xmlns:p14="http://schemas.microsoft.com/office/powerpoint/2010/main" val="416404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D9300595-D36B-4CDD-A8CA-A98A5EF86ED0}"/>
              </a:ext>
            </a:extLst>
          </p:cNvPr>
          <p:cNvPicPr>
            <a:picLocks noChangeAspect="1"/>
          </p:cNvPicPr>
          <p:nvPr/>
        </p:nvPicPr>
        <p:blipFill rotWithShape="1">
          <a:blip r:embed="rId2"/>
          <a:srcRect l="50000" t="8959" r="3704" b="5202"/>
          <a:stretch/>
        </p:blipFill>
        <p:spPr>
          <a:xfrm>
            <a:off x="-48881" y="-1958"/>
            <a:ext cx="12190666" cy="6935289"/>
          </a:xfrm>
          <a:prstGeom prst="rect">
            <a:avLst/>
          </a:prstGeom>
        </p:spPr>
      </p:pic>
    </p:spTree>
    <p:extLst>
      <p:ext uri="{BB962C8B-B14F-4D97-AF65-F5344CB8AC3E}">
        <p14:creationId xmlns:p14="http://schemas.microsoft.com/office/powerpoint/2010/main" val="32018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E07C79FC-475B-4C97-B52C-33CBD63577AC}"/>
              </a:ext>
            </a:extLst>
          </p:cNvPr>
          <p:cNvPicPr>
            <a:picLocks noChangeAspect="1"/>
          </p:cNvPicPr>
          <p:nvPr/>
        </p:nvPicPr>
        <p:blipFill rotWithShape="1">
          <a:blip r:embed="rId2"/>
          <a:srcRect l="3135" t="8454" r="50784" b="7005"/>
          <a:stretch/>
        </p:blipFill>
        <p:spPr>
          <a:xfrm>
            <a:off x="540590" y="55550"/>
            <a:ext cx="10911107" cy="6662256"/>
          </a:xfrm>
          <a:prstGeom prst="rect">
            <a:avLst/>
          </a:prstGeom>
        </p:spPr>
      </p:pic>
    </p:spTree>
    <p:extLst>
      <p:ext uri="{BB962C8B-B14F-4D97-AF65-F5344CB8AC3E}">
        <p14:creationId xmlns:p14="http://schemas.microsoft.com/office/powerpoint/2010/main" val="19015800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82</Words>
  <Application>Microsoft Office PowerPoint</Application>
  <PresentationFormat>Widescreen</PresentationFormat>
  <Paragraphs>19</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Bradley Hand ITC</vt:lpstr>
      <vt:lpstr>Calibri</vt:lpstr>
      <vt:lpstr>Gill Sans MT</vt:lpstr>
      <vt:lpstr>Wingdings 2</vt:lpstr>
      <vt:lpstr>Dividend</vt:lpstr>
      <vt:lpstr>                 TOP BIKE</vt:lpstr>
      <vt:lpstr>PowerPoint Presentation</vt:lpstr>
      <vt:lpstr>PowerPoint Presentation</vt:lpstr>
      <vt:lpstr>PowerPoint Presentation</vt:lpstr>
      <vt:lpstr>Top BIKE Levels</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dividend design</dc:title>
  <dc:creator/>
  <cp:lastModifiedBy/>
  <cp:revision>131</cp:revision>
  <dcterms:created xsi:type="dcterms:W3CDTF">2019-04-01T22:43:48Z</dcterms:created>
  <dcterms:modified xsi:type="dcterms:W3CDTF">2019-10-24T17:55:26Z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2019-04-01T22:43:57.6306096Z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686f2fde-6b7d-4028-a43c-f24faaac05ca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