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Molina Rodríguez" userId="d3ababb831709638" providerId="LiveId" clId="{82C45FA6-726D-4BE9-86BC-4816319BC9A2}"/>
    <pc:docChg chg="modSld">
      <pc:chgData name="Gabriel Molina Rodríguez" userId="d3ababb831709638" providerId="LiveId" clId="{82C45FA6-726D-4BE9-86BC-4816319BC9A2}" dt="2019-11-08T01:13:39.256" v="6" actId="20577"/>
      <pc:docMkLst>
        <pc:docMk/>
      </pc:docMkLst>
      <pc:sldChg chg="modSp">
        <pc:chgData name="Gabriel Molina Rodríguez" userId="d3ababb831709638" providerId="LiveId" clId="{82C45FA6-726D-4BE9-86BC-4816319BC9A2}" dt="2019-11-08T01:13:39.256" v="6" actId="20577"/>
        <pc:sldMkLst>
          <pc:docMk/>
          <pc:sldMk cId="4083511614" sldId="259"/>
        </pc:sldMkLst>
        <pc:spChg chg="mod">
          <ac:chgData name="Gabriel Molina Rodríguez" userId="d3ababb831709638" providerId="LiveId" clId="{82C45FA6-726D-4BE9-86BC-4816319BC9A2}" dt="2019-11-08T01:13:39.256" v="6" actId="20577"/>
          <ac:spMkLst>
            <pc:docMk/>
            <pc:sldMk cId="4083511614" sldId="259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8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09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7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0262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16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7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0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3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7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4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3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9FB0-BAE9-4A48-B0B4-C4C61A7CA9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C8C0FF-D2B8-40C6-AB83-CAC80E5A1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7589" y="2240924"/>
            <a:ext cx="6877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ucida Calligraphy" panose="03010101010101010101" pitchFamily="66" charset="0"/>
              </a:rPr>
              <a:t>Slide </a:t>
            </a:r>
            <a:r>
              <a:rPr lang="en-US" sz="4800">
                <a:latin typeface="Lucida Calligraphy" panose="03010101010101010101" pitchFamily="66" charset="0"/>
              </a:rPr>
              <a:t>Show  </a:t>
            </a:r>
            <a:endParaRPr lang="en-US" sz="4800" dirty="0">
              <a:latin typeface="Lucida Calligraphy" panose="03010101010101010101" pitchFamily="66" charset="0"/>
            </a:endParaRPr>
          </a:p>
          <a:p>
            <a:r>
              <a:rPr lang="en-US" sz="4800" dirty="0">
                <a:latin typeface="Lucida Calligraphy" panose="03010101010101010101" pitchFamily="66" charset="0"/>
              </a:rPr>
              <a:t>(Downhill)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7927" y="5357611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Gabriel A. Molina</a:t>
            </a:r>
          </a:p>
        </p:txBody>
      </p:sp>
    </p:spTree>
    <p:extLst>
      <p:ext uri="{BB962C8B-B14F-4D97-AF65-F5344CB8AC3E}">
        <p14:creationId xmlns:p14="http://schemas.microsoft.com/office/powerpoint/2010/main" val="408351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16" t="18000" r="24028" b="55111"/>
          <a:stretch/>
        </p:blipFill>
        <p:spPr>
          <a:xfrm>
            <a:off x="571501" y="1792636"/>
            <a:ext cx="9048750" cy="30079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724150" y="2152650"/>
            <a:ext cx="40005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55773" y="2683872"/>
            <a:ext cx="1447256" cy="70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77442" y="4173038"/>
            <a:ext cx="1368878" cy="70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46295" y="4780461"/>
            <a:ext cx="40005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801247" y="3148149"/>
            <a:ext cx="754924" cy="59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7583" y="322037"/>
            <a:ext cx="478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Bradley Hand ITC" panose="03070402050302030203" pitchFamily="66" charset="0"/>
              </a:rPr>
              <a:t>Bike Mountain</a:t>
            </a:r>
          </a:p>
        </p:txBody>
      </p:sp>
    </p:spTree>
    <p:extLst>
      <p:ext uri="{BB962C8B-B14F-4D97-AF65-F5344CB8AC3E}">
        <p14:creationId xmlns:p14="http://schemas.microsoft.com/office/powerpoint/2010/main" val="165934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92984" y="2899642"/>
            <a:ext cx="204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&lt;title&gt;</a:t>
            </a:r>
          </a:p>
          <a:p>
            <a:r>
              <a:rPr lang="en-US" dirty="0"/>
              <a:t>	&lt;body&gt; 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	&lt;button&gt;</a:t>
            </a:r>
          </a:p>
          <a:p>
            <a:r>
              <a:rPr lang="en-US" dirty="0"/>
              <a:t>&lt;div&gt;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889" r="83472" b="9556"/>
          <a:stretch/>
        </p:blipFill>
        <p:spPr>
          <a:xfrm>
            <a:off x="0" y="6542"/>
            <a:ext cx="2266950" cy="6991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28" t="12445" r="66389" b="9556"/>
          <a:stretch/>
        </p:blipFill>
        <p:spPr>
          <a:xfrm>
            <a:off x="2333625" y="0"/>
            <a:ext cx="4400550" cy="6686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3900" y="224754"/>
            <a:ext cx="5022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Bradley Hand ITC" panose="03070402050302030203" pitchFamily="66" charset="0"/>
              </a:rPr>
              <a:t>Default Page (Main)</a:t>
            </a:r>
          </a:p>
        </p:txBody>
      </p:sp>
    </p:spTree>
    <p:extLst>
      <p:ext uri="{BB962C8B-B14F-4D97-AF65-F5344CB8AC3E}">
        <p14:creationId xmlns:p14="http://schemas.microsoft.com/office/powerpoint/2010/main" val="388070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28" t="13779" r="56943" b="16666"/>
          <a:stretch/>
        </p:blipFill>
        <p:spPr>
          <a:xfrm>
            <a:off x="4324350" y="0"/>
            <a:ext cx="5162550" cy="5962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1285" y="303613"/>
            <a:ext cx="5022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err="1">
                <a:latin typeface="Bradley Hand ITC" panose="03070402050302030203" pitchFamily="66" charset="0"/>
              </a:rPr>
              <a:t>css</a:t>
            </a:r>
            <a:r>
              <a:rPr lang="en-US" sz="5400" b="1" i="1" dirty="0">
                <a:latin typeface="Bradley Hand ITC" panose="03070402050302030203" pitchFamily="66" charset="0"/>
              </a:rPr>
              <a:t> </a:t>
            </a:r>
          </a:p>
          <a:p>
            <a:pPr algn="ctr"/>
            <a:r>
              <a:rPr lang="en-US" sz="5400" b="1" i="1" dirty="0">
                <a:latin typeface="Bradley Hand ITC" panose="03070402050302030203" pitchFamily="66" charset="0"/>
              </a:rPr>
              <a:t>(Properties)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556" r="68472" b="10889"/>
          <a:stretch/>
        </p:blipFill>
        <p:spPr>
          <a:xfrm>
            <a:off x="0" y="0"/>
            <a:ext cx="43243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8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73" t="9110" r="66388" b="11778"/>
          <a:stretch/>
        </p:blipFill>
        <p:spPr>
          <a:xfrm>
            <a:off x="6243036" y="-38100"/>
            <a:ext cx="4133850" cy="678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8554" r="58063" b="7773"/>
          <a:stretch/>
        </p:blipFill>
        <p:spPr>
          <a:xfrm>
            <a:off x="6954591" y="4018209"/>
            <a:ext cx="2777542" cy="10818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8889" r="31389" b="12445"/>
          <a:stretch/>
        </p:blipFill>
        <p:spPr>
          <a:xfrm>
            <a:off x="0" y="0"/>
            <a:ext cx="5151545" cy="6743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4948" y="2108961"/>
            <a:ext cx="128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0702" y="1128397"/>
            <a:ext cx="5022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latin typeface="Bradley Hand ITC" panose="03070402050302030203" pitchFamily="66" charset="0"/>
              </a:rPr>
              <a:t>JavaScript</a:t>
            </a:r>
          </a:p>
          <a:p>
            <a:pPr algn="ctr"/>
            <a:r>
              <a:rPr lang="en-US" sz="5400" b="1" i="1" dirty="0">
                <a:latin typeface="Bradley Hand ITC" panose="03070402050302030203" pitchFamily="66" charset="0"/>
              </a:rPr>
              <a:t>(Functions)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71268" y="2373026"/>
            <a:ext cx="1567943" cy="17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27269" y="2373026"/>
            <a:ext cx="1696376" cy="101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658927" y="1842941"/>
            <a:ext cx="1803754" cy="53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9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50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Bradley Hand ITC</vt:lpstr>
      <vt:lpstr>Lucida Calligraphy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zlatka.krupa@yahoo.com.hr</dc:creator>
  <cp:lastModifiedBy>Gabriel Molina Rodríguez</cp:lastModifiedBy>
  <cp:revision>9</cp:revision>
  <dcterms:created xsi:type="dcterms:W3CDTF">2019-05-01T00:45:53Z</dcterms:created>
  <dcterms:modified xsi:type="dcterms:W3CDTF">2019-11-08T01:13:41Z</dcterms:modified>
</cp:coreProperties>
</file>