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3" r:id="rId4"/>
    <p:sldId id="257" r:id="rId5"/>
    <p:sldId id="262" r:id="rId6"/>
    <p:sldId id="267" r:id="rId7"/>
    <p:sldId id="268" r:id="rId8"/>
    <p:sldId id="269" r:id="rId9"/>
    <p:sldId id="258" r:id="rId10"/>
    <p:sldId id="264" r:id="rId11"/>
    <p:sldId id="259" r:id="rId12"/>
    <p:sldId id="261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F3C0-09E8-4B45-8F86-6B106BA7E8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6099-C023-4155-AF1B-3901B2AE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82B-91EE-4E42-B2A3-E4CD826D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A8C9-DB2C-4FD6-8021-3C839D0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67DA-E905-4CDA-B96E-FFDE823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0FA-ABAA-4B43-8B82-369FEDBC189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3A29-5A38-4C25-B2AF-6FA77699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F86-A2FC-4D40-B04C-FE9966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CECD9F-D63F-4A75-B4E3-2FB2D75F886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3DD6B27-1AEE-45D7-9CCD-576FA98DB157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EA1B54D-B854-43A4-9457-D63BEE0A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95C-A040-4CE5-A12D-3D47D0C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802-491E-4D2B-A355-5A9AE75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F45-67CB-4BC0-88A2-061C6419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D32-1B2D-4512-9F4F-E14097E962B6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BE77-5E97-4033-ABE8-5ADA5C2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0F9-52B4-4120-BD5F-2ACFEC29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B372C1-6E21-40C9-9B96-AFEA89E45EB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C4F20E8-64EA-42C2-AC38-83762A31FC7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94D70F3-C018-452D-94CB-FF4616E9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1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8B73B-5B35-4321-B9C4-A7B44797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19FB-2C3A-4AEB-915D-961BD4FC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F5AE-0856-40C0-BFA4-38FC320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ABD2-2CC8-4B49-9D13-731DC8924D06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B6C-D882-4449-BC4D-352E2CD2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B977-0905-4CE0-985F-970A1AC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8D9BDF-57E5-4838-9710-D36675770BE5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50B8972-59DD-4CAA-A7CF-15F109EBD180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74FF987-81A4-4A67-96CC-9EDA3FF0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D8B-1218-4D29-8ADE-B6C10B7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FDC8-55BA-41FD-8C92-A3DED386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14454-0C3F-4F71-91FF-5081F15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1B9-16AA-4722-BC62-4359748FAC86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9B92-43E6-47E7-BB3A-DD6868F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0A92-2CA2-41FE-9F79-5859FAED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DA702-6ABE-4016-B18A-CA7AD4FBF716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B738750-7FD6-4ADB-A8D5-1570F133FF9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D58F907-E190-41FF-BF52-EB3F9623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728-FD62-4696-8CAE-344E17C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B964-E126-477C-AB9F-5F1174F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19FE-3477-4E00-A472-D3982C9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6E87-D2E6-4017-A58C-9A69317DCDA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1E4-B959-4104-A0D5-56C85B6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59A-B9AE-4AF6-B2CB-4713C52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780E-13B2-40D0-A406-171C2718D1A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9BF6E71-C981-4C2F-91B4-A55D4C0AB25E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D438A29-8032-462F-83C7-B2BE5CC5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AC1-1AD6-4670-B6C4-A738575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93CC-9540-49FB-B991-960F7FB8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D6E8-454B-46DD-9F2A-3D3086DD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AE9F-E823-40FC-98C6-896C941A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0E4-3D94-4608-A49F-173BAFA73C28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EAA7-253E-4319-AB04-C53E12D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0111-D8F4-44C8-8831-4BB17453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946916-694B-48AA-9634-DF23C33AC00B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E879068-B746-4B27-8592-155CB35AD31F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F106B0-A53B-463C-B313-AB67FF7BF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4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A90-081F-4177-AC12-258A77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844-6734-4C5E-BB23-5F114450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5D2D-09F4-4E94-8726-455D659B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FF0B6-547B-4B00-81C8-13AFAB6A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DEB70-C523-477D-8C00-313ADDF7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7E36C-9FBD-4674-91E3-A76A219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1EB4-757E-4426-B64F-4AFF8E5E8D04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BDAD-892B-428B-ADEF-611B694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79BAD-AA23-4087-93C3-4244428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4F29C6-616B-464E-9982-88EE3669E4C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C89706B2-3BBF-4499-8B93-64860A31D0E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E1A1EFB-5F2C-4DBB-A900-601EC43B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4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1E5-7507-49F7-A73D-74B9B7B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6AFC-F408-4C21-9902-0AF27F2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804-722B-4926-8A1A-D661FC08B095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D698-2E82-43F8-9FC9-DEA3BC1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0970-DBFE-4B28-A21F-B845527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FB4FC-D744-4326-B00E-79B8623EA01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F68D168-D022-49EC-BEF9-9F2DAA3982D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D98D272-3FB2-455A-A157-44BFDC5D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2224-3192-4389-A278-8429AEE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52EE-AF05-411B-AE94-8774E88C1C59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2CC6F-B8A4-4F0D-9590-0F02EA0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8986-216E-48C3-8828-A0AE63A2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2E5078-08EE-4367-87F4-9BF0CE035CD9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9BFAAF9-D021-480D-922A-E34625770E5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8F726D-3C0C-4B20-99E8-47D6120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3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548B-00E0-48CD-9B23-2A40E45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E0-9AE0-453E-9E84-FAC433C9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DF8A6-D8F6-4476-B487-F7C4DC47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730F-53B6-471F-AFED-2A1E9E93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504B-141B-4F51-B21A-34E3BBC2F379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7C2F-B257-4B13-936E-2F74F74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721B-D0D8-465B-B1AB-DC7D4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C2E1B-FFF5-48D2-9A2D-989560037F4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943600-8B3C-4295-B215-A40F85A30969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BE37AB9-B668-488F-9F4A-300CE3120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27-9A11-409C-8789-B647D01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7ECF-8003-4E05-9B0A-BA22ACC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905B-A198-4912-9F0E-51D00EF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30AC-5A9F-40D6-BFF3-CDF9C534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C0-E6FF-4200-802B-FBA3F1F80B22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A902-ED48-459B-8972-AA85446C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7A7-6DF1-4803-BCF9-181BBD3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B3DF4-0B46-499D-97B5-94552AD19318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0391DE4-B226-420B-9896-95B974A85F6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B4797E4-59DE-45C6-B7C2-65978E1E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0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5B60D-82F3-4A8A-92A9-E778E1B9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AB1C-D676-4334-B037-F904C84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1C27-7A03-433E-BE68-44D79762C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5F8E-9059-48A4-8A13-495DE40514E1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16CD-9DF3-4375-B655-D2E9C15F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E080-9694-4B3F-A867-0E1BC0C5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DC09B9-9BF1-4DF5-A441-DF358EE890D7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14F1451-CF6E-4844-9E54-0B3BC180924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F301E18-A285-45C1-9DC2-FA4781EC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2BADCC-E9D3-41B4-88ED-BE0BBFF29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3E98C-4820-4A04-B89A-D6C9F2AC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649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  <a:t>Teaching Assembly Effectively</a:t>
            </a:r>
            <a:b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Or: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How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I Learned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To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Stop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Worrying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And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Love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The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Machine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C2ED2-6A46-49A4-B034-F70DB852A8C7}"/>
              </a:ext>
            </a:extLst>
          </p:cNvPr>
          <p:cNvGrpSpPr/>
          <p:nvPr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399AB84-A4BC-4C94-9C22-2DF3048A073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D65C8-5652-473A-B81F-9589BA78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1A1DB4-7D78-4473-8E2F-E2F2F1FEA5B6}"/>
              </a:ext>
            </a:extLst>
          </p:cNvPr>
          <p:cNvSpPr txBox="1"/>
          <p:nvPr/>
        </p:nvSpPr>
        <p:spPr>
          <a:xfrm>
            <a:off x="3775273" y="5025005"/>
            <a:ext cx="479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Widberg - Jared_Widberg@student.uml.edu</a:t>
            </a:r>
          </a:p>
        </p:txBody>
      </p:sp>
    </p:spTree>
    <p:extLst>
      <p:ext uri="{BB962C8B-B14F-4D97-AF65-F5344CB8AC3E}">
        <p14:creationId xmlns:p14="http://schemas.microsoft.com/office/powerpoint/2010/main" val="257774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F199-4DCA-4541-A844-DED4B480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Isn’t Working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7539DA-500D-44CD-8B2C-32A07C5C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220" y="1027906"/>
            <a:ext cx="672096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31B9-94B6-4DD2-8DC9-E776B8E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C900-A6F2-4E1C-91F1-C98983C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C966C-0491-437D-B0E1-106C3DA6D500}"/>
              </a:ext>
            </a:extLst>
          </p:cNvPr>
          <p:cNvSpPr txBox="1"/>
          <p:nvPr/>
        </p:nvSpPr>
        <p:spPr>
          <a:xfrm>
            <a:off x="6199464" y="4261607"/>
            <a:ext cx="125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C3601-DEE3-4B30-B455-9241333A93D2}"/>
              </a:ext>
            </a:extLst>
          </p:cNvPr>
          <p:cNvSpPr txBox="1"/>
          <p:nvPr/>
        </p:nvSpPr>
        <p:spPr>
          <a:xfrm>
            <a:off x="6989904" y="3374334"/>
            <a:ext cx="92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7569-2351-4A40-A3A5-7C4E070EEBCF}"/>
              </a:ext>
            </a:extLst>
          </p:cNvPr>
          <p:cNvSpPr txBox="1"/>
          <p:nvPr/>
        </p:nvSpPr>
        <p:spPr>
          <a:xfrm>
            <a:off x="8052732" y="2495689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Y86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380E2-BD09-49B9-9666-2684F7B3B3D6}"/>
              </a:ext>
            </a:extLst>
          </p:cNvPr>
          <p:cNvSpPr txBox="1"/>
          <p:nvPr/>
        </p:nvSpPr>
        <p:spPr>
          <a:xfrm>
            <a:off x="9506125" y="5025301"/>
            <a:ext cx="220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x86 Again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DCC961-0631-4E47-8261-C738EED6C3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mean really; what the fuck is this shit?</a:t>
            </a:r>
          </a:p>
        </p:txBody>
      </p:sp>
    </p:spTree>
    <p:extLst>
      <p:ext uri="{BB962C8B-B14F-4D97-AF65-F5344CB8AC3E}">
        <p14:creationId xmlns:p14="http://schemas.microsoft.com/office/powerpoint/2010/main" val="33252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5D6-4E09-4849-8649-86402172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Somewhere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C435-C6A1-4E6C-8F79-768E56DE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emulation</a:t>
            </a:r>
          </a:p>
          <a:p>
            <a:r>
              <a:rPr lang="en-US" dirty="0"/>
              <a:t>All the concepts without all the mess</a:t>
            </a:r>
          </a:p>
          <a:p>
            <a:r>
              <a:rPr lang="en-US" dirty="0"/>
              <a:t>Unified knowledge 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449F-40A6-4D1B-83C1-FD000CBA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F6E5-8A91-420B-8CD4-E86D88B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9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9-772E-4D98-BA53-6DBAF366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KASM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70F9-44D8-43BF-A4FD-ABBC0F5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29A9-9A78-43E6-98D2-987FAA0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29943-BCB5-4885-8E57-A11CC861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12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FBA45A-B7CE-4880-8EB2-B2A9AD9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6564" y="1423579"/>
            <a:ext cx="5295360" cy="40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8169-B45A-4770-A502-EC1FE13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KASM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D774-20EE-4C07-A5A6-C582F5FF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  <a:p>
            <a:r>
              <a:rPr lang="en-US" dirty="0"/>
              <a:t>Linker</a:t>
            </a:r>
          </a:p>
          <a:p>
            <a:r>
              <a:rPr lang="en-US" dirty="0"/>
              <a:t>Disassembler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Instruction Set Emulator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Graphical IDE</a:t>
            </a:r>
          </a:p>
          <a:p>
            <a:r>
              <a:rPr lang="en-US" dirty="0"/>
              <a:t>C/++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EEFA-3C1D-462E-9A0E-1B998E7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68D6-7117-4A29-8304-55E53F38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91E-17D5-4F15-99B8-C16FCCE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 and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7F43-4AE6-40CE-BB2A-4E5F559A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3"/>
            <a:ext cx="10515600" cy="419767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92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Links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94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-----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95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https://github.com/widberg/kasm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96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https://widberg.github.io/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97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98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u="wavy" dirty="0">
                <a:solidFill>
                  <a:schemeClr val="accent1"/>
                </a:solidFill>
                <a:uFill>
                  <a:solidFill>
                    <a:schemeClr val="accent4"/>
                  </a:solidFill>
                </a:uFill>
                <a:latin typeface="Share Tech Mono" panose="020B0509050000020004" pitchFamily="49" charset="0"/>
              </a:rPr>
              <a:t>hcf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questions?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99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100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hare Tech Mono" panose="020B05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E132-B273-484B-B3B4-90BEAE6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CFE4-4F35-4203-A391-4CF55420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425C-86EA-4FEC-A0BB-16527ACD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Students Need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87D8-96B4-42FD-981F-47D45CD9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0A20-8998-4A6F-80A9-93B95874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F71A6-737D-4170-BC9B-7BBC92C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2D2B-9F6E-499C-ACC6-1F861E2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Roads Diverged in a Yellow 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49BF-9B5E-478D-89D0-40D9D528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Pseudo-Assembly</a:t>
            </a:r>
          </a:p>
          <a:p>
            <a:r>
              <a:rPr lang="en-US" dirty="0"/>
              <a:t>CISC</a:t>
            </a:r>
          </a:p>
          <a:p>
            <a:r>
              <a:rPr lang="en-US" dirty="0"/>
              <a:t>RISC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25989-D500-4DB0-B7D5-3A4B1EC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57B35C-5B5A-4D40-8575-4E157E92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50" y="1825625"/>
            <a:ext cx="5772150" cy="39147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6D21-7C2B-4922-9D83-A33AF141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948A-1EB8-4224-9F6C-ED0AE6A5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Against Pseudo-Assembly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3C92-4502-4098-9BCF-AAE8576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Y86 Sucks</a:t>
            </a:r>
          </a:p>
          <a:p>
            <a:r>
              <a:rPr lang="en-US" dirty="0"/>
              <a:t>Can’t run the code in a meaningful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0EDC8-091B-4B7F-BD3A-3064452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8E6FAE7-78CD-4D88-9BCD-D1AFF7C8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94" y="2569708"/>
            <a:ext cx="4048125" cy="23717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32FF9F-805C-4AA2-8D10-803AC0C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FAB8-0AE6-4B5A-9DC0-DB95C023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CISC Assembly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5BDA-B011-4859-A2DF-B6510DF8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  <a:p>
            <a:r>
              <a:rPr lang="en-US" dirty="0"/>
              <a:t>“Don’t teach it ALL”</a:t>
            </a:r>
          </a:p>
          <a:p>
            <a:pPr lvl="1"/>
            <a:r>
              <a:rPr lang="en-US" dirty="0"/>
              <a:t>Hand wavy</a:t>
            </a:r>
          </a:p>
          <a:p>
            <a:r>
              <a:rPr lang="en-US" dirty="0"/>
              <a:t>Background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28F3-1D9A-4DD7-AB44-D9757DBB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0C3-A34E-443E-97AB-28ED5AE1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7D721B-A041-4D30-B497-B713D3C909BF}"/>
              </a:ext>
            </a:extLst>
          </p:cNvPr>
          <p:cNvSpPr txBox="1">
            <a:spLocks/>
          </p:cNvSpPr>
          <p:nvPr/>
        </p:nvSpPr>
        <p:spPr>
          <a:xfrm>
            <a:off x="4261607" y="1560352"/>
            <a:ext cx="7617204" cy="4795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“Hello, world” in x86 GAS syntax for 64-bit 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rgbClr val="FFC000"/>
                </a:solidFill>
                <a:latin typeface="Share Tech Mono" panose="020B0509050000020004" pitchFamily="49" charset="0"/>
              </a:rPr>
              <a:t>.global 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_start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rgbClr val="FFC000"/>
                </a:solidFill>
                <a:latin typeface="Share Tech Mono" panose="020B0509050000020004" pitchFamily="49" charset="0"/>
              </a:rPr>
              <a:t>.text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_start: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write(1, message, 13)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mov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rgbClr val="CC00FF"/>
                </a:solidFill>
                <a:latin typeface="Share Tech Mono" panose="020B0509050000020004" pitchFamily="49" charset="0"/>
              </a:rPr>
              <a:t>$1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rax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system call 1 is write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mov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rgbClr val="CC00FF"/>
                </a:solidFill>
                <a:latin typeface="Share Tech Mono" panose="020B0509050000020004" pitchFamily="49" charset="0"/>
              </a:rPr>
              <a:t>$1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file handle 1 is </a:t>
            </a:r>
            <a:r>
              <a:rPr lang="en-US" dirty="0" err="1">
                <a:solidFill>
                  <a:schemeClr val="accent6"/>
                </a:solidFill>
                <a:latin typeface="Share Tech Mono" panose="020B0509050000020004" pitchFamily="49" charset="0"/>
              </a:rPr>
              <a:t>stdout</a:t>
            </a:r>
            <a:endParaRPr lang="en-US" dirty="0">
              <a:solidFill>
                <a:schemeClr val="accent6"/>
              </a:solidFill>
              <a:latin typeface="Share Tech Mono" panose="020B05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mov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rgbClr val="CC00FF"/>
                </a:solidFill>
                <a:latin typeface="Share Tech Mono" panose="020B0509050000020004" pitchFamily="49" charset="0"/>
              </a:rPr>
              <a:t>$message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rsi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address of string to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mov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rgbClr val="CC00FF"/>
                </a:solidFill>
                <a:latin typeface="Share Tech Mono" panose="020B0509050000020004" pitchFamily="49" charset="0"/>
              </a:rPr>
              <a:t>$13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rdx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number of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 err="1">
                <a:solidFill>
                  <a:schemeClr val="accent1"/>
                </a:solidFill>
                <a:latin typeface="Share Tech Mono" panose="020B0509050000020004" pitchFamily="49" charset="0"/>
              </a:rPr>
              <a:t>syscall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invoke operating system to do the write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exit(0)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mov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rgbClr val="CC00FF"/>
                </a:solidFill>
                <a:latin typeface="Share Tech Mono" panose="020B0509050000020004" pitchFamily="49" charset="0"/>
              </a:rPr>
              <a:t>$60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rax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system call 60 is exit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14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 err="1">
                <a:solidFill>
                  <a:schemeClr val="accent1"/>
                </a:solidFill>
                <a:latin typeface="Share Tech Mono" panose="020B0509050000020004" pitchFamily="49" charset="0"/>
              </a:rPr>
              <a:t>xor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Share Tech Mono" panose="020B05090500000200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Share Tech Mono" panose="020B0509050000020004" pitchFamily="49" charset="0"/>
              </a:rPr>
              <a:t>rdi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we want return code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15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 err="1">
                <a:solidFill>
                  <a:schemeClr val="accent1"/>
                </a:solidFill>
                <a:latin typeface="Share Tech Mono" panose="020B0509050000020004" pitchFamily="49" charset="0"/>
              </a:rPr>
              <a:t>syscall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                   </a:t>
            </a: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# invoke operating system to exit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16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rgbClr val="FFC000"/>
                </a:solidFill>
                <a:latin typeface="Share Tech Mono" panose="020B0509050000020004" pitchFamily="49" charset="0"/>
              </a:rPr>
              <a:t>.data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17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message: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18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         </a:t>
            </a:r>
            <a:r>
              <a:rPr lang="en-US" dirty="0">
                <a:solidFill>
                  <a:srgbClr val="FFC000"/>
                </a:solidFill>
                <a:latin typeface="Share Tech Mono" panose="020B0509050000020004" pitchFamily="49" charset="0"/>
              </a:rPr>
              <a:t>.ascii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Share Tech Mono" panose="020B0509050000020004" pitchFamily="49" charset="0"/>
              </a:rPr>
              <a:t>"Hello, world\n"</a:t>
            </a:r>
          </a:p>
        </p:txBody>
      </p:sp>
    </p:spTree>
    <p:extLst>
      <p:ext uri="{BB962C8B-B14F-4D97-AF65-F5344CB8AC3E}">
        <p14:creationId xmlns:p14="http://schemas.microsoft.com/office/powerpoint/2010/main" val="35819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A1AC5EA-8619-4DF5-8624-234D29F09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412"/>
          <a:stretch/>
        </p:blipFill>
        <p:spPr>
          <a:xfrm>
            <a:off x="321733" y="166458"/>
            <a:ext cx="11548534" cy="62145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2C9BC-3348-4C26-9E96-51C991C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39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AC0EB-8412-4713-ABE8-359531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205DFE-0762-4742-8A3F-8DEAEE28F0E3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34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525C1A-C561-4385-8511-646DB2BF0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28"/>
          <a:stretch/>
        </p:blipFill>
        <p:spPr>
          <a:xfrm>
            <a:off x="321733" y="192337"/>
            <a:ext cx="11548534" cy="62145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534F4-95A0-4482-835E-CE40BA6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39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AEFD-C195-4B8A-B7E8-B8509F64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205DFE-0762-4742-8A3F-8DEAEE28F0E3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F0E9D-B2A1-490B-AA1F-A66729A3839D}"/>
              </a:ext>
            </a:extLst>
          </p:cNvPr>
          <p:cNvSpPr/>
          <p:nvPr/>
        </p:nvSpPr>
        <p:spPr>
          <a:xfrm>
            <a:off x="914400" y="3429000"/>
            <a:ext cx="7781026" cy="33461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D60-994E-4A57-804B-CD68A0B4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736-4E64-4158-B0CB-147202BC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15232 words</a:t>
            </a:r>
          </a:p>
          <a:p>
            <a:r>
              <a:rPr lang="en-US"/>
              <a:t>No uniformity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6740A-585C-4EA0-9886-E9FE8C5F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5FA7F-FAD4-4D56-B3B5-8A62B387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290-B20D-4FB5-8F7B-C22394D8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RISC Assembly Languages…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5D20-C939-4C18-B78F-5FFD216B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memorize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7E29-A2D6-4D01-92E8-AD5A568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B171-2B35-4473-AB3B-FA8B24CE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Share Tech Mono</vt:lpstr>
      <vt:lpstr>Office Theme</vt:lpstr>
      <vt:lpstr>Teaching Assembly Effectively Or: How I Learned To Stop Worrying And Love The Machine Code</vt:lpstr>
      <vt:lpstr>What Do Students Need To Learn?</vt:lpstr>
      <vt:lpstr>3 Roads Diverged in a Yellow  Wood</vt:lpstr>
      <vt:lpstr>A Case Against Pseudo-Assembly Languages</vt:lpstr>
      <vt:lpstr>Why Not CISC Assembly Languages?</vt:lpstr>
      <vt:lpstr>PowerPoint Presentation</vt:lpstr>
      <vt:lpstr>PowerPoint Presentation</vt:lpstr>
      <vt:lpstr>PowerPoint Presentation</vt:lpstr>
      <vt:lpstr>Maybe RISC Assembly Languages…</vt:lpstr>
      <vt:lpstr>Something Isn’t Working</vt:lpstr>
      <vt:lpstr>Somewhere in Between</vt:lpstr>
      <vt:lpstr>Bridging the KASM</vt:lpstr>
      <vt:lpstr>KASM Toolchain</vt:lpstr>
      <vt:lpstr>Halt and Catch Fire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Assembly Effectively Or: How I Learned To Stop Worrying And Love The Machine Code</dc:title>
  <dc:creator>Widberg, Jared Q</dc:creator>
  <cp:lastModifiedBy>Widberg, Jared Q</cp:lastModifiedBy>
  <cp:revision>3</cp:revision>
  <dcterms:created xsi:type="dcterms:W3CDTF">2020-12-29T03:18:52Z</dcterms:created>
  <dcterms:modified xsi:type="dcterms:W3CDTF">2020-12-29T03:26:40Z</dcterms:modified>
</cp:coreProperties>
</file>