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0F3C0-09E8-4B45-8F86-6B106BA7E8A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D6099-C023-4155-AF1B-3901B2AE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1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A82B-91EE-4E42-B2A3-E4CD826D7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A8C9-DB2C-4FD6-8021-3C839D099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67DA-E905-4CDA-B96E-FFDE8233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5E9-4AAB-4F3C-8BEC-EB9B30244ED6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3A29-5A38-4C25-B2AF-6FA77699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BF86-A2FC-4D40-B04C-FE996659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CECD9F-D63F-4A75-B4E3-2FB2D75F8861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73DD6B27-1AEE-45D7-9CCD-576FA98DB157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EA1B54D-B854-43A4-9457-D63BEE0A3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557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395C-A040-4CE5-A12D-3D47D0C8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A9802-491E-4D2B-A355-5A9AE756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6F45-67CB-4BC0-88A2-061C6419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24C5-5B11-4CF9-81E9-352D8089589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BE77-5E97-4033-ABE8-5ADA5C29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A0F9-52B4-4120-BD5F-2ACFEC29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B372C1-6E21-40C9-9B96-AFEA89E45EBA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4C4F20E8-64EA-42C2-AC38-83762A31FC7D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94D70F3-C018-452D-94CB-FF4616E9C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312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8B73B-5B35-4321-B9C4-A7B44797C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C19FB-2C3A-4AEB-915D-961BD4FC7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F5AE-0856-40C0-BFA4-38FC3208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C37A-FBFA-485A-8BE1-3B722E324954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CB6C-D882-4449-BC4D-352E2CD2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B977-0905-4CE0-985F-970A1ACD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8D9BDF-57E5-4838-9710-D36675770BE5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850B8972-59DD-4CAA-A7CF-15F109EBD180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74FF987-81A4-4A67-96CC-9EDA3FF0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20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BD8B-1218-4D29-8ADE-B6C10B71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FDC8-55BA-41FD-8C92-A3DED386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14454-0C3F-4F71-91FF-5081F153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83F7-2139-4934-A00E-7F9722CBE4DD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9B92-43E6-47E7-BB3A-DD6868F0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0A92-2CA2-41FE-9F79-5859FAED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DA702-6ABE-4016-B18A-CA7AD4FBF716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8B738750-7FD6-4ADB-A8D5-1570F133FF91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D58F907-E190-41FF-BF52-EB3F9623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0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B728-FD62-4696-8CAE-344E17CC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B964-E126-477C-AB9F-5F1174FB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119FE-3477-4E00-A472-D3982C96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8A4E-1261-4305-B35C-3F4829E77335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E1E4-B959-4104-A0D5-56C85B6F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259A-B9AE-4AF6-B2CB-4713C52F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D4780E-13B2-40D0-A406-171C2718D1AE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9BF6E71-C981-4C2F-91B4-A55D4C0AB25E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D438A29-8032-462F-83C7-B2BE5CC5A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280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4AC1-1AD6-4670-B6C4-A7385752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93CC-9540-49FB-B991-960F7FB8D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8D6E8-454B-46DD-9F2A-3D3086DD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8AE9F-E823-40FC-98C6-896C941A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26F5-443A-4A5F-9580-265CAB048C16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EAA7-253E-4319-AB04-C53E12D0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0111-D8F4-44C8-8831-4BB17453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946916-694B-48AA-9634-DF23C33AC00B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E879068-B746-4B27-8592-155CB35AD31F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9F106B0-A53B-463C-B313-AB67FF7BF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47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5A90-081F-4177-AC12-258A77A8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B844-6734-4C5E-BB23-5F114450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75D2D-09F4-4E94-8726-455D659B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FF0B6-547B-4B00-81C8-13AFAB6A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DEB70-C523-477D-8C00-313ADDF7F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7E36C-9FBD-4674-91E3-A76A2197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CF4-9C99-4F2A-BF76-8189244A165E}" type="datetime1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ABDAD-892B-428B-ADEF-611B694C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79BAD-AA23-4087-93C3-42444288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4F29C6-616B-464E-9982-88EE3669E4CE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C89706B2-3BBF-4499-8B93-64860A31D0EC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E1A1EFB-5F2C-4DBB-A900-601EC43B7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040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D1E5-7507-49F7-A73D-74B9B7B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F6AFC-F408-4C21-9902-0AF27F21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FF49-791C-4EE0-A92E-1D6C7D958883}" type="datetime1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CD698-2E82-43F8-9FC9-DEA3BC1F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80970-DBFE-4B28-A21F-B8455276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9FB4FC-D744-4326-B00E-79B8623EA01A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DF68D168-D022-49EC-BEF9-9F2DAA3982D3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D98D272-3FB2-455A-A157-44BFDC5D5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7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32224-3192-4389-A278-8429AEE0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2821-CC8F-4269-8E6B-A0465C610364}" type="datetime1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2CC6F-B8A4-4F0D-9590-0F02EA09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F8986-216E-48C3-8828-A0AE63A2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2E5078-08EE-4367-87F4-9BF0CE035CD9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99BFAAF9-D021-480D-922A-E34625770E53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78F726D-3C0C-4B20-99E8-47D6120F4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53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548B-00E0-48CD-9B23-2A40E450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4FE0-9AE0-453E-9E84-FAC433C9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DF8A6-D8F6-4476-B487-F7C4DC471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C730F-53B6-471F-AFED-2A1E9E93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9C9F-CDA5-4396-B591-336147D795DC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C7C2F-B257-4B13-936E-2F74F748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2721B-D0D8-465B-B1AB-DC7D4956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5C2E1B-FFF5-48D2-9A2D-989560037F41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0943600-8B3C-4295-B215-A40F85A30969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BE37AB9-B668-488F-9F4A-300CE3120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018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DC27-9A11-409C-8789-B647D018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E7ECF-8003-4E05-9B0A-BA22ACC9E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2905B-A198-4912-9F0E-51D00EFD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30AC-5A9F-40D6-BFF3-CDF9C534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6812-72BF-4913-BB5A-4C76DBFD206D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A902-ED48-459B-8972-AA85446C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757A7-6DF1-4803-BCF9-181BBD39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5B3DF4-0B46-499D-97B5-94552AD19318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0391DE4-B226-420B-9896-95B974A85F6D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B4797E4-59DE-45C6-B7C2-65978E1E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90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5B60D-82F3-4A8A-92A9-E778E1B9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7AB1C-D676-4334-B037-F904C843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61C27-7A03-433E-BE68-44D79762C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879DF-47EA-436F-AE5B-808754316D21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F16CD-9DF3-4375-B655-D2E9C15F0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E080-9694-4B3F-A867-0E1BC0C5B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DC09B9-9BF1-4DF5-A441-DF358EE890D7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14F1451-CF6E-4844-9E54-0B3BC180924C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F301E18-A285-45C1-9DC2-FA4781ECB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8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E98C-4820-4A04-B89A-D6C9F2AC8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9CA3FA3-D67B-479D-8EE4-7D83AD25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</p:spTree>
    <p:extLst>
      <p:ext uri="{BB962C8B-B14F-4D97-AF65-F5344CB8AC3E}">
        <p14:creationId xmlns:p14="http://schemas.microsoft.com/office/powerpoint/2010/main" val="257774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Widberg, Jared Q</dc:creator>
  <cp:lastModifiedBy>Widberg, Jared Q</cp:lastModifiedBy>
  <cp:revision>6</cp:revision>
  <dcterms:created xsi:type="dcterms:W3CDTF">2020-11-30T03:01:22Z</dcterms:created>
  <dcterms:modified xsi:type="dcterms:W3CDTF">2020-11-30T03:17:08Z</dcterms:modified>
</cp:coreProperties>
</file>