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aleway"/>
      <p:regular r:id="rId23"/>
      <p:bold r:id="rId24"/>
      <p:italic r:id="rId25"/>
      <p:boldItalic r:id="rId26"/>
    </p:embeddedFont>
    <p:embeddedFont>
      <p:font typeface="Play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55B976-C01C-4294-BA27-2D7EBA0B4BC1}">
  <a:tblStyle styleId="{7455B976-C01C-4294-BA27-2D7EBA0B4B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BE95CC4-44DF-4FAC-8C80-F295CDF4F73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  <a:tcStyle>
        <a:fill>
          <a:solidFill>
            <a:srgbClr val="CCCCCC"/>
          </a:solidFill>
        </a:fill>
      </a:tcStyle>
    </a:band1H>
    <a:band2H>
      <a:tcTxStyle/>
    </a:band2H>
    <a:band1V>
      <a:tcTxStyle/>
      <a:tcStyle>
        <a:fill>
          <a:solidFill>
            <a:srgbClr val="CCCCCC"/>
          </a:solidFill>
        </a:fill>
      </a:tcStyle>
    </a:band1V>
    <a:band2V>
      <a:tcTxStyle/>
    </a:band2V>
    <a:lastCol>
      <a:tcTxStyle b="on"/>
    </a:lastCol>
    <a:firstCol>
      <a:tcTxStyle b="on"/>
    </a:firstCol>
    <a:lastRow>
      <a:tcTxStyle b="on"/>
      <a:tcStyle>
        <a:tcBdr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>
        <a:srgbClr val="FFFFFF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000000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Play-bold.fntdata"/><Relationship Id="rId27" Type="http://schemas.openxmlformats.org/officeDocument/2006/relationships/font" Target="fonts/Pl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6" y="685800"/>
            <a:ext cx="609629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2d27e3c02_1_0:notes"/>
          <p:cNvSpPr/>
          <p:nvPr>
            <p:ph idx="2" type="sldImg"/>
          </p:nvPr>
        </p:nvSpPr>
        <p:spPr>
          <a:xfrm>
            <a:off x="38117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62d27e3c0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2d27e3c02_2_42:notes"/>
          <p:cNvSpPr/>
          <p:nvPr>
            <p:ph idx="2" type="sldImg"/>
          </p:nvPr>
        </p:nvSpPr>
        <p:spPr>
          <a:xfrm>
            <a:off x="38117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62d27e3c02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2d27e3c02_6_0:notes"/>
          <p:cNvSpPr/>
          <p:nvPr>
            <p:ph idx="2" type="sldImg"/>
          </p:nvPr>
        </p:nvSpPr>
        <p:spPr>
          <a:xfrm>
            <a:off x="38117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2d27e3c0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2d27e3c02_6_28:notes"/>
          <p:cNvSpPr/>
          <p:nvPr>
            <p:ph idx="2" type="sldImg"/>
          </p:nvPr>
        </p:nvSpPr>
        <p:spPr>
          <a:xfrm>
            <a:off x="38117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62d27e3c02_6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62d27e3c02_4_3:notes"/>
          <p:cNvSpPr/>
          <p:nvPr>
            <p:ph idx="2" type="sldImg"/>
          </p:nvPr>
        </p:nvSpPr>
        <p:spPr>
          <a:xfrm>
            <a:off x="38117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62d27e3c02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62d27e3c02_2_58:notes"/>
          <p:cNvSpPr/>
          <p:nvPr>
            <p:ph idx="2" type="sldImg"/>
          </p:nvPr>
        </p:nvSpPr>
        <p:spPr>
          <a:xfrm>
            <a:off x="381176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62d27e3c02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285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32696632e_3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832696632e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13970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13970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2d27e3c02_2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62d27e3c02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13970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rPr>
              <a:t>slidesppt.net</a:t>
            </a:r>
            <a:endParaRPr/>
          </a:p>
          <a:p>
            <a:pPr indent="0" lvl="0" marL="13970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32696632e_1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2832696632e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285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2d27e3c02_2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62d27e3c0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285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2d27e3c02_1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362d27e3c02_1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285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2d27e3c02_1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62d27e3c02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285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62d27e3c02_1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62d27e3c02_1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2859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00180" y="1991846"/>
            <a:ext cx="58074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5800"/>
              <a:buFont typeface="Roboto Slab"/>
              <a:buNone/>
              <a:defRPr b="1" sz="5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337529" y="4630073"/>
            <a:ext cx="96295" cy="9600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0091EA"/>
          </a:solidFill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7790239" y="4182401"/>
            <a:ext cx="96295" cy="9600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0091EA"/>
          </a:solidFill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893253" y="3333344"/>
            <a:ext cx="57598" cy="57598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0091EA"/>
          </a:solidFill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>
            <a:off x="8771299" y="4923778"/>
            <a:ext cx="96295" cy="9600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0091EA"/>
          </a:solidFill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386263" y="508132"/>
            <a:ext cx="96295" cy="9600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0091EA"/>
          </a:solidFill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479456" y="2703981"/>
            <a:ext cx="96295" cy="9600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0091EA"/>
          </a:solidFill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61536" y="643097"/>
            <a:ext cx="96295" cy="9600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0091EA"/>
          </a:solidFill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07235" y="1080866"/>
            <a:ext cx="192600" cy="192298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noFill/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314017" y="3625321"/>
            <a:ext cx="144301" cy="143999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noFill/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8882856" y="4186763"/>
            <a:ext cx="144301" cy="143999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noFill/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58310" y="1596560"/>
            <a:ext cx="57598" cy="57598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0091EA"/>
          </a:solidFill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396480" y="226423"/>
            <a:ext cx="192600" cy="192298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noFill/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17494" y="2000597"/>
            <a:ext cx="57598" cy="57598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0091EA"/>
          </a:solidFill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3425269" y="387879"/>
            <a:ext cx="57598" cy="57598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0091EA"/>
          </a:solidFill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8014030" y="4567546"/>
            <a:ext cx="192600" cy="192298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noFill/>
          <a:ln cap="flat" cmpd="sng" w="19025">
            <a:solidFill>
              <a:srgbClr val="0091E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540017" y="1250990"/>
            <a:ext cx="914893" cy="881399"/>
          </a:xfrm>
          <a:custGeom>
            <a:rect b="b" l="l" r="r" t="t"/>
            <a:pathLst>
              <a:path extrusionOk="0" h="12234" w="12210">
                <a:moveTo>
                  <a:pt x="6093" y="0"/>
                </a:moveTo>
                <a:lnTo>
                  <a:pt x="5787" y="24"/>
                </a:lnTo>
                <a:lnTo>
                  <a:pt x="5482" y="47"/>
                </a:lnTo>
                <a:lnTo>
                  <a:pt x="5176" y="71"/>
                </a:lnTo>
                <a:lnTo>
                  <a:pt x="4870" y="142"/>
                </a:lnTo>
                <a:lnTo>
                  <a:pt x="4564" y="212"/>
                </a:lnTo>
                <a:lnTo>
                  <a:pt x="4282" y="283"/>
                </a:lnTo>
                <a:lnTo>
                  <a:pt x="3999" y="377"/>
                </a:lnTo>
                <a:lnTo>
                  <a:pt x="3717" y="494"/>
                </a:lnTo>
                <a:lnTo>
                  <a:pt x="3458" y="612"/>
                </a:lnTo>
                <a:lnTo>
                  <a:pt x="3200" y="753"/>
                </a:lnTo>
                <a:lnTo>
                  <a:pt x="2941" y="894"/>
                </a:lnTo>
                <a:lnTo>
                  <a:pt x="2682" y="1059"/>
                </a:lnTo>
                <a:lnTo>
                  <a:pt x="2212" y="1412"/>
                </a:lnTo>
                <a:lnTo>
                  <a:pt x="1788" y="1788"/>
                </a:lnTo>
                <a:lnTo>
                  <a:pt x="1388" y="2235"/>
                </a:lnTo>
                <a:lnTo>
                  <a:pt x="1035" y="2706"/>
                </a:lnTo>
                <a:lnTo>
                  <a:pt x="871" y="2941"/>
                </a:lnTo>
                <a:lnTo>
                  <a:pt x="730" y="3200"/>
                </a:lnTo>
                <a:lnTo>
                  <a:pt x="588" y="3458"/>
                </a:lnTo>
                <a:lnTo>
                  <a:pt x="471" y="3741"/>
                </a:lnTo>
                <a:lnTo>
                  <a:pt x="353" y="4023"/>
                </a:lnTo>
                <a:lnTo>
                  <a:pt x="259" y="4305"/>
                </a:lnTo>
                <a:lnTo>
                  <a:pt x="189" y="4588"/>
                </a:lnTo>
                <a:lnTo>
                  <a:pt x="118" y="4893"/>
                </a:lnTo>
                <a:lnTo>
                  <a:pt x="71" y="5176"/>
                </a:lnTo>
                <a:lnTo>
                  <a:pt x="24" y="5482"/>
                </a:lnTo>
                <a:lnTo>
                  <a:pt x="0" y="5811"/>
                </a:lnTo>
                <a:lnTo>
                  <a:pt x="0" y="6117"/>
                </a:lnTo>
                <a:lnTo>
                  <a:pt x="0" y="6423"/>
                </a:lnTo>
                <a:lnTo>
                  <a:pt x="24" y="6752"/>
                </a:lnTo>
                <a:lnTo>
                  <a:pt x="71" y="7058"/>
                </a:lnTo>
                <a:lnTo>
                  <a:pt x="118" y="7340"/>
                </a:lnTo>
                <a:lnTo>
                  <a:pt x="189" y="7646"/>
                </a:lnTo>
                <a:lnTo>
                  <a:pt x="259" y="7928"/>
                </a:lnTo>
                <a:lnTo>
                  <a:pt x="353" y="8210"/>
                </a:lnTo>
                <a:lnTo>
                  <a:pt x="471" y="8493"/>
                </a:lnTo>
                <a:lnTo>
                  <a:pt x="588" y="8775"/>
                </a:lnTo>
                <a:lnTo>
                  <a:pt x="730" y="9034"/>
                </a:lnTo>
                <a:lnTo>
                  <a:pt x="871" y="9293"/>
                </a:lnTo>
                <a:lnTo>
                  <a:pt x="1035" y="9528"/>
                </a:lnTo>
                <a:lnTo>
                  <a:pt x="1388" y="9998"/>
                </a:lnTo>
                <a:lnTo>
                  <a:pt x="1788" y="10445"/>
                </a:lnTo>
                <a:lnTo>
                  <a:pt x="2212" y="10822"/>
                </a:lnTo>
                <a:lnTo>
                  <a:pt x="2682" y="11174"/>
                </a:lnTo>
                <a:lnTo>
                  <a:pt x="2941" y="11339"/>
                </a:lnTo>
                <a:lnTo>
                  <a:pt x="3200" y="11480"/>
                </a:lnTo>
                <a:lnTo>
                  <a:pt x="3458" y="11621"/>
                </a:lnTo>
                <a:lnTo>
                  <a:pt x="3717" y="11739"/>
                </a:lnTo>
                <a:lnTo>
                  <a:pt x="3999" y="11857"/>
                </a:lnTo>
                <a:lnTo>
                  <a:pt x="4282" y="11951"/>
                </a:lnTo>
                <a:lnTo>
                  <a:pt x="4564" y="12045"/>
                </a:lnTo>
                <a:lnTo>
                  <a:pt x="4870" y="12092"/>
                </a:lnTo>
                <a:lnTo>
                  <a:pt x="5176" y="12162"/>
                </a:lnTo>
                <a:lnTo>
                  <a:pt x="5482" y="12186"/>
                </a:lnTo>
                <a:lnTo>
                  <a:pt x="5787" y="12210"/>
                </a:lnTo>
                <a:lnTo>
                  <a:pt x="6093" y="12233"/>
                </a:lnTo>
                <a:lnTo>
                  <a:pt x="6422" y="12210"/>
                </a:lnTo>
                <a:lnTo>
                  <a:pt x="6728" y="12186"/>
                </a:lnTo>
                <a:lnTo>
                  <a:pt x="7034" y="12162"/>
                </a:lnTo>
                <a:lnTo>
                  <a:pt x="7340" y="12092"/>
                </a:lnTo>
                <a:lnTo>
                  <a:pt x="7622" y="12045"/>
                </a:lnTo>
                <a:lnTo>
                  <a:pt x="7905" y="11951"/>
                </a:lnTo>
                <a:lnTo>
                  <a:pt x="8210" y="11857"/>
                </a:lnTo>
                <a:lnTo>
                  <a:pt x="8469" y="11739"/>
                </a:lnTo>
                <a:lnTo>
                  <a:pt x="8751" y="11621"/>
                </a:lnTo>
                <a:lnTo>
                  <a:pt x="9010" y="11480"/>
                </a:lnTo>
                <a:lnTo>
                  <a:pt x="9269" y="11339"/>
                </a:lnTo>
                <a:lnTo>
                  <a:pt x="9504" y="11174"/>
                </a:lnTo>
                <a:lnTo>
                  <a:pt x="9975" y="10822"/>
                </a:lnTo>
                <a:lnTo>
                  <a:pt x="10422" y="10445"/>
                </a:lnTo>
                <a:lnTo>
                  <a:pt x="10822" y="9998"/>
                </a:lnTo>
                <a:lnTo>
                  <a:pt x="11174" y="9528"/>
                </a:lnTo>
                <a:lnTo>
                  <a:pt x="11316" y="9293"/>
                </a:lnTo>
                <a:lnTo>
                  <a:pt x="11480" y="9034"/>
                </a:lnTo>
                <a:lnTo>
                  <a:pt x="11598" y="8775"/>
                </a:lnTo>
                <a:lnTo>
                  <a:pt x="11715" y="8493"/>
                </a:lnTo>
                <a:lnTo>
                  <a:pt x="11833" y="8210"/>
                </a:lnTo>
                <a:lnTo>
                  <a:pt x="11927" y="7928"/>
                </a:lnTo>
                <a:lnTo>
                  <a:pt x="12021" y="7646"/>
                </a:lnTo>
                <a:lnTo>
                  <a:pt x="12092" y="7340"/>
                </a:lnTo>
                <a:lnTo>
                  <a:pt x="12139" y="7058"/>
                </a:lnTo>
                <a:lnTo>
                  <a:pt x="12186" y="6752"/>
                </a:lnTo>
                <a:lnTo>
                  <a:pt x="12209" y="6423"/>
                </a:lnTo>
                <a:lnTo>
                  <a:pt x="12209" y="6117"/>
                </a:lnTo>
                <a:lnTo>
                  <a:pt x="12209" y="5811"/>
                </a:lnTo>
                <a:lnTo>
                  <a:pt x="12186" y="5482"/>
                </a:lnTo>
                <a:lnTo>
                  <a:pt x="12139" y="5176"/>
                </a:lnTo>
                <a:lnTo>
                  <a:pt x="12092" y="4893"/>
                </a:lnTo>
                <a:lnTo>
                  <a:pt x="12021" y="4588"/>
                </a:lnTo>
                <a:lnTo>
                  <a:pt x="11927" y="4305"/>
                </a:lnTo>
                <a:lnTo>
                  <a:pt x="11833" y="4023"/>
                </a:lnTo>
                <a:lnTo>
                  <a:pt x="11715" y="3741"/>
                </a:lnTo>
                <a:lnTo>
                  <a:pt x="11598" y="3458"/>
                </a:lnTo>
                <a:lnTo>
                  <a:pt x="11480" y="3200"/>
                </a:lnTo>
                <a:lnTo>
                  <a:pt x="11316" y="2941"/>
                </a:lnTo>
                <a:lnTo>
                  <a:pt x="11174" y="2706"/>
                </a:lnTo>
                <a:lnTo>
                  <a:pt x="10822" y="2235"/>
                </a:lnTo>
                <a:lnTo>
                  <a:pt x="10422" y="1788"/>
                </a:lnTo>
                <a:lnTo>
                  <a:pt x="9975" y="1412"/>
                </a:lnTo>
                <a:lnTo>
                  <a:pt x="9504" y="1059"/>
                </a:lnTo>
                <a:lnTo>
                  <a:pt x="9269" y="894"/>
                </a:lnTo>
                <a:lnTo>
                  <a:pt x="9010" y="753"/>
                </a:lnTo>
                <a:lnTo>
                  <a:pt x="8751" y="612"/>
                </a:lnTo>
                <a:lnTo>
                  <a:pt x="8469" y="494"/>
                </a:lnTo>
                <a:lnTo>
                  <a:pt x="8210" y="377"/>
                </a:lnTo>
                <a:lnTo>
                  <a:pt x="7905" y="283"/>
                </a:lnTo>
                <a:lnTo>
                  <a:pt x="7622" y="212"/>
                </a:lnTo>
                <a:lnTo>
                  <a:pt x="7340" y="142"/>
                </a:lnTo>
                <a:lnTo>
                  <a:pt x="7034" y="71"/>
                </a:lnTo>
                <a:lnTo>
                  <a:pt x="6728" y="47"/>
                </a:lnTo>
                <a:lnTo>
                  <a:pt x="6422" y="24"/>
                </a:lnTo>
                <a:lnTo>
                  <a:pt x="6093" y="0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8474503" y="4297003"/>
            <a:ext cx="326495" cy="331250"/>
          </a:xfrm>
          <a:custGeom>
            <a:rect b="b" l="l" r="r" t="t"/>
            <a:pathLst>
              <a:path extrusionOk="0" h="4495" w="4517">
                <a:moveTo>
                  <a:pt x="2023" y="1"/>
                </a:moveTo>
                <a:lnTo>
                  <a:pt x="1812" y="48"/>
                </a:lnTo>
                <a:lnTo>
                  <a:pt x="1576" y="95"/>
                </a:lnTo>
                <a:lnTo>
                  <a:pt x="1388" y="166"/>
                </a:lnTo>
                <a:lnTo>
                  <a:pt x="1176" y="260"/>
                </a:lnTo>
                <a:lnTo>
                  <a:pt x="988" y="377"/>
                </a:lnTo>
                <a:lnTo>
                  <a:pt x="824" y="518"/>
                </a:lnTo>
                <a:lnTo>
                  <a:pt x="659" y="660"/>
                </a:lnTo>
                <a:lnTo>
                  <a:pt x="518" y="801"/>
                </a:lnTo>
                <a:lnTo>
                  <a:pt x="377" y="989"/>
                </a:lnTo>
                <a:lnTo>
                  <a:pt x="282" y="1177"/>
                </a:lnTo>
                <a:lnTo>
                  <a:pt x="188" y="1365"/>
                </a:lnTo>
                <a:lnTo>
                  <a:pt x="94" y="1577"/>
                </a:lnTo>
                <a:lnTo>
                  <a:pt x="47" y="1789"/>
                </a:lnTo>
                <a:lnTo>
                  <a:pt x="24" y="2024"/>
                </a:lnTo>
                <a:lnTo>
                  <a:pt x="0" y="2236"/>
                </a:lnTo>
                <a:lnTo>
                  <a:pt x="24" y="2471"/>
                </a:lnTo>
                <a:lnTo>
                  <a:pt x="47" y="2706"/>
                </a:lnTo>
                <a:lnTo>
                  <a:pt x="94" y="2918"/>
                </a:lnTo>
                <a:lnTo>
                  <a:pt x="188" y="3130"/>
                </a:lnTo>
                <a:lnTo>
                  <a:pt x="282" y="3318"/>
                </a:lnTo>
                <a:lnTo>
                  <a:pt x="377" y="3506"/>
                </a:lnTo>
                <a:lnTo>
                  <a:pt x="518" y="3671"/>
                </a:lnTo>
                <a:lnTo>
                  <a:pt x="659" y="3835"/>
                </a:lnTo>
                <a:lnTo>
                  <a:pt x="824" y="3977"/>
                </a:lnTo>
                <a:lnTo>
                  <a:pt x="988" y="4118"/>
                </a:lnTo>
                <a:lnTo>
                  <a:pt x="1176" y="4235"/>
                </a:lnTo>
                <a:lnTo>
                  <a:pt x="1388" y="4329"/>
                </a:lnTo>
                <a:lnTo>
                  <a:pt x="1576" y="4400"/>
                </a:lnTo>
                <a:lnTo>
                  <a:pt x="1812" y="4447"/>
                </a:lnTo>
                <a:lnTo>
                  <a:pt x="2023" y="4494"/>
                </a:lnTo>
                <a:lnTo>
                  <a:pt x="2494" y="4494"/>
                </a:lnTo>
                <a:lnTo>
                  <a:pt x="2705" y="4447"/>
                </a:lnTo>
                <a:lnTo>
                  <a:pt x="2917" y="4400"/>
                </a:lnTo>
                <a:lnTo>
                  <a:pt x="3129" y="4329"/>
                </a:lnTo>
                <a:lnTo>
                  <a:pt x="3341" y="4235"/>
                </a:lnTo>
                <a:lnTo>
                  <a:pt x="3505" y="4118"/>
                </a:lnTo>
                <a:lnTo>
                  <a:pt x="3693" y="3977"/>
                </a:lnTo>
                <a:lnTo>
                  <a:pt x="3858" y="3835"/>
                </a:lnTo>
                <a:lnTo>
                  <a:pt x="3999" y="3671"/>
                </a:lnTo>
                <a:lnTo>
                  <a:pt x="4117" y="3506"/>
                </a:lnTo>
                <a:lnTo>
                  <a:pt x="4235" y="3318"/>
                </a:lnTo>
                <a:lnTo>
                  <a:pt x="4329" y="3130"/>
                </a:lnTo>
                <a:lnTo>
                  <a:pt x="4399" y="2918"/>
                </a:lnTo>
                <a:lnTo>
                  <a:pt x="4470" y="2706"/>
                </a:lnTo>
                <a:lnTo>
                  <a:pt x="4493" y="2471"/>
                </a:lnTo>
                <a:lnTo>
                  <a:pt x="4517" y="2236"/>
                </a:lnTo>
                <a:lnTo>
                  <a:pt x="4493" y="2024"/>
                </a:lnTo>
                <a:lnTo>
                  <a:pt x="4470" y="1789"/>
                </a:lnTo>
                <a:lnTo>
                  <a:pt x="4399" y="1577"/>
                </a:lnTo>
                <a:lnTo>
                  <a:pt x="4329" y="1365"/>
                </a:lnTo>
                <a:lnTo>
                  <a:pt x="4235" y="1177"/>
                </a:lnTo>
                <a:lnTo>
                  <a:pt x="4117" y="989"/>
                </a:lnTo>
                <a:lnTo>
                  <a:pt x="3999" y="801"/>
                </a:lnTo>
                <a:lnTo>
                  <a:pt x="3858" y="660"/>
                </a:lnTo>
                <a:lnTo>
                  <a:pt x="3693" y="518"/>
                </a:lnTo>
                <a:lnTo>
                  <a:pt x="3505" y="377"/>
                </a:lnTo>
                <a:lnTo>
                  <a:pt x="3341" y="260"/>
                </a:lnTo>
                <a:lnTo>
                  <a:pt x="3129" y="166"/>
                </a:lnTo>
                <a:lnTo>
                  <a:pt x="2917" y="95"/>
                </a:lnTo>
                <a:lnTo>
                  <a:pt x="2705" y="48"/>
                </a:lnTo>
                <a:lnTo>
                  <a:pt x="2494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/>
          <p:nvPr/>
        </p:nvSpPr>
        <p:spPr>
          <a:xfrm>
            <a:off x="4302864" y="4222177"/>
            <a:ext cx="538279" cy="548749"/>
          </a:xfrm>
          <a:custGeom>
            <a:rect b="b" l="l" r="r" t="t"/>
            <a:pathLst>
              <a:path extrusionOk="0" h="6188" w="6188">
                <a:moveTo>
                  <a:pt x="2777" y="1"/>
                </a:moveTo>
                <a:lnTo>
                  <a:pt x="2471" y="48"/>
                </a:lnTo>
                <a:lnTo>
                  <a:pt x="2189" y="118"/>
                </a:lnTo>
                <a:lnTo>
                  <a:pt x="1906" y="236"/>
                </a:lnTo>
                <a:lnTo>
                  <a:pt x="1624" y="354"/>
                </a:lnTo>
                <a:lnTo>
                  <a:pt x="1365" y="518"/>
                </a:lnTo>
                <a:lnTo>
                  <a:pt x="1130" y="706"/>
                </a:lnTo>
                <a:lnTo>
                  <a:pt x="918" y="895"/>
                </a:lnTo>
                <a:lnTo>
                  <a:pt x="707" y="1106"/>
                </a:lnTo>
                <a:lnTo>
                  <a:pt x="542" y="1365"/>
                </a:lnTo>
                <a:lnTo>
                  <a:pt x="377" y="1600"/>
                </a:lnTo>
                <a:lnTo>
                  <a:pt x="236" y="1883"/>
                </a:lnTo>
                <a:lnTo>
                  <a:pt x="142" y="2165"/>
                </a:lnTo>
                <a:lnTo>
                  <a:pt x="71" y="2471"/>
                </a:lnTo>
                <a:lnTo>
                  <a:pt x="24" y="2777"/>
                </a:lnTo>
                <a:lnTo>
                  <a:pt x="1" y="3082"/>
                </a:lnTo>
                <a:lnTo>
                  <a:pt x="24" y="3412"/>
                </a:lnTo>
                <a:lnTo>
                  <a:pt x="71" y="3718"/>
                </a:lnTo>
                <a:lnTo>
                  <a:pt x="142" y="4000"/>
                </a:lnTo>
                <a:lnTo>
                  <a:pt x="236" y="4282"/>
                </a:lnTo>
                <a:lnTo>
                  <a:pt x="377" y="4564"/>
                </a:lnTo>
                <a:lnTo>
                  <a:pt x="542" y="4823"/>
                </a:lnTo>
                <a:lnTo>
                  <a:pt x="707" y="5058"/>
                </a:lnTo>
                <a:lnTo>
                  <a:pt x="918" y="5270"/>
                </a:lnTo>
                <a:lnTo>
                  <a:pt x="1130" y="5482"/>
                </a:lnTo>
                <a:lnTo>
                  <a:pt x="1365" y="5647"/>
                </a:lnTo>
                <a:lnTo>
                  <a:pt x="1624" y="5811"/>
                </a:lnTo>
                <a:lnTo>
                  <a:pt x="1906" y="5929"/>
                </a:lnTo>
                <a:lnTo>
                  <a:pt x="2189" y="6046"/>
                </a:lnTo>
                <a:lnTo>
                  <a:pt x="2471" y="6117"/>
                </a:lnTo>
                <a:lnTo>
                  <a:pt x="2777" y="6164"/>
                </a:lnTo>
                <a:lnTo>
                  <a:pt x="3106" y="6188"/>
                </a:lnTo>
                <a:lnTo>
                  <a:pt x="3412" y="6164"/>
                </a:lnTo>
                <a:lnTo>
                  <a:pt x="3718" y="6117"/>
                </a:lnTo>
                <a:lnTo>
                  <a:pt x="4024" y="6046"/>
                </a:lnTo>
                <a:lnTo>
                  <a:pt x="4306" y="5929"/>
                </a:lnTo>
                <a:lnTo>
                  <a:pt x="4565" y="5811"/>
                </a:lnTo>
                <a:lnTo>
                  <a:pt x="4823" y="5647"/>
                </a:lnTo>
                <a:lnTo>
                  <a:pt x="5059" y="5482"/>
                </a:lnTo>
                <a:lnTo>
                  <a:pt x="5294" y="5270"/>
                </a:lnTo>
                <a:lnTo>
                  <a:pt x="5482" y="5058"/>
                </a:lnTo>
                <a:lnTo>
                  <a:pt x="5670" y="4823"/>
                </a:lnTo>
                <a:lnTo>
                  <a:pt x="5811" y="4564"/>
                </a:lnTo>
                <a:lnTo>
                  <a:pt x="5953" y="4282"/>
                </a:lnTo>
                <a:lnTo>
                  <a:pt x="6047" y="4000"/>
                </a:lnTo>
                <a:lnTo>
                  <a:pt x="6141" y="3718"/>
                </a:lnTo>
                <a:lnTo>
                  <a:pt x="6188" y="3412"/>
                </a:lnTo>
                <a:lnTo>
                  <a:pt x="6188" y="3082"/>
                </a:lnTo>
                <a:lnTo>
                  <a:pt x="6188" y="2777"/>
                </a:lnTo>
                <a:lnTo>
                  <a:pt x="6141" y="2471"/>
                </a:lnTo>
                <a:lnTo>
                  <a:pt x="6047" y="2165"/>
                </a:lnTo>
                <a:lnTo>
                  <a:pt x="5953" y="1883"/>
                </a:lnTo>
                <a:lnTo>
                  <a:pt x="5811" y="1600"/>
                </a:lnTo>
                <a:lnTo>
                  <a:pt x="5670" y="1365"/>
                </a:lnTo>
                <a:lnTo>
                  <a:pt x="5482" y="1106"/>
                </a:lnTo>
                <a:lnTo>
                  <a:pt x="5294" y="895"/>
                </a:lnTo>
                <a:lnTo>
                  <a:pt x="5059" y="706"/>
                </a:lnTo>
                <a:lnTo>
                  <a:pt x="4823" y="518"/>
                </a:lnTo>
                <a:lnTo>
                  <a:pt x="4565" y="354"/>
                </a:lnTo>
                <a:lnTo>
                  <a:pt x="4306" y="236"/>
                </a:lnTo>
                <a:lnTo>
                  <a:pt x="4024" y="118"/>
                </a:lnTo>
                <a:lnTo>
                  <a:pt x="3718" y="48"/>
                </a:lnTo>
                <a:lnTo>
                  <a:pt x="3412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3167966" y="335941"/>
            <a:ext cx="287469" cy="291309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1"/>
          <p:cNvSpPr/>
          <p:nvPr/>
        </p:nvSpPr>
        <p:spPr>
          <a:xfrm>
            <a:off x="7393271" y="276084"/>
            <a:ext cx="287469" cy="291309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/>
          <p:nvPr/>
        </p:nvSpPr>
        <p:spPr>
          <a:xfrm>
            <a:off x="1011006" y="4030574"/>
            <a:ext cx="472077" cy="478404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1"/>
          <p:cNvSpPr txBox="1"/>
          <p:nvPr>
            <p:ph type="title"/>
          </p:nvPr>
        </p:nvSpPr>
        <p:spPr>
          <a:xfrm>
            <a:off x="721525" y="1118375"/>
            <a:ext cx="3050401" cy="1594503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500"/>
              <a:buFont typeface="Roboto Slab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1"/>
          <p:cNvSpPr txBox="1"/>
          <p:nvPr>
            <p:ph idx="1" type="subTitle"/>
          </p:nvPr>
        </p:nvSpPr>
        <p:spPr>
          <a:xfrm>
            <a:off x="721525" y="2776749"/>
            <a:ext cx="3050401" cy="8619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1">
  <p:cSld name="TITLE_AND_TWO_COLUMNS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/>
          <p:nvPr>
            <p:ph type="title"/>
          </p:nvPr>
        </p:nvSpPr>
        <p:spPr>
          <a:xfrm>
            <a:off x="786146" y="308116"/>
            <a:ext cx="7571698" cy="7025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" type="body"/>
          </p:nvPr>
        </p:nvSpPr>
        <p:spPr>
          <a:xfrm>
            <a:off x="786146" y="1200150"/>
            <a:ext cx="2419804" cy="37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2" type="body"/>
          </p:nvPr>
        </p:nvSpPr>
        <p:spPr>
          <a:xfrm>
            <a:off x="3329988" y="1200150"/>
            <a:ext cx="2419804" cy="37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2"/>
          <p:cNvSpPr txBox="1"/>
          <p:nvPr>
            <p:ph idx="3" type="body"/>
          </p:nvPr>
        </p:nvSpPr>
        <p:spPr>
          <a:xfrm>
            <a:off x="5873831" y="1200150"/>
            <a:ext cx="2419804" cy="37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404387" y="474985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300" u="none" cap="none" strike="noStrike">
              <a:solidFill>
                <a:srgbClr val="0091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ontents slide layout">
  <p:cSld name="24_Contents slide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ntents slide layout">
  <p:cSld name="5_Contents slide layou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0" y="-190003"/>
            <a:ext cx="9144000" cy="53335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786146" y="308116"/>
            <a:ext cx="7571698" cy="7025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8404387" y="474985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300" u="none" cap="none" strike="noStrike">
              <a:solidFill>
                <a:srgbClr val="0091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>
            <p:ph idx="2" type="pic"/>
          </p:nvPr>
        </p:nvSpPr>
        <p:spPr>
          <a:xfrm>
            <a:off x="0" y="0"/>
            <a:ext cx="298782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16"/>
          <p:cNvSpPr/>
          <p:nvPr>
            <p:ph idx="3" type="pic"/>
          </p:nvPr>
        </p:nvSpPr>
        <p:spPr>
          <a:xfrm>
            <a:off x="3078089" y="0"/>
            <a:ext cx="2987820" cy="17796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8" name="Google Shape;118;p16"/>
          <p:cNvSpPr/>
          <p:nvPr>
            <p:ph idx="4" type="pic"/>
          </p:nvPr>
        </p:nvSpPr>
        <p:spPr>
          <a:xfrm>
            <a:off x="6156179" y="0"/>
            <a:ext cx="2987820" cy="51434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9" name="Google Shape;119;p16"/>
          <p:cNvSpPr/>
          <p:nvPr/>
        </p:nvSpPr>
        <p:spPr>
          <a:xfrm>
            <a:off x="3077916" y="1851669"/>
            <a:ext cx="2988003" cy="32918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 Team">
  <p:cSld name="Out Team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/>
          <p:nvPr/>
        </p:nvSpPr>
        <p:spPr>
          <a:xfrm>
            <a:off x="432300" y="1226649"/>
            <a:ext cx="320058" cy="308326"/>
          </a:xfrm>
          <a:custGeom>
            <a:rect b="b" l="l" r="r" t="t"/>
            <a:pathLst>
              <a:path extrusionOk="0" h="12234" w="12210">
                <a:moveTo>
                  <a:pt x="6093" y="0"/>
                </a:moveTo>
                <a:lnTo>
                  <a:pt x="5787" y="24"/>
                </a:lnTo>
                <a:lnTo>
                  <a:pt x="5482" y="47"/>
                </a:lnTo>
                <a:lnTo>
                  <a:pt x="5176" y="71"/>
                </a:lnTo>
                <a:lnTo>
                  <a:pt x="4870" y="142"/>
                </a:lnTo>
                <a:lnTo>
                  <a:pt x="4564" y="212"/>
                </a:lnTo>
                <a:lnTo>
                  <a:pt x="4282" y="283"/>
                </a:lnTo>
                <a:lnTo>
                  <a:pt x="3999" y="377"/>
                </a:lnTo>
                <a:lnTo>
                  <a:pt x="3717" y="494"/>
                </a:lnTo>
                <a:lnTo>
                  <a:pt x="3458" y="612"/>
                </a:lnTo>
                <a:lnTo>
                  <a:pt x="3200" y="753"/>
                </a:lnTo>
                <a:lnTo>
                  <a:pt x="2941" y="894"/>
                </a:lnTo>
                <a:lnTo>
                  <a:pt x="2682" y="1059"/>
                </a:lnTo>
                <a:lnTo>
                  <a:pt x="2212" y="1412"/>
                </a:lnTo>
                <a:lnTo>
                  <a:pt x="1788" y="1788"/>
                </a:lnTo>
                <a:lnTo>
                  <a:pt x="1388" y="2235"/>
                </a:lnTo>
                <a:lnTo>
                  <a:pt x="1035" y="2706"/>
                </a:lnTo>
                <a:lnTo>
                  <a:pt x="871" y="2941"/>
                </a:lnTo>
                <a:lnTo>
                  <a:pt x="730" y="3200"/>
                </a:lnTo>
                <a:lnTo>
                  <a:pt x="588" y="3458"/>
                </a:lnTo>
                <a:lnTo>
                  <a:pt x="471" y="3741"/>
                </a:lnTo>
                <a:lnTo>
                  <a:pt x="353" y="4023"/>
                </a:lnTo>
                <a:lnTo>
                  <a:pt x="259" y="4305"/>
                </a:lnTo>
                <a:lnTo>
                  <a:pt x="189" y="4588"/>
                </a:lnTo>
                <a:lnTo>
                  <a:pt x="118" y="4893"/>
                </a:lnTo>
                <a:lnTo>
                  <a:pt x="71" y="5176"/>
                </a:lnTo>
                <a:lnTo>
                  <a:pt x="24" y="5482"/>
                </a:lnTo>
                <a:lnTo>
                  <a:pt x="0" y="5811"/>
                </a:lnTo>
                <a:lnTo>
                  <a:pt x="0" y="6117"/>
                </a:lnTo>
                <a:lnTo>
                  <a:pt x="0" y="6423"/>
                </a:lnTo>
                <a:lnTo>
                  <a:pt x="24" y="6752"/>
                </a:lnTo>
                <a:lnTo>
                  <a:pt x="71" y="7058"/>
                </a:lnTo>
                <a:lnTo>
                  <a:pt x="118" y="7340"/>
                </a:lnTo>
                <a:lnTo>
                  <a:pt x="189" y="7646"/>
                </a:lnTo>
                <a:lnTo>
                  <a:pt x="259" y="7928"/>
                </a:lnTo>
                <a:lnTo>
                  <a:pt x="353" y="8210"/>
                </a:lnTo>
                <a:lnTo>
                  <a:pt x="471" y="8493"/>
                </a:lnTo>
                <a:lnTo>
                  <a:pt x="588" y="8775"/>
                </a:lnTo>
                <a:lnTo>
                  <a:pt x="730" y="9034"/>
                </a:lnTo>
                <a:lnTo>
                  <a:pt x="871" y="9293"/>
                </a:lnTo>
                <a:lnTo>
                  <a:pt x="1035" y="9528"/>
                </a:lnTo>
                <a:lnTo>
                  <a:pt x="1388" y="9998"/>
                </a:lnTo>
                <a:lnTo>
                  <a:pt x="1788" y="10445"/>
                </a:lnTo>
                <a:lnTo>
                  <a:pt x="2212" y="10822"/>
                </a:lnTo>
                <a:lnTo>
                  <a:pt x="2682" y="11174"/>
                </a:lnTo>
                <a:lnTo>
                  <a:pt x="2941" y="11339"/>
                </a:lnTo>
                <a:lnTo>
                  <a:pt x="3200" y="11480"/>
                </a:lnTo>
                <a:lnTo>
                  <a:pt x="3458" y="11621"/>
                </a:lnTo>
                <a:lnTo>
                  <a:pt x="3717" y="11739"/>
                </a:lnTo>
                <a:lnTo>
                  <a:pt x="3999" y="11857"/>
                </a:lnTo>
                <a:lnTo>
                  <a:pt x="4282" y="11951"/>
                </a:lnTo>
                <a:lnTo>
                  <a:pt x="4564" y="12045"/>
                </a:lnTo>
                <a:lnTo>
                  <a:pt x="4870" y="12092"/>
                </a:lnTo>
                <a:lnTo>
                  <a:pt x="5176" y="12162"/>
                </a:lnTo>
                <a:lnTo>
                  <a:pt x="5482" y="12186"/>
                </a:lnTo>
                <a:lnTo>
                  <a:pt x="5787" y="12210"/>
                </a:lnTo>
                <a:lnTo>
                  <a:pt x="6093" y="12233"/>
                </a:lnTo>
                <a:lnTo>
                  <a:pt x="6422" y="12210"/>
                </a:lnTo>
                <a:lnTo>
                  <a:pt x="6728" y="12186"/>
                </a:lnTo>
                <a:lnTo>
                  <a:pt x="7034" y="12162"/>
                </a:lnTo>
                <a:lnTo>
                  <a:pt x="7340" y="12092"/>
                </a:lnTo>
                <a:lnTo>
                  <a:pt x="7622" y="12045"/>
                </a:lnTo>
                <a:lnTo>
                  <a:pt x="7905" y="11951"/>
                </a:lnTo>
                <a:lnTo>
                  <a:pt x="8210" y="11857"/>
                </a:lnTo>
                <a:lnTo>
                  <a:pt x="8469" y="11739"/>
                </a:lnTo>
                <a:lnTo>
                  <a:pt x="8751" y="11621"/>
                </a:lnTo>
                <a:lnTo>
                  <a:pt x="9010" y="11480"/>
                </a:lnTo>
                <a:lnTo>
                  <a:pt x="9269" y="11339"/>
                </a:lnTo>
                <a:lnTo>
                  <a:pt x="9504" y="11174"/>
                </a:lnTo>
                <a:lnTo>
                  <a:pt x="9975" y="10822"/>
                </a:lnTo>
                <a:lnTo>
                  <a:pt x="10422" y="10445"/>
                </a:lnTo>
                <a:lnTo>
                  <a:pt x="10822" y="9998"/>
                </a:lnTo>
                <a:lnTo>
                  <a:pt x="11174" y="9528"/>
                </a:lnTo>
                <a:lnTo>
                  <a:pt x="11316" y="9293"/>
                </a:lnTo>
                <a:lnTo>
                  <a:pt x="11480" y="9034"/>
                </a:lnTo>
                <a:lnTo>
                  <a:pt x="11598" y="8775"/>
                </a:lnTo>
                <a:lnTo>
                  <a:pt x="11715" y="8493"/>
                </a:lnTo>
                <a:lnTo>
                  <a:pt x="11833" y="8210"/>
                </a:lnTo>
                <a:lnTo>
                  <a:pt x="11927" y="7928"/>
                </a:lnTo>
                <a:lnTo>
                  <a:pt x="12021" y="7646"/>
                </a:lnTo>
                <a:lnTo>
                  <a:pt x="12092" y="7340"/>
                </a:lnTo>
                <a:lnTo>
                  <a:pt x="12139" y="7058"/>
                </a:lnTo>
                <a:lnTo>
                  <a:pt x="12186" y="6752"/>
                </a:lnTo>
                <a:lnTo>
                  <a:pt x="12209" y="6423"/>
                </a:lnTo>
                <a:lnTo>
                  <a:pt x="12209" y="6117"/>
                </a:lnTo>
                <a:lnTo>
                  <a:pt x="12209" y="5811"/>
                </a:lnTo>
                <a:lnTo>
                  <a:pt x="12186" y="5482"/>
                </a:lnTo>
                <a:lnTo>
                  <a:pt x="12139" y="5176"/>
                </a:lnTo>
                <a:lnTo>
                  <a:pt x="12092" y="4893"/>
                </a:lnTo>
                <a:lnTo>
                  <a:pt x="12021" y="4588"/>
                </a:lnTo>
                <a:lnTo>
                  <a:pt x="11927" y="4305"/>
                </a:lnTo>
                <a:lnTo>
                  <a:pt x="11833" y="4023"/>
                </a:lnTo>
                <a:lnTo>
                  <a:pt x="11715" y="3741"/>
                </a:lnTo>
                <a:lnTo>
                  <a:pt x="11598" y="3458"/>
                </a:lnTo>
                <a:lnTo>
                  <a:pt x="11480" y="3200"/>
                </a:lnTo>
                <a:lnTo>
                  <a:pt x="11316" y="2941"/>
                </a:lnTo>
                <a:lnTo>
                  <a:pt x="11174" y="2706"/>
                </a:lnTo>
                <a:lnTo>
                  <a:pt x="10822" y="2235"/>
                </a:lnTo>
                <a:lnTo>
                  <a:pt x="10422" y="1788"/>
                </a:lnTo>
                <a:lnTo>
                  <a:pt x="9975" y="1412"/>
                </a:lnTo>
                <a:lnTo>
                  <a:pt x="9504" y="1059"/>
                </a:lnTo>
                <a:lnTo>
                  <a:pt x="9269" y="894"/>
                </a:lnTo>
                <a:lnTo>
                  <a:pt x="9010" y="753"/>
                </a:lnTo>
                <a:lnTo>
                  <a:pt x="8751" y="612"/>
                </a:lnTo>
                <a:lnTo>
                  <a:pt x="8469" y="494"/>
                </a:lnTo>
                <a:lnTo>
                  <a:pt x="8210" y="377"/>
                </a:lnTo>
                <a:lnTo>
                  <a:pt x="7905" y="283"/>
                </a:lnTo>
                <a:lnTo>
                  <a:pt x="7622" y="212"/>
                </a:lnTo>
                <a:lnTo>
                  <a:pt x="7340" y="142"/>
                </a:lnTo>
                <a:lnTo>
                  <a:pt x="7034" y="71"/>
                </a:lnTo>
                <a:lnTo>
                  <a:pt x="6728" y="47"/>
                </a:lnTo>
                <a:lnTo>
                  <a:pt x="6422" y="24"/>
                </a:lnTo>
                <a:lnTo>
                  <a:pt x="6093" y="0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7552742" y="674891"/>
            <a:ext cx="428204" cy="434422"/>
          </a:xfrm>
          <a:custGeom>
            <a:rect b="b" l="l" r="r" t="t"/>
            <a:pathLst>
              <a:path extrusionOk="0" h="4495" w="4517">
                <a:moveTo>
                  <a:pt x="2023" y="1"/>
                </a:moveTo>
                <a:lnTo>
                  <a:pt x="1812" y="48"/>
                </a:lnTo>
                <a:lnTo>
                  <a:pt x="1576" y="95"/>
                </a:lnTo>
                <a:lnTo>
                  <a:pt x="1388" y="166"/>
                </a:lnTo>
                <a:lnTo>
                  <a:pt x="1176" y="260"/>
                </a:lnTo>
                <a:lnTo>
                  <a:pt x="988" y="377"/>
                </a:lnTo>
                <a:lnTo>
                  <a:pt x="824" y="518"/>
                </a:lnTo>
                <a:lnTo>
                  <a:pt x="659" y="660"/>
                </a:lnTo>
                <a:lnTo>
                  <a:pt x="518" y="801"/>
                </a:lnTo>
                <a:lnTo>
                  <a:pt x="377" y="989"/>
                </a:lnTo>
                <a:lnTo>
                  <a:pt x="282" y="1177"/>
                </a:lnTo>
                <a:lnTo>
                  <a:pt x="188" y="1365"/>
                </a:lnTo>
                <a:lnTo>
                  <a:pt x="94" y="1577"/>
                </a:lnTo>
                <a:lnTo>
                  <a:pt x="47" y="1789"/>
                </a:lnTo>
                <a:lnTo>
                  <a:pt x="24" y="2024"/>
                </a:lnTo>
                <a:lnTo>
                  <a:pt x="0" y="2236"/>
                </a:lnTo>
                <a:lnTo>
                  <a:pt x="24" y="2471"/>
                </a:lnTo>
                <a:lnTo>
                  <a:pt x="47" y="2706"/>
                </a:lnTo>
                <a:lnTo>
                  <a:pt x="94" y="2918"/>
                </a:lnTo>
                <a:lnTo>
                  <a:pt x="188" y="3130"/>
                </a:lnTo>
                <a:lnTo>
                  <a:pt x="282" y="3318"/>
                </a:lnTo>
                <a:lnTo>
                  <a:pt x="377" y="3506"/>
                </a:lnTo>
                <a:lnTo>
                  <a:pt x="518" y="3671"/>
                </a:lnTo>
                <a:lnTo>
                  <a:pt x="659" y="3835"/>
                </a:lnTo>
                <a:lnTo>
                  <a:pt x="824" y="3977"/>
                </a:lnTo>
                <a:lnTo>
                  <a:pt x="988" y="4118"/>
                </a:lnTo>
                <a:lnTo>
                  <a:pt x="1176" y="4235"/>
                </a:lnTo>
                <a:lnTo>
                  <a:pt x="1388" y="4329"/>
                </a:lnTo>
                <a:lnTo>
                  <a:pt x="1576" y="4400"/>
                </a:lnTo>
                <a:lnTo>
                  <a:pt x="1812" y="4447"/>
                </a:lnTo>
                <a:lnTo>
                  <a:pt x="2023" y="4494"/>
                </a:lnTo>
                <a:lnTo>
                  <a:pt x="2494" y="4494"/>
                </a:lnTo>
                <a:lnTo>
                  <a:pt x="2705" y="4447"/>
                </a:lnTo>
                <a:lnTo>
                  <a:pt x="2917" y="4400"/>
                </a:lnTo>
                <a:lnTo>
                  <a:pt x="3129" y="4329"/>
                </a:lnTo>
                <a:lnTo>
                  <a:pt x="3341" y="4235"/>
                </a:lnTo>
                <a:lnTo>
                  <a:pt x="3505" y="4118"/>
                </a:lnTo>
                <a:lnTo>
                  <a:pt x="3693" y="3977"/>
                </a:lnTo>
                <a:lnTo>
                  <a:pt x="3858" y="3835"/>
                </a:lnTo>
                <a:lnTo>
                  <a:pt x="3999" y="3671"/>
                </a:lnTo>
                <a:lnTo>
                  <a:pt x="4117" y="3506"/>
                </a:lnTo>
                <a:lnTo>
                  <a:pt x="4235" y="3318"/>
                </a:lnTo>
                <a:lnTo>
                  <a:pt x="4329" y="3130"/>
                </a:lnTo>
                <a:lnTo>
                  <a:pt x="4399" y="2918"/>
                </a:lnTo>
                <a:lnTo>
                  <a:pt x="4470" y="2706"/>
                </a:lnTo>
                <a:lnTo>
                  <a:pt x="4493" y="2471"/>
                </a:lnTo>
                <a:lnTo>
                  <a:pt x="4517" y="2236"/>
                </a:lnTo>
                <a:lnTo>
                  <a:pt x="4493" y="2024"/>
                </a:lnTo>
                <a:lnTo>
                  <a:pt x="4470" y="1789"/>
                </a:lnTo>
                <a:lnTo>
                  <a:pt x="4399" y="1577"/>
                </a:lnTo>
                <a:lnTo>
                  <a:pt x="4329" y="1365"/>
                </a:lnTo>
                <a:lnTo>
                  <a:pt x="4235" y="1177"/>
                </a:lnTo>
                <a:lnTo>
                  <a:pt x="4117" y="989"/>
                </a:lnTo>
                <a:lnTo>
                  <a:pt x="3999" y="801"/>
                </a:lnTo>
                <a:lnTo>
                  <a:pt x="3858" y="660"/>
                </a:lnTo>
                <a:lnTo>
                  <a:pt x="3693" y="518"/>
                </a:lnTo>
                <a:lnTo>
                  <a:pt x="3505" y="377"/>
                </a:lnTo>
                <a:lnTo>
                  <a:pt x="3341" y="260"/>
                </a:lnTo>
                <a:lnTo>
                  <a:pt x="3129" y="166"/>
                </a:lnTo>
                <a:lnTo>
                  <a:pt x="2917" y="95"/>
                </a:lnTo>
                <a:lnTo>
                  <a:pt x="2705" y="48"/>
                </a:lnTo>
                <a:lnTo>
                  <a:pt x="2494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636852" y="3945946"/>
            <a:ext cx="235750" cy="238905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8430777" y="2743830"/>
            <a:ext cx="235750" cy="238905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693176" y="364946"/>
            <a:ext cx="169191" cy="171651"/>
          </a:xfrm>
          <a:custGeom>
            <a:rect b="b" l="l" r="r" t="t"/>
            <a:pathLst>
              <a:path extrusionOk="0" h="4495" w="4517">
                <a:moveTo>
                  <a:pt x="2023" y="1"/>
                </a:moveTo>
                <a:lnTo>
                  <a:pt x="1812" y="48"/>
                </a:lnTo>
                <a:lnTo>
                  <a:pt x="1576" y="95"/>
                </a:lnTo>
                <a:lnTo>
                  <a:pt x="1388" y="166"/>
                </a:lnTo>
                <a:lnTo>
                  <a:pt x="1176" y="260"/>
                </a:lnTo>
                <a:lnTo>
                  <a:pt x="988" y="377"/>
                </a:lnTo>
                <a:lnTo>
                  <a:pt x="824" y="518"/>
                </a:lnTo>
                <a:lnTo>
                  <a:pt x="659" y="660"/>
                </a:lnTo>
                <a:lnTo>
                  <a:pt x="518" y="801"/>
                </a:lnTo>
                <a:lnTo>
                  <a:pt x="377" y="989"/>
                </a:lnTo>
                <a:lnTo>
                  <a:pt x="282" y="1177"/>
                </a:lnTo>
                <a:lnTo>
                  <a:pt x="188" y="1365"/>
                </a:lnTo>
                <a:lnTo>
                  <a:pt x="94" y="1577"/>
                </a:lnTo>
                <a:lnTo>
                  <a:pt x="47" y="1789"/>
                </a:lnTo>
                <a:lnTo>
                  <a:pt x="24" y="2024"/>
                </a:lnTo>
                <a:lnTo>
                  <a:pt x="0" y="2236"/>
                </a:lnTo>
                <a:lnTo>
                  <a:pt x="24" y="2471"/>
                </a:lnTo>
                <a:lnTo>
                  <a:pt x="47" y="2706"/>
                </a:lnTo>
                <a:lnTo>
                  <a:pt x="94" y="2918"/>
                </a:lnTo>
                <a:lnTo>
                  <a:pt x="188" y="3130"/>
                </a:lnTo>
                <a:lnTo>
                  <a:pt x="282" y="3318"/>
                </a:lnTo>
                <a:lnTo>
                  <a:pt x="377" y="3506"/>
                </a:lnTo>
                <a:lnTo>
                  <a:pt x="518" y="3671"/>
                </a:lnTo>
                <a:lnTo>
                  <a:pt x="659" y="3835"/>
                </a:lnTo>
                <a:lnTo>
                  <a:pt x="824" y="3977"/>
                </a:lnTo>
                <a:lnTo>
                  <a:pt x="988" y="4118"/>
                </a:lnTo>
                <a:lnTo>
                  <a:pt x="1176" y="4235"/>
                </a:lnTo>
                <a:lnTo>
                  <a:pt x="1388" y="4329"/>
                </a:lnTo>
                <a:lnTo>
                  <a:pt x="1576" y="4400"/>
                </a:lnTo>
                <a:lnTo>
                  <a:pt x="1812" y="4447"/>
                </a:lnTo>
                <a:lnTo>
                  <a:pt x="2023" y="4494"/>
                </a:lnTo>
                <a:lnTo>
                  <a:pt x="2494" y="4494"/>
                </a:lnTo>
                <a:lnTo>
                  <a:pt x="2705" y="4447"/>
                </a:lnTo>
                <a:lnTo>
                  <a:pt x="2917" y="4400"/>
                </a:lnTo>
                <a:lnTo>
                  <a:pt x="3129" y="4329"/>
                </a:lnTo>
                <a:lnTo>
                  <a:pt x="3341" y="4235"/>
                </a:lnTo>
                <a:lnTo>
                  <a:pt x="3505" y="4118"/>
                </a:lnTo>
                <a:lnTo>
                  <a:pt x="3693" y="3977"/>
                </a:lnTo>
                <a:lnTo>
                  <a:pt x="3858" y="3835"/>
                </a:lnTo>
                <a:lnTo>
                  <a:pt x="3999" y="3671"/>
                </a:lnTo>
                <a:lnTo>
                  <a:pt x="4117" y="3506"/>
                </a:lnTo>
                <a:lnTo>
                  <a:pt x="4235" y="3318"/>
                </a:lnTo>
                <a:lnTo>
                  <a:pt x="4329" y="3130"/>
                </a:lnTo>
                <a:lnTo>
                  <a:pt x="4399" y="2918"/>
                </a:lnTo>
                <a:lnTo>
                  <a:pt x="4470" y="2706"/>
                </a:lnTo>
                <a:lnTo>
                  <a:pt x="4493" y="2471"/>
                </a:lnTo>
                <a:lnTo>
                  <a:pt x="4517" y="2236"/>
                </a:lnTo>
                <a:lnTo>
                  <a:pt x="4493" y="2024"/>
                </a:lnTo>
                <a:lnTo>
                  <a:pt x="4470" y="1789"/>
                </a:lnTo>
                <a:lnTo>
                  <a:pt x="4399" y="1577"/>
                </a:lnTo>
                <a:lnTo>
                  <a:pt x="4329" y="1365"/>
                </a:lnTo>
                <a:lnTo>
                  <a:pt x="4235" y="1177"/>
                </a:lnTo>
                <a:lnTo>
                  <a:pt x="4117" y="989"/>
                </a:lnTo>
                <a:lnTo>
                  <a:pt x="3999" y="801"/>
                </a:lnTo>
                <a:lnTo>
                  <a:pt x="3858" y="660"/>
                </a:lnTo>
                <a:lnTo>
                  <a:pt x="3693" y="518"/>
                </a:lnTo>
                <a:lnTo>
                  <a:pt x="3505" y="377"/>
                </a:lnTo>
                <a:lnTo>
                  <a:pt x="3341" y="260"/>
                </a:lnTo>
                <a:lnTo>
                  <a:pt x="3129" y="166"/>
                </a:lnTo>
                <a:lnTo>
                  <a:pt x="2917" y="95"/>
                </a:lnTo>
                <a:lnTo>
                  <a:pt x="2705" y="48"/>
                </a:lnTo>
                <a:lnTo>
                  <a:pt x="2494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>
            <p:ph type="title"/>
          </p:nvPr>
        </p:nvSpPr>
        <p:spPr>
          <a:xfrm>
            <a:off x="713222" y="536597"/>
            <a:ext cx="7717499" cy="5726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/>
          <p:nvPr/>
        </p:nvSpPr>
        <p:spPr>
          <a:xfrm>
            <a:off x="2937574" y="4645920"/>
            <a:ext cx="320049" cy="324328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5468477" y="4492447"/>
            <a:ext cx="235750" cy="238905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7"/>
          <p:cNvSpPr txBox="1"/>
          <p:nvPr>
            <p:ph idx="1" type="subTitle"/>
          </p:nvPr>
        </p:nvSpPr>
        <p:spPr>
          <a:xfrm>
            <a:off x="1060704" y="3310128"/>
            <a:ext cx="1993501" cy="4754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2" type="subTitle"/>
          </p:nvPr>
        </p:nvSpPr>
        <p:spPr>
          <a:xfrm>
            <a:off x="1069848" y="3666744"/>
            <a:ext cx="1984202" cy="649196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3" type="subTitle"/>
          </p:nvPr>
        </p:nvSpPr>
        <p:spPr>
          <a:xfrm>
            <a:off x="3570603" y="3310128"/>
            <a:ext cx="1993501" cy="4754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4" type="subTitle"/>
          </p:nvPr>
        </p:nvSpPr>
        <p:spPr>
          <a:xfrm>
            <a:off x="3579747" y="3666744"/>
            <a:ext cx="1984202" cy="649196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5" type="subTitle"/>
          </p:nvPr>
        </p:nvSpPr>
        <p:spPr>
          <a:xfrm>
            <a:off x="6080650" y="3310128"/>
            <a:ext cx="1993501" cy="4754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6" type="subTitle"/>
          </p:nvPr>
        </p:nvSpPr>
        <p:spPr>
          <a:xfrm>
            <a:off x="6089794" y="3666744"/>
            <a:ext cx="1984202" cy="649196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ontents slide layout">
  <p:cSld name="22_Contents slide layou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1865586" y="0"/>
            <a:ext cx="5412827" cy="418036"/>
          </a:xfrm>
          <a:custGeom>
            <a:rect b="b" l="l" r="r" t="t"/>
            <a:pathLst>
              <a:path extrusionOk="0" h="527" w="3840">
                <a:moveTo>
                  <a:pt x="0" y="0"/>
                </a:moveTo>
                <a:cubicBezTo>
                  <a:pt x="3840" y="0"/>
                  <a:pt x="3840" y="0"/>
                  <a:pt x="3840" y="0"/>
                </a:cubicBezTo>
                <a:cubicBezTo>
                  <a:pt x="3840" y="80"/>
                  <a:pt x="3840" y="80"/>
                  <a:pt x="3840" y="80"/>
                </a:cubicBezTo>
                <a:cubicBezTo>
                  <a:pt x="3840" y="327"/>
                  <a:pt x="3640" y="527"/>
                  <a:pt x="3394" y="527"/>
                </a:cubicBezTo>
                <a:cubicBezTo>
                  <a:pt x="446" y="527"/>
                  <a:pt x="446" y="527"/>
                  <a:pt x="446" y="527"/>
                </a:cubicBezTo>
                <a:cubicBezTo>
                  <a:pt x="200" y="527"/>
                  <a:pt x="0" y="327"/>
                  <a:pt x="0" y="8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91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 and four 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819979" y="422928"/>
            <a:ext cx="594442" cy="572707"/>
          </a:xfrm>
          <a:custGeom>
            <a:rect b="b" l="l" r="r" t="t"/>
            <a:pathLst>
              <a:path extrusionOk="0" h="12234" w="12210">
                <a:moveTo>
                  <a:pt x="6093" y="0"/>
                </a:moveTo>
                <a:lnTo>
                  <a:pt x="5787" y="24"/>
                </a:lnTo>
                <a:lnTo>
                  <a:pt x="5482" y="47"/>
                </a:lnTo>
                <a:lnTo>
                  <a:pt x="5176" y="71"/>
                </a:lnTo>
                <a:lnTo>
                  <a:pt x="4870" y="142"/>
                </a:lnTo>
                <a:lnTo>
                  <a:pt x="4564" y="212"/>
                </a:lnTo>
                <a:lnTo>
                  <a:pt x="4282" y="283"/>
                </a:lnTo>
                <a:lnTo>
                  <a:pt x="3999" y="377"/>
                </a:lnTo>
                <a:lnTo>
                  <a:pt x="3717" y="494"/>
                </a:lnTo>
                <a:lnTo>
                  <a:pt x="3458" y="612"/>
                </a:lnTo>
                <a:lnTo>
                  <a:pt x="3200" y="753"/>
                </a:lnTo>
                <a:lnTo>
                  <a:pt x="2941" y="894"/>
                </a:lnTo>
                <a:lnTo>
                  <a:pt x="2682" y="1059"/>
                </a:lnTo>
                <a:lnTo>
                  <a:pt x="2212" y="1412"/>
                </a:lnTo>
                <a:lnTo>
                  <a:pt x="1788" y="1788"/>
                </a:lnTo>
                <a:lnTo>
                  <a:pt x="1388" y="2235"/>
                </a:lnTo>
                <a:lnTo>
                  <a:pt x="1035" y="2706"/>
                </a:lnTo>
                <a:lnTo>
                  <a:pt x="871" y="2941"/>
                </a:lnTo>
                <a:lnTo>
                  <a:pt x="730" y="3200"/>
                </a:lnTo>
                <a:lnTo>
                  <a:pt x="588" y="3458"/>
                </a:lnTo>
                <a:lnTo>
                  <a:pt x="471" y="3741"/>
                </a:lnTo>
                <a:lnTo>
                  <a:pt x="353" y="4023"/>
                </a:lnTo>
                <a:lnTo>
                  <a:pt x="259" y="4305"/>
                </a:lnTo>
                <a:lnTo>
                  <a:pt x="189" y="4588"/>
                </a:lnTo>
                <a:lnTo>
                  <a:pt x="118" y="4893"/>
                </a:lnTo>
                <a:lnTo>
                  <a:pt x="71" y="5176"/>
                </a:lnTo>
                <a:lnTo>
                  <a:pt x="24" y="5482"/>
                </a:lnTo>
                <a:lnTo>
                  <a:pt x="0" y="5811"/>
                </a:lnTo>
                <a:lnTo>
                  <a:pt x="0" y="6117"/>
                </a:lnTo>
                <a:lnTo>
                  <a:pt x="0" y="6423"/>
                </a:lnTo>
                <a:lnTo>
                  <a:pt x="24" y="6752"/>
                </a:lnTo>
                <a:lnTo>
                  <a:pt x="71" y="7058"/>
                </a:lnTo>
                <a:lnTo>
                  <a:pt x="118" y="7340"/>
                </a:lnTo>
                <a:lnTo>
                  <a:pt x="189" y="7646"/>
                </a:lnTo>
                <a:lnTo>
                  <a:pt x="259" y="7928"/>
                </a:lnTo>
                <a:lnTo>
                  <a:pt x="353" y="8210"/>
                </a:lnTo>
                <a:lnTo>
                  <a:pt x="471" y="8493"/>
                </a:lnTo>
                <a:lnTo>
                  <a:pt x="588" y="8775"/>
                </a:lnTo>
                <a:lnTo>
                  <a:pt x="730" y="9034"/>
                </a:lnTo>
                <a:lnTo>
                  <a:pt x="871" y="9293"/>
                </a:lnTo>
                <a:lnTo>
                  <a:pt x="1035" y="9528"/>
                </a:lnTo>
                <a:lnTo>
                  <a:pt x="1388" y="9998"/>
                </a:lnTo>
                <a:lnTo>
                  <a:pt x="1788" y="10445"/>
                </a:lnTo>
                <a:lnTo>
                  <a:pt x="2212" y="10822"/>
                </a:lnTo>
                <a:lnTo>
                  <a:pt x="2682" y="11174"/>
                </a:lnTo>
                <a:lnTo>
                  <a:pt x="2941" y="11339"/>
                </a:lnTo>
                <a:lnTo>
                  <a:pt x="3200" y="11480"/>
                </a:lnTo>
                <a:lnTo>
                  <a:pt x="3458" y="11621"/>
                </a:lnTo>
                <a:lnTo>
                  <a:pt x="3717" y="11739"/>
                </a:lnTo>
                <a:lnTo>
                  <a:pt x="3999" y="11857"/>
                </a:lnTo>
                <a:lnTo>
                  <a:pt x="4282" y="11951"/>
                </a:lnTo>
                <a:lnTo>
                  <a:pt x="4564" y="12045"/>
                </a:lnTo>
                <a:lnTo>
                  <a:pt x="4870" y="12092"/>
                </a:lnTo>
                <a:lnTo>
                  <a:pt x="5176" y="12162"/>
                </a:lnTo>
                <a:lnTo>
                  <a:pt x="5482" y="12186"/>
                </a:lnTo>
                <a:lnTo>
                  <a:pt x="5787" y="12210"/>
                </a:lnTo>
                <a:lnTo>
                  <a:pt x="6093" y="12233"/>
                </a:lnTo>
                <a:lnTo>
                  <a:pt x="6422" y="12210"/>
                </a:lnTo>
                <a:lnTo>
                  <a:pt x="6728" y="12186"/>
                </a:lnTo>
                <a:lnTo>
                  <a:pt x="7034" y="12162"/>
                </a:lnTo>
                <a:lnTo>
                  <a:pt x="7340" y="12092"/>
                </a:lnTo>
                <a:lnTo>
                  <a:pt x="7622" y="12045"/>
                </a:lnTo>
                <a:lnTo>
                  <a:pt x="7905" y="11951"/>
                </a:lnTo>
                <a:lnTo>
                  <a:pt x="8210" y="11857"/>
                </a:lnTo>
                <a:lnTo>
                  <a:pt x="8469" y="11739"/>
                </a:lnTo>
                <a:lnTo>
                  <a:pt x="8751" y="11621"/>
                </a:lnTo>
                <a:lnTo>
                  <a:pt x="9010" y="11480"/>
                </a:lnTo>
                <a:lnTo>
                  <a:pt x="9269" y="11339"/>
                </a:lnTo>
                <a:lnTo>
                  <a:pt x="9504" y="11174"/>
                </a:lnTo>
                <a:lnTo>
                  <a:pt x="9975" y="10822"/>
                </a:lnTo>
                <a:lnTo>
                  <a:pt x="10422" y="10445"/>
                </a:lnTo>
                <a:lnTo>
                  <a:pt x="10822" y="9998"/>
                </a:lnTo>
                <a:lnTo>
                  <a:pt x="11174" y="9528"/>
                </a:lnTo>
                <a:lnTo>
                  <a:pt x="11316" y="9293"/>
                </a:lnTo>
                <a:lnTo>
                  <a:pt x="11480" y="9034"/>
                </a:lnTo>
                <a:lnTo>
                  <a:pt x="11598" y="8775"/>
                </a:lnTo>
                <a:lnTo>
                  <a:pt x="11715" y="8493"/>
                </a:lnTo>
                <a:lnTo>
                  <a:pt x="11833" y="8210"/>
                </a:lnTo>
                <a:lnTo>
                  <a:pt x="11927" y="7928"/>
                </a:lnTo>
                <a:lnTo>
                  <a:pt x="12021" y="7646"/>
                </a:lnTo>
                <a:lnTo>
                  <a:pt x="12092" y="7340"/>
                </a:lnTo>
                <a:lnTo>
                  <a:pt x="12139" y="7058"/>
                </a:lnTo>
                <a:lnTo>
                  <a:pt x="12186" y="6752"/>
                </a:lnTo>
                <a:lnTo>
                  <a:pt x="12209" y="6423"/>
                </a:lnTo>
                <a:lnTo>
                  <a:pt x="12209" y="6117"/>
                </a:lnTo>
                <a:lnTo>
                  <a:pt x="12209" y="5811"/>
                </a:lnTo>
                <a:lnTo>
                  <a:pt x="12186" y="5482"/>
                </a:lnTo>
                <a:lnTo>
                  <a:pt x="12139" y="5176"/>
                </a:lnTo>
                <a:lnTo>
                  <a:pt x="12092" y="4893"/>
                </a:lnTo>
                <a:lnTo>
                  <a:pt x="12021" y="4588"/>
                </a:lnTo>
                <a:lnTo>
                  <a:pt x="11927" y="4305"/>
                </a:lnTo>
                <a:lnTo>
                  <a:pt x="11833" y="4023"/>
                </a:lnTo>
                <a:lnTo>
                  <a:pt x="11715" y="3741"/>
                </a:lnTo>
                <a:lnTo>
                  <a:pt x="11598" y="3458"/>
                </a:lnTo>
                <a:lnTo>
                  <a:pt x="11480" y="3200"/>
                </a:lnTo>
                <a:lnTo>
                  <a:pt x="11316" y="2941"/>
                </a:lnTo>
                <a:lnTo>
                  <a:pt x="11174" y="2706"/>
                </a:lnTo>
                <a:lnTo>
                  <a:pt x="10822" y="2235"/>
                </a:lnTo>
                <a:lnTo>
                  <a:pt x="10422" y="1788"/>
                </a:lnTo>
                <a:lnTo>
                  <a:pt x="9975" y="1412"/>
                </a:lnTo>
                <a:lnTo>
                  <a:pt x="9504" y="1059"/>
                </a:lnTo>
                <a:lnTo>
                  <a:pt x="9269" y="894"/>
                </a:lnTo>
                <a:lnTo>
                  <a:pt x="9010" y="753"/>
                </a:lnTo>
                <a:lnTo>
                  <a:pt x="8751" y="612"/>
                </a:lnTo>
                <a:lnTo>
                  <a:pt x="8469" y="494"/>
                </a:lnTo>
                <a:lnTo>
                  <a:pt x="8210" y="377"/>
                </a:lnTo>
                <a:lnTo>
                  <a:pt x="7905" y="283"/>
                </a:lnTo>
                <a:lnTo>
                  <a:pt x="7622" y="212"/>
                </a:lnTo>
                <a:lnTo>
                  <a:pt x="7340" y="142"/>
                </a:lnTo>
                <a:lnTo>
                  <a:pt x="7034" y="71"/>
                </a:lnTo>
                <a:lnTo>
                  <a:pt x="6728" y="47"/>
                </a:lnTo>
                <a:lnTo>
                  <a:pt x="6422" y="24"/>
                </a:lnTo>
                <a:lnTo>
                  <a:pt x="6093" y="0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1069948" y="539496"/>
            <a:ext cx="7004102" cy="5726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21525" y="1785996"/>
            <a:ext cx="2432697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5992172" y="1785996"/>
            <a:ext cx="2432697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3" type="subTitle"/>
          </p:nvPr>
        </p:nvSpPr>
        <p:spPr>
          <a:xfrm>
            <a:off x="721525" y="1351474"/>
            <a:ext cx="2360102" cy="411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4" type="subTitle"/>
          </p:nvPr>
        </p:nvSpPr>
        <p:spPr>
          <a:xfrm>
            <a:off x="6064776" y="1351474"/>
            <a:ext cx="2360102" cy="411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>
            <a:off x="8147925" y="1027374"/>
            <a:ext cx="235750" cy="239179"/>
          </a:xfrm>
          <a:custGeom>
            <a:rect b="b" l="l" r="r" t="t"/>
            <a:pathLst>
              <a:path extrusionOk="0" h="4495" w="4517">
                <a:moveTo>
                  <a:pt x="2023" y="1"/>
                </a:moveTo>
                <a:lnTo>
                  <a:pt x="1812" y="48"/>
                </a:lnTo>
                <a:lnTo>
                  <a:pt x="1576" y="95"/>
                </a:lnTo>
                <a:lnTo>
                  <a:pt x="1388" y="166"/>
                </a:lnTo>
                <a:lnTo>
                  <a:pt x="1176" y="260"/>
                </a:lnTo>
                <a:lnTo>
                  <a:pt x="988" y="377"/>
                </a:lnTo>
                <a:lnTo>
                  <a:pt x="824" y="518"/>
                </a:lnTo>
                <a:lnTo>
                  <a:pt x="659" y="660"/>
                </a:lnTo>
                <a:lnTo>
                  <a:pt x="518" y="801"/>
                </a:lnTo>
                <a:lnTo>
                  <a:pt x="377" y="989"/>
                </a:lnTo>
                <a:lnTo>
                  <a:pt x="282" y="1177"/>
                </a:lnTo>
                <a:lnTo>
                  <a:pt x="188" y="1365"/>
                </a:lnTo>
                <a:lnTo>
                  <a:pt x="94" y="1577"/>
                </a:lnTo>
                <a:lnTo>
                  <a:pt x="47" y="1789"/>
                </a:lnTo>
                <a:lnTo>
                  <a:pt x="24" y="2024"/>
                </a:lnTo>
                <a:lnTo>
                  <a:pt x="0" y="2236"/>
                </a:lnTo>
                <a:lnTo>
                  <a:pt x="24" y="2471"/>
                </a:lnTo>
                <a:lnTo>
                  <a:pt x="47" y="2706"/>
                </a:lnTo>
                <a:lnTo>
                  <a:pt x="94" y="2918"/>
                </a:lnTo>
                <a:lnTo>
                  <a:pt x="188" y="3130"/>
                </a:lnTo>
                <a:lnTo>
                  <a:pt x="282" y="3318"/>
                </a:lnTo>
                <a:lnTo>
                  <a:pt x="377" y="3506"/>
                </a:lnTo>
                <a:lnTo>
                  <a:pt x="518" y="3671"/>
                </a:lnTo>
                <a:lnTo>
                  <a:pt x="659" y="3835"/>
                </a:lnTo>
                <a:lnTo>
                  <a:pt x="824" y="3977"/>
                </a:lnTo>
                <a:lnTo>
                  <a:pt x="988" y="4118"/>
                </a:lnTo>
                <a:lnTo>
                  <a:pt x="1176" y="4235"/>
                </a:lnTo>
                <a:lnTo>
                  <a:pt x="1388" y="4329"/>
                </a:lnTo>
                <a:lnTo>
                  <a:pt x="1576" y="4400"/>
                </a:lnTo>
                <a:lnTo>
                  <a:pt x="1812" y="4447"/>
                </a:lnTo>
                <a:lnTo>
                  <a:pt x="2023" y="4494"/>
                </a:lnTo>
                <a:lnTo>
                  <a:pt x="2494" y="4494"/>
                </a:lnTo>
                <a:lnTo>
                  <a:pt x="2705" y="4447"/>
                </a:lnTo>
                <a:lnTo>
                  <a:pt x="2917" y="4400"/>
                </a:lnTo>
                <a:lnTo>
                  <a:pt x="3129" y="4329"/>
                </a:lnTo>
                <a:lnTo>
                  <a:pt x="3341" y="4235"/>
                </a:lnTo>
                <a:lnTo>
                  <a:pt x="3505" y="4118"/>
                </a:lnTo>
                <a:lnTo>
                  <a:pt x="3693" y="3977"/>
                </a:lnTo>
                <a:lnTo>
                  <a:pt x="3858" y="3835"/>
                </a:lnTo>
                <a:lnTo>
                  <a:pt x="3999" y="3671"/>
                </a:lnTo>
                <a:lnTo>
                  <a:pt x="4117" y="3506"/>
                </a:lnTo>
                <a:lnTo>
                  <a:pt x="4235" y="3318"/>
                </a:lnTo>
                <a:lnTo>
                  <a:pt x="4329" y="3130"/>
                </a:lnTo>
                <a:lnTo>
                  <a:pt x="4399" y="2918"/>
                </a:lnTo>
                <a:lnTo>
                  <a:pt x="4470" y="2706"/>
                </a:lnTo>
                <a:lnTo>
                  <a:pt x="4493" y="2471"/>
                </a:lnTo>
                <a:lnTo>
                  <a:pt x="4517" y="2236"/>
                </a:lnTo>
                <a:lnTo>
                  <a:pt x="4493" y="2024"/>
                </a:lnTo>
                <a:lnTo>
                  <a:pt x="4470" y="1789"/>
                </a:lnTo>
                <a:lnTo>
                  <a:pt x="4399" y="1577"/>
                </a:lnTo>
                <a:lnTo>
                  <a:pt x="4329" y="1365"/>
                </a:lnTo>
                <a:lnTo>
                  <a:pt x="4235" y="1177"/>
                </a:lnTo>
                <a:lnTo>
                  <a:pt x="4117" y="989"/>
                </a:lnTo>
                <a:lnTo>
                  <a:pt x="3999" y="801"/>
                </a:lnTo>
                <a:lnTo>
                  <a:pt x="3858" y="660"/>
                </a:lnTo>
                <a:lnTo>
                  <a:pt x="3693" y="518"/>
                </a:lnTo>
                <a:lnTo>
                  <a:pt x="3505" y="377"/>
                </a:lnTo>
                <a:lnTo>
                  <a:pt x="3341" y="260"/>
                </a:lnTo>
                <a:lnTo>
                  <a:pt x="3129" y="166"/>
                </a:lnTo>
                <a:lnTo>
                  <a:pt x="2917" y="95"/>
                </a:lnTo>
                <a:lnTo>
                  <a:pt x="2705" y="48"/>
                </a:lnTo>
                <a:lnTo>
                  <a:pt x="2494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9"/>
          <p:cNvSpPr/>
          <p:nvPr/>
        </p:nvSpPr>
        <p:spPr>
          <a:xfrm>
            <a:off x="5146014" y="3886803"/>
            <a:ext cx="538279" cy="548749"/>
          </a:xfrm>
          <a:custGeom>
            <a:rect b="b" l="l" r="r" t="t"/>
            <a:pathLst>
              <a:path extrusionOk="0" h="6188" w="6188">
                <a:moveTo>
                  <a:pt x="2777" y="1"/>
                </a:moveTo>
                <a:lnTo>
                  <a:pt x="2471" y="48"/>
                </a:lnTo>
                <a:lnTo>
                  <a:pt x="2189" y="118"/>
                </a:lnTo>
                <a:lnTo>
                  <a:pt x="1906" y="236"/>
                </a:lnTo>
                <a:lnTo>
                  <a:pt x="1624" y="354"/>
                </a:lnTo>
                <a:lnTo>
                  <a:pt x="1365" y="518"/>
                </a:lnTo>
                <a:lnTo>
                  <a:pt x="1130" y="706"/>
                </a:lnTo>
                <a:lnTo>
                  <a:pt x="918" y="895"/>
                </a:lnTo>
                <a:lnTo>
                  <a:pt x="707" y="1106"/>
                </a:lnTo>
                <a:lnTo>
                  <a:pt x="542" y="1365"/>
                </a:lnTo>
                <a:lnTo>
                  <a:pt x="377" y="1600"/>
                </a:lnTo>
                <a:lnTo>
                  <a:pt x="236" y="1883"/>
                </a:lnTo>
                <a:lnTo>
                  <a:pt x="142" y="2165"/>
                </a:lnTo>
                <a:lnTo>
                  <a:pt x="71" y="2471"/>
                </a:lnTo>
                <a:lnTo>
                  <a:pt x="24" y="2777"/>
                </a:lnTo>
                <a:lnTo>
                  <a:pt x="1" y="3082"/>
                </a:lnTo>
                <a:lnTo>
                  <a:pt x="24" y="3412"/>
                </a:lnTo>
                <a:lnTo>
                  <a:pt x="71" y="3718"/>
                </a:lnTo>
                <a:lnTo>
                  <a:pt x="142" y="4000"/>
                </a:lnTo>
                <a:lnTo>
                  <a:pt x="236" y="4282"/>
                </a:lnTo>
                <a:lnTo>
                  <a:pt x="377" y="4564"/>
                </a:lnTo>
                <a:lnTo>
                  <a:pt x="542" y="4823"/>
                </a:lnTo>
                <a:lnTo>
                  <a:pt x="707" y="5058"/>
                </a:lnTo>
                <a:lnTo>
                  <a:pt x="918" y="5270"/>
                </a:lnTo>
                <a:lnTo>
                  <a:pt x="1130" y="5482"/>
                </a:lnTo>
                <a:lnTo>
                  <a:pt x="1365" y="5647"/>
                </a:lnTo>
                <a:lnTo>
                  <a:pt x="1624" y="5811"/>
                </a:lnTo>
                <a:lnTo>
                  <a:pt x="1906" y="5929"/>
                </a:lnTo>
                <a:lnTo>
                  <a:pt x="2189" y="6046"/>
                </a:lnTo>
                <a:lnTo>
                  <a:pt x="2471" y="6117"/>
                </a:lnTo>
                <a:lnTo>
                  <a:pt x="2777" y="6164"/>
                </a:lnTo>
                <a:lnTo>
                  <a:pt x="3106" y="6188"/>
                </a:lnTo>
                <a:lnTo>
                  <a:pt x="3412" y="6164"/>
                </a:lnTo>
                <a:lnTo>
                  <a:pt x="3718" y="6117"/>
                </a:lnTo>
                <a:lnTo>
                  <a:pt x="4024" y="6046"/>
                </a:lnTo>
                <a:lnTo>
                  <a:pt x="4306" y="5929"/>
                </a:lnTo>
                <a:lnTo>
                  <a:pt x="4565" y="5811"/>
                </a:lnTo>
                <a:lnTo>
                  <a:pt x="4823" y="5647"/>
                </a:lnTo>
                <a:lnTo>
                  <a:pt x="5059" y="5482"/>
                </a:lnTo>
                <a:lnTo>
                  <a:pt x="5294" y="5270"/>
                </a:lnTo>
                <a:lnTo>
                  <a:pt x="5482" y="5058"/>
                </a:lnTo>
                <a:lnTo>
                  <a:pt x="5670" y="4823"/>
                </a:lnTo>
                <a:lnTo>
                  <a:pt x="5811" y="4564"/>
                </a:lnTo>
                <a:lnTo>
                  <a:pt x="5953" y="4282"/>
                </a:lnTo>
                <a:lnTo>
                  <a:pt x="6047" y="4000"/>
                </a:lnTo>
                <a:lnTo>
                  <a:pt x="6141" y="3718"/>
                </a:lnTo>
                <a:lnTo>
                  <a:pt x="6188" y="3412"/>
                </a:lnTo>
                <a:lnTo>
                  <a:pt x="6188" y="3082"/>
                </a:lnTo>
                <a:lnTo>
                  <a:pt x="6188" y="2777"/>
                </a:lnTo>
                <a:lnTo>
                  <a:pt x="6141" y="2471"/>
                </a:lnTo>
                <a:lnTo>
                  <a:pt x="6047" y="2165"/>
                </a:lnTo>
                <a:lnTo>
                  <a:pt x="5953" y="1883"/>
                </a:lnTo>
                <a:lnTo>
                  <a:pt x="5811" y="1600"/>
                </a:lnTo>
                <a:lnTo>
                  <a:pt x="5670" y="1365"/>
                </a:lnTo>
                <a:lnTo>
                  <a:pt x="5482" y="1106"/>
                </a:lnTo>
                <a:lnTo>
                  <a:pt x="5294" y="895"/>
                </a:lnTo>
                <a:lnTo>
                  <a:pt x="5059" y="706"/>
                </a:lnTo>
                <a:lnTo>
                  <a:pt x="4823" y="518"/>
                </a:lnTo>
                <a:lnTo>
                  <a:pt x="4565" y="354"/>
                </a:lnTo>
                <a:lnTo>
                  <a:pt x="4306" y="236"/>
                </a:lnTo>
                <a:lnTo>
                  <a:pt x="4024" y="118"/>
                </a:lnTo>
                <a:lnTo>
                  <a:pt x="3718" y="48"/>
                </a:lnTo>
                <a:lnTo>
                  <a:pt x="3412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324721" y="2766014"/>
            <a:ext cx="287469" cy="291309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1618122" y="4559902"/>
            <a:ext cx="287450" cy="291300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4121904" y="1342302"/>
            <a:ext cx="235750" cy="239179"/>
          </a:xfrm>
          <a:custGeom>
            <a:rect b="b" l="l" r="r" t="t"/>
            <a:pathLst>
              <a:path extrusionOk="0" h="4495" w="4517">
                <a:moveTo>
                  <a:pt x="2023" y="1"/>
                </a:moveTo>
                <a:lnTo>
                  <a:pt x="1812" y="48"/>
                </a:lnTo>
                <a:lnTo>
                  <a:pt x="1576" y="95"/>
                </a:lnTo>
                <a:lnTo>
                  <a:pt x="1388" y="166"/>
                </a:lnTo>
                <a:lnTo>
                  <a:pt x="1176" y="260"/>
                </a:lnTo>
                <a:lnTo>
                  <a:pt x="988" y="377"/>
                </a:lnTo>
                <a:lnTo>
                  <a:pt x="824" y="518"/>
                </a:lnTo>
                <a:lnTo>
                  <a:pt x="659" y="660"/>
                </a:lnTo>
                <a:lnTo>
                  <a:pt x="518" y="801"/>
                </a:lnTo>
                <a:lnTo>
                  <a:pt x="377" y="989"/>
                </a:lnTo>
                <a:lnTo>
                  <a:pt x="282" y="1177"/>
                </a:lnTo>
                <a:lnTo>
                  <a:pt x="188" y="1365"/>
                </a:lnTo>
                <a:lnTo>
                  <a:pt x="94" y="1577"/>
                </a:lnTo>
                <a:lnTo>
                  <a:pt x="47" y="1789"/>
                </a:lnTo>
                <a:lnTo>
                  <a:pt x="24" y="2024"/>
                </a:lnTo>
                <a:lnTo>
                  <a:pt x="0" y="2236"/>
                </a:lnTo>
                <a:lnTo>
                  <a:pt x="24" y="2471"/>
                </a:lnTo>
                <a:lnTo>
                  <a:pt x="47" y="2706"/>
                </a:lnTo>
                <a:lnTo>
                  <a:pt x="94" y="2918"/>
                </a:lnTo>
                <a:lnTo>
                  <a:pt x="188" y="3130"/>
                </a:lnTo>
                <a:lnTo>
                  <a:pt x="282" y="3318"/>
                </a:lnTo>
                <a:lnTo>
                  <a:pt x="377" y="3506"/>
                </a:lnTo>
                <a:lnTo>
                  <a:pt x="518" y="3671"/>
                </a:lnTo>
                <a:lnTo>
                  <a:pt x="659" y="3835"/>
                </a:lnTo>
                <a:lnTo>
                  <a:pt x="824" y="3977"/>
                </a:lnTo>
                <a:lnTo>
                  <a:pt x="988" y="4118"/>
                </a:lnTo>
                <a:lnTo>
                  <a:pt x="1176" y="4235"/>
                </a:lnTo>
                <a:lnTo>
                  <a:pt x="1388" y="4329"/>
                </a:lnTo>
                <a:lnTo>
                  <a:pt x="1576" y="4400"/>
                </a:lnTo>
                <a:lnTo>
                  <a:pt x="1812" y="4447"/>
                </a:lnTo>
                <a:lnTo>
                  <a:pt x="2023" y="4494"/>
                </a:lnTo>
                <a:lnTo>
                  <a:pt x="2494" y="4494"/>
                </a:lnTo>
                <a:lnTo>
                  <a:pt x="2705" y="4447"/>
                </a:lnTo>
                <a:lnTo>
                  <a:pt x="2917" y="4400"/>
                </a:lnTo>
                <a:lnTo>
                  <a:pt x="3129" y="4329"/>
                </a:lnTo>
                <a:lnTo>
                  <a:pt x="3341" y="4235"/>
                </a:lnTo>
                <a:lnTo>
                  <a:pt x="3505" y="4118"/>
                </a:lnTo>
                <a:lnTo>
                  <a:pt x="3693" y="3977"/>
                </a:lnTo>
                <a:lnTo>
                  <a:pt x="3858" y="3835"/>
                </a:lnTo>
                <a:lnTo>
                  <a:pt x="3999" y="3671"/>
                </a:lnTo>
                <a:lnTo>
                  <a:pt x="4117" y="3506"/>
                </a:lnTo>
                <a:lnTo>
                  <a:pt x="4235" y="3318"/>
                </a:lnTo>
                <a:lnTo>
                  <a:pt x="4329" y="3130"/>
                </a:lnTo>
                <a:lnTo>
                  <a:pt x="4399" y="2918"/>
                </a:lnTo>
                <a:lnTo>
                  <a:pt x="4470" y="2706"/>
                </a:lnTo>
                <a:lnTo>
                  <a:pt x="4493" y="2471"/>
                </a:lnTo>
                <a:lnTo>
                  <a:pt x="4517" y="2236"/>
                </a:lnTo>
                <a:lnTo>
                  <a:pt x="4493" y="2024"/>
                </a:lnTo>
                <a:lnTo>
                  <a:pt x="4470" y="1789"/>
                </a:lnTo>
                <a:lnTo>
                  <a:pt x="4399" y="1577"/>
                </a:lnTo>
                <a:lnTo>
                  <a:pt x="4329" y="1365"/>
                </a:lnTo>
                <a:lnTo>
                  <a:pt x="4235" y="1177"/>
                </a:lnTo>
                <a:lnTo>
                  <a:pt x="4117" y="989"/>
                </a:lnTo>
                <a:lnTo>
                  <a:pt x="3999" y="801"/>
                </a:lnTo>
                <a:lnTo>
                  <a:pt x="3858" y="660"/>
                </a:lnTo>
                <a:lnTo>
                  <a:pt x="3693" y="518"/>
                </a:lnTo>
                <a:lnTo>
                  <a:pt x="3505" y="377"/>
                </a:lnTo>
                <a:lnTo>
                  <a:pt x="3341" y="260"/>
                </a:lnTo>
                <a:lnTo>
                  <a:pt x="3129" y="166"/>
                </a:lnTo>
                <a:lnTo>
                  <a:pt x="2917" y="95"/>
                </a:lnTo>
                <a:lnTo>
                  <a:pt x="2705" y="48"/>
                </a:lnTo>
                <a:lnTo>
                  <a:pt x="2494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8383676" y="2834749"/>
            <a:ext cx="405408" cy="411306"/>
          </a:xfrm>
          <a:custGeom>
            <a:rect b="b" l="l" r="r" t="t"/>
            <a:pathLst>
              <a:path extrusionOk="0" h="4495" w="4517">
                <a:moveTo>
                  <a:pt x="2023" y="1"/>
                </a:moveTo>
                <a:lnTo>
                  <a:pt x="1812" y="48"/>
                </a:lnTo>
                <a:lnTo>
                  <a:pt x="1576" y="95"/>
                </a:lnTo>
                <a:lnTo>
                  <a:pt x="1388" y="166"/>
                </a:lnTo>
                <a:lnTo>
                  <a:pt x="1176" y="260"/>
                </a:lnTo>
                <a:lnTo>
                  <a:pt x="988" y="377"/>
                </a:lnTo>
                <a:lnTo>
                  <a:pt x="824" y="518"/>
                </a:lnTo>
                <a:lnTo>
                  <a:pt x="659" y="660"/>
                </a:lnTo>
                <a:lnTo>
                  <a:pt x="518" y="801"/>
                </a:lnTo>
                <a:lnTo>
                  <a:pt x="377" y="989"/>
                </a:lnTo>
                <a:lnTo>
                  <a:pt x="282" y="1177"/>
                </a:lnTo>
                <a:lnTo>
                  <a:pt x="188" y="1365"/>
                </a:lnTo>
                <a:lnTo>
                  <a:pt x="94" y="1577"/>
                </a:lnTo>
                <a:lnTo>
                  <a:pt x="47" y="1789"/>
                </a:lnTo>
                <a:lnTo>
                  <a:pt x="24" y="2024"/>
                </a:lnTo>
                <a:lnTo>
                  <a:pt x="0" y="2236"/>
                </a:lnTo>
                <a:lnTo>
                  <a:pt x="24" y="2471"/>
                </a:lnTo>
                <a:lnTo>
                  <a:pt x="47" y="2706"/>
                </a:lnTo>
                <a:lnTo>
                  <a:pt x="94" y="2918"/>
                </a:lnTo>
                <a:lnTo>
                  <a:pt x="188" y="3130"/>
                </a:lnTo>
                <a:lnTo>
                  <a:pt x="282" y="3318"/>
                </a:lnTo>
                <a:lnTo>
                  <a:pt x="377" y="3506"/>
                </a:lnTo>
                <a:lnTo>
                  <a:pt x="518" y="3671"/>
                </a:lnTo>
                <a:lnTo>
                  <a:pt x="659" y="3835"/>
                </a:lnTo>
                <a:lnTo>
                  <a:pt x="824" y="3977"/>
                </a:lnTo>
                <a:lnTo>
                  <a:pt x="988" y="4118"/>
                </a:lnTo>
                <a:lnTo>
                  <a:pt x="1176" y="4235"/>
                </a:lnTo>
                <a:lnTo>
                  <a:pt x="1388" y="4329"/>
                </a:lnTo>
                <a:lnTo>
                  <a:pt x="1576" y="4400"/>
                </a:lnTo>
                <a:lnTo>
                  <a:pt x="1812" y="4447"/>
                </a:lnTo>
                <a:lnTo>
                  <a:pt x="2023" y="4494"/>
                </a:lnTo>
                <a:lnTo>
                  <a:pt x="2494" y="4494"/>
                </a:lnTo>
                <a:lnTo>
                  <a:pt x="2705" y="4447"/>
                </a:lnTo>
                <a:lnTo>
                  <a:pt x="2917" y="4400"/>
                </a:lnTo>
                <a:lnTo>
                  <a:pt x="3129" y="4329"/>
                </a:lnTo>
                <a:lnTo>
                  <a:pt x="3341" y="4235"/>
                </a:lnTo>
                <a:lnTo>
                  <a:pt x="3505" y="4118"/>
                </a:lnTo>
                <a:lnTo>
                  <a:pt x="3693" y="3977"/>
                </a:lnTo>
                <a:lnTo>
                  <a:pt x="3858" y="3835"/>
                </a:lnTo>
                <a:lnTo>
                  <a:pt x="3999" y="3671"/>
                </a:lnTo>
                <a:lnTo>
                  <a:pt x="4117" y="3506"/>
                </a:lnTo>
                <a:lnTo>
                  <a:pt x="4235" y="3318"/>
                </a:lnTo>
                <a:lnTo>
                  <a:pt x="4329" y="3130"/>
                </a:lnTo>
                <a:lnTo>
                  <a:pt x="4399" y="2918"/>
                </a:lnTo>
                <a:lnTo>
                  <a:pt x="4470" y="2706"/>
                </a:lnTo>
                <a:lnTo>
                  <a:pt x="4493" y="2471"/>
                </a:lnTo>
                <a:lnTo>
                  <a:pt x="4517" y="2236"/>
                </a:lnTo>
                <a:lnTo>
                  <a:pt x="4493" y="2024"/>
                </a:lnTo>
                <a:lnTo>
                  <a:pt x="4470" y="1789"/>
                </a:lnTo>
                <a:lnTo>
                  <a:pt x="4399" y="1577"/>
                </a:lnTo>
                <a:lnTo>
                  <a:pt x="4329" y="1365"/>
                </a:lnTo>
                <a:lnTo>
                  <a:pt x="4235" y="1177"/>
                </a:lnTo>
                <a:lnTo>
                  <a:pt x="4117" y="989"/>
                </a:lnTo>
                <a:lnTo>
                  <a:pt x="3999" y="801"/>
                </a:lnTo>
                <a:lnTo>
                  <a:pt x="3858" y="660"/>
                </a:lnTo>
                <a:lnTo>
                  <a:pt x="3693" y="518"/>
                </a:lnTo>
                <a:lnTo>
                  <a:pt x="3505" y="377"/>
                </a:lnTo>
                <a:lnTo>
                  <a:pt x="3341" y="260"/>
                </a:lnTo>
                <a:lnTo>
                  <a:pt x="3129" y="166"/>
                </a:lnTo>
                <a:lnTo>
                  <a:pt x="2917" y="95"/>
                </a:lnTo>
                <a:lnTo>
                  <a:pt x="2705" y="48"/>
                </a:lnTo>
                <a:lnTo>
                  <a:pt x="2494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>
            <p:ph idx="5" type="body"/>
          </p:nvPr>
        </p:nvSpPr>
        <p:spPr>
          <a:xfrm>
            <a:off x="721525" y="3514679"/>
            <a:ext cx="2432697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6" type="body"/>
          </p:nvPr>
        </p:nvSpPr>
        <p:spPr>
          <a:xfrm>
            <a:off x="5992172" y="3514679"/>
            <a:ext cx="2432697" cy="8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7" type="subTitle"/>
          </p:nvPr>
        </p:nvSpPr>
        <p:spPr>
          <a:xfrm>
            <a:off x="721525" y="3080156"/>
            <a:ext cx="2360102" cy="411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9"/>
          <p:cNvSpPr txBox="1"/>
          <p:nvPr>
            <p:ph idx="8" type="subTitle"/>
          </p:nvPr>
        </p:nvSpPr>
        <p:spPr>
          <a:xfrm>
            <a:off x="6064776" y="3080156"/>
            <a:ext cx="2360102" cy="411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ontents slide layout">
  <p:cSld name="25_Contents slide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277813" y="219071"/>
            <a:ext cx="8588373" cy="104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>
  <p:cSld name="仅标题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+ 1 column">
  <p:cSld name="1_Title + 1 column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988073" y="98855"/>
            <a:ext cx="7169307" cy="649288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7348B"/>
              </a:buClr>
              <a:buSzPts val="3600"/>
              <a:buFont typeface="Roboto Slab"/>
              <a:buNone/>
              <a:defRPr sz="3600">
                <a:solidFill>
                  <a:srgbClr val="27348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_1">
  <p:cSld name="TITLE_1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799991">
            <a:off x="5952" y="-1"/>
            <a:ext cx="91405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1215301" y="1723653"/>
            <a:ext cx="6713396" cy="819896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i="1" sz="3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61" name="Google Shape;161;p23"/>
          <p:cNvGrpSpPr/>
          <p:nvPr/>
        </p:nvGrpSpPr>
        <p:grpSpPr>
          <a:xfrm>
            <a:off x="3839647" y="782918"/>
            <a:ext cx="1464576" cy="842701"/>
            <a:chOff x="3839647" y="782918"/>
            <a:chExt cx="1464576" cy="842701"/>
          </a:xfrm>
        </p:grpSpPr>
        <p:sp>
          <p:nvSpPr>
            <p:cNvPr id="162" name="Google Shape;162;p23"/>
            <p:cNvSpPr txBox="1"/>
            <p:nvPr/>
          </p:nvSpPr>
          <p:spPr>
            <a:xfrm>
              <a:off x="3839647" y="782918"/>
              <a:ext cx="1464576" cy="653622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t" bIns="91400" lIns="91400" spcFirstLastPara="1" rIns="91400" wrap="square" tIns="914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1EA"/>
                </a:buClr>
                <a:buSzPts val="6000"/>
                <a:buFont typeface="Arial"/>
                <a:buNone/>
              </a:pPr>
              <a:r>
                <a:rPr b="1" i="0" lang="en-US" sz="6000" u="none" cap="none" strike="noStrike">
                  <a:solidFill>
                    <a:srgbClr val="0091EA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/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4162915" y="805723"/>
              <a:ext cx="818040" cy="819896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CFD8DC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3"/>
            <p:cNvSpPr/>
            <p:nvPr/>
          </p:nvSpPr>
          <p:spPr>
            <a:xfrm>
              <a:off x="4286606" y="929697"/>
              <a:ext cx="570649" cy="571948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0" y="60000"/>
                  </a:lnTo>
                  <a:cubicBezTo>
                    <a:pt x="0" y="26863"/>
                    <a:pt x="26863" y="0"/>
                    <a:pt x="60000" y="0"/>
                  </a:cubicBezTo>
                  <a:cubicBezTo>
                    <a:pt x="93137" y="0"/>
                    <a:pt x="120000" y="26863"/>
                    <a:pt x="120000" y="60000"/>
                  </a:cubicBezTo>
                  <a:cubicBezTo>
                    <a:pt x="120000" y="93137"/>
                    <a:pt x="93137" y="120000"/>
                    <a:pt x="60000" y="120000"/>
                  </a:cubicBezTo>
                  <a:cubicBezTo>
                    <a:pt x="26863" y="120000"/>
                    <a:pt x="0" y="93137"/>
                    <a:pt x="0" y="60000"/>
                  </a:cubicBezTo>
                  <a:close/>
                </a:path>
              </a:pathLst>
            </a:custGeom>
            <a:noFill/>
            <a:ln cap="flat" cmpd="sng" w="19025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00" lIns="91400" spcFirstLastPara="1" rIns="91400" wrap="square" tIns="91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65" name="Google Shape;165;p23"/>
          <p:cNvCxnSpPr>
            <a:endCxn id="163" idx="4"/>
          </p:cNvCxnSpPr>
          <p:nvPr/>
        </p:nvCxnSpPr>
        <p:spPr>
          <a:xfrm>
            <a:off x="3750512" y="390293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" name="Google Shape;166;p23"/>
          <p:cNvCxnSpPr/>
          <p:nvPr/>
        </p:nvCxnSpPr>
        <p:spPr>
          <a:xfrm rot="10799991">
            <a:off x="4362894" y="436123"/>
            <a:ext cx="209096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23"/>
          <p:cNvCxnSpPr/>
          <p:nvPr/>
        </p:nvCxnSpPr>
        <p:spPr>
          <a:xfrm flipH="1" rot="-10799991">
            <a:off x="4704505" y="351934"/>
            <a:ext cx="347106" cy="474592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-91" y="4749841"/>
            <a:ext cx="9144000" cy="393603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300" u="none" cap="none" strike="noStrike">
              <a:solidFill>
                <a:srgbClr val="0091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86146" y="308116"/>
            <a:ext cx="7571698" cy="7025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86146" y="1261698"/>
            <a:ext cx="7571698" cy="3573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404387" y="474985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300" u="none" cap="none" strike="noStrike">
              <a:solidFill>
                <a:srgbClr val="0091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title"/>
          </p:nvPr>
        </p:nvSpPr>
        <p:spPr>
          <a:xfrm>
            <a:off x="786146" y="308116"/>
            <a:ext cx="7571698" cy="7025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" type="body"/>
          </p:nvPr>
        </p:nvSpPr>
        <p:spPr>
          <a:xfrm>
            <a:off x="786137" y="1200150"/>
            <a:ext cx="3675302" cy="37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5"/>
          <p:cNvSpPr txBox="1"/>
          <p:nvPr>
            <p:ph idx="2" type="body"/>
          </p:nvPr>
        </p:nvSpPr>
        <p:spPr>
          <a:xfrm>
            <a:off x="4682660" y="1200150"/>
            <a:ext cx="3675302" cy="37257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04387" y="474985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1" i="0" sz="1300" u="none" cap="none" strike="noStrike">
              <a:solidFill>
                <a:srgbClr val="0091E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 point 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2732702" y="362852"/>
            <a:ext cx="3676500" cy="3710342"/>
          </a:xfrm>
          <a:custGeom>
            <a:rect b="b" l="l" r="r" t="t"/>
            <a:pathLst>
              <a:path extrusionOk="0" h="38722" w="38699">
                <a:moveTo>
                  <a:pt x="19361" y="0"/>
                </a:moveTo>
                <a:lnTo>
                  <a:pt x="18350" y="24"/>
                </a:lnTo>
                <a:lnTo>
                  <a:pt x="17362" y="94"/>
                </a:lnTo>
                <a:lnTo>
                  <a:pt x="16397" y="235"/>
                </a:lnTo>
                <a:lnTo>
                  <a:pt x="15456" y="400"/>
                </a:lnTo>
                <a:lnTo>
                  <a:pt x="14515" y="612"/>
                </a:lnTo>
                <a:lnTo>
                  <a:pt x="13598" y="871"/>
                </a:lnTo>
                <a:lnTo>
                  <a:pt x="12704" y="1176"/>
                </a:lnTo>
                <a:lnTo>
                  <a:pt x="11810" y="1529"/>
                </a:lnTo>
                <a:lnTo>
                  <a:pt x="10963" y="1906"/>
                </a:lnTo>
                <a:lnTo>
                  <a:pt x="10116" y="2329"/>
                </a:lnTo>
                <a:lnTo>
                  <a:pt x="9316" y="2800"/>
                </a:lnTo>
                <a:lnTo>
                  <a:pt x="8517" y="3317"/>
                </a:lnTo>
                <a:lnTo>
                  <a:pt x="7764" y="3858"/>
                </a:lnTo>
                <a:lnTo>
                  <a:pt x="7034" y="4423"/>
                </a:lnTo>
                <a:lnTo>
                  <a:pt x="6329" y="5034"/>
                </a:lnTo>
                <a:lnTo>
                  <a:pt x="5670" y="5670"/>
                </a:lnTo>
                <a:lnTo>
                  <a:pt x="5011" y="6352"/>
                </a:lnTo>
                <a:lnTo>
                  <a:pt x="4423" y="7034"/>
                </a:lnTo>
                <a:lnTo>
                  <a:pt x="3835" y="7787"/>
                </a:lnTo>
                <a:lnTo>
                  <a:pt x="3294" y="8540"/>
                </a:lnTo>
                <a:lnTo>
                  <a:pt x="2800" y="9316"/>
                </a:lnTo>
                <a:lnTo>
                  <a:pt x="2330" y="10139"/>
                </a:lnTo>
                <a:lnTo>
                  <a:pt x="1906" y="10963"/>
                </a:lnTo>
                <a:lnTo>
                  <a:pt x="1506" y="11833"/>
                </a:lnTo>
                <a:lnTo>
                  <a:pt x="1177" y="12703"/>
                </a:lnTo>
                <a:lnTo>
                  <a:pt x="871" y="13597"/>
                </a:lnTo>
                <a:lnTo>
                  <a:pt x="612" y="14515"/>
                </a:lnTo>
                <a:lnTo>
                  <a:pt x="377" y="15456"/>
                </a:lnTo>
                <a:lnTo>
                  <a:pt x="212" y="16420"/>
                </a:lnTo>
                <a:lnTo>
                  <a:pt x="95" y="17385"/>
                </a:lnTo>
                <a:lnTo>
                  <a:pt x="24" y="18373"/>
                </a:lnTo>
                <a:lnTo>
                  <a:pt x="1" y="19361"/>
                </a:lnTo>
                <a:lnTo>
                  <a:pt x="24" y="20349"/>
                </a:lnTo>
                <a:lnTo>
                  <a:pt x="95" y="21337"/>
                </a:lnTo>
                <a:lnTo>
                  <a:pt x="212" y="22301"/>
                </a:lnTo>
                <a:lnTo>
                  <a:pt x="377" y="23266"/>
                </a:lnTo>
                <a:lnTo>
                  <a:pt x="612" y="24207"/>
                </a:lnTo>
                <a:lnTo>
                  <a:pt x="871" y="25124"/>
                </a:lnTo>
                <a:lnTo>
                  <a:pt x="1177" y="26018"/>
                </a:lnTo>
                <a:lnTo>
                  <a:pt x="1506" y="26889"/>
                </a:lnTo>
                <a:lnTo>
                  <a:pt x="1906" y="27759"/>
                </a:lnTo>
                <a:lnTo>
                  <a:pt x="2330" y="28582"/>
                </a:lnTo>
                <a:lnTo>
                  <a:pt x="2800" y="29406"/>
                </a:lnTo>
                <a:lnTo>
                  <a:pt x="3294" y="30182"/>
                </a:lnTo>
                <a:lnTo>
                  <a:pt x="3835" y="30935"/>
                </a:lnTo>
                <a:lnTo>
                  <a:pt x="4423" y="31664"/>
                </a:lnTo>
                <a:lnTo>
                  <a:pt x="5011" y="32370"/>
                </a:lnTo>
                <a:lnTo>
                  <a:pt x="5670" y="33052"/>
                </a:lnTo>
                <a:lnTo>
                  <a:pt x="6329" y="33687"/>
                </a:lnTo>
                <a:lnTo>
                  <a:pt x="7034" y="34299"/>
                </a:lnTo>
                <a:lnTo>
                  <a:pt x="7764" y="34863"/>
                </a:lnTo>
                <a:lnTo>
                  <a:pt x="8517" y="35404"/>
                </a:lnTo>
                <a:lnTo>
                  <a:pt x="9316" y="35922"/>
                </a:lnTo>
                <a:lnTo>
                  <a:pt x="10116" y="36369"/>
                </a:lnTo>
                <a:lnTo>
                  <a:pt x="10963" y="36816"/>
                </a:lnTo>
                <a:lnTo>
                  <a:pt x="11810" y="37192"/>
                </a:lnTo>
                <a:lnTo>
                  <a:pt x="12704" y="37545"/>
                </a:lnTo>
                <a:lnTo>
                  <a:pt x="13598" y="37851"/>
                </a:lnTo>
                <a:lnTo>
                  <a:pt x="14515" y="38110"/>
                </a:lnTo>
                <a:lnTo>
                  <a:pt x="15456" y="38321"/>
                </a:lnTo>
                <a:lnTo>
                  <a:pt x="16397" y="38486"/>
                </a:lnTo>
                <a:lnTo>
                  <a:pt x="17362" y="38627"/>
                </a:lnTo>
                <a:lnTo>
                  <a:pt x="18350" y="38698"/>
                </a:lnTo>
                <a:lnTo>
                  <a:pt x="19361" y="38721"/>
                </a:lnTo>
                <a:lnTo>
                  <a:pt x="20349" y="38698"/>
                </a:lnTo>
                <a:lnTo>
                  <a:pt x="21337" y="38627"/>
                </a:lnTo>
                <a:lnTo>
                  <a:pt x="22302" y="38486"/>
                </a:lnTo>
                <a:lnTo>
                  <a:pt x="23243" y="38321"/>
                </a:lnTo>
                <a:lnTo>
                  <a:pt x="24184" y="38110"/>
                </a:lnTo>
                <a:lnTo>
                  <a:pt x="25101" y="37851"/>
                </a:lnTo>
                <a:lnTo>
                  <a:pt x="25995" y="37545"/>
                </a:lnTo>
                <a:lnTo>
                  <a:pt x="26889" y="37192"/>
                </a:lnTo>
                <a:lnTo>
                  <a:pt x="27736" y="36816"/>
                </a:lnTo>
                <a:lnTo>
                  <a:pt x="28583" y="36369"/>
                </a:lnTo>
                <a:lnTo>
                  <a:pt x="29383" y="35922"/>
                </a:lnTo>
                <a:lnTo>
                  <a:pt x="30182" y="35404"/>
                </a:lnTo>
                <a:lnTo>
                  <a:pt x="30935" y="34863"/>
                </a:lnTo>
                <a:lnTo>
                  <a:pt x="31664" y="34299"/>
                </a:lnTo>
                <a:lnTo>
                  <a:pt x="32370" y="33687"/>
                </a:lnTo>
                <a:lnTo>
                  <a:pt x="33029" y="33052"/>
                </a:lnTo>
                <a:lnTo>
                  <a:pt x="33688" y="32370"/>
                </a:lnTo>
                <a:lnTo>
                  <a:pt x="34299" y="31664"/>
                </a:lnTo>
                <a:lnTo>
                  <a:pt x="34864" y="30935"/>
                </a:lnTo>
                <a:lnTo>
                  <a:pt x="35405" y="30182"/>
                </a:lnTo>
                <a:lnTo>
                  <a:pt x="35899" y="29406"/>
                </a:lnTo>
                <a:lnTo>
                  <a:pt x="36369" y="28582"/>
                </a:lnTo>
                <a:lnTo>
                  <a:pt x="36793" y="27759"/>
                </a:lnTo>
                <a:lnTo>
                  <a:pt x="37193" y="26889"/>
                </a:lnTo>
                <a:lnTo>
                  <a:pt x="37522" y="26018"/>
                </a:lnTo>
                <a:lnTo>
                  <a:pt x="37828" y="25124"/>
                </a:lnTo>
                <a:lnTo>
                  <a:pt x="38110" y="24207"/>
                </a:lnTo>
                <a:lnTo>
                  <a:pt x="38322" y="23266"/>
                </a:lnTo>
                <a:lnTo>
                  <a:pt x="38486" y="22301"/>
                </a:lnTo>
                <a:lnTo>
                  <a:pt x="38604" y="21337"/>
                </a:lnTo>
                <a:lnTo>
                  <a:pt x="38675" y="20349"/>
                </a:lnTo>
                <a:lnTo>
                  <a:pt x="38698" y="19361"/>
                </a:lnTo>
                <a:lnTo>
                  <a:pt x="38675" y="18373"/>
                </a:lnTo>
                <a:lnTo>
                  <a:pt x="38604" y="17385"/>
                </a:lnTo>
                <a:lnTo>
                  <a:pt x="38486" y="16420"/>
                </a:lnTo>
                <a:lnTo>
                  <a:pt x="38322" y="15456"/>
                </a:lnTo>
                <a:lnTo>
                  <a:pt x="38110" y="14515"/>
                </a:lnTo>
                <a:lnTo>
                  <a:pt x="37828" y="13597"/>
                </a:lnTo>
                <a:lnTo>
                  <a:pt x="37522" y="12703"/>
                </a:lnTo>
                <a:lnTo>
                  <a:pt x="37193" y="11833"/>
                </a:lnTo>
                <a:lnTo>
                  <a:pt x="36793" y="10963"/>
                </a:lnTo>
                <a:lnTo>
                  <a:pt x="36369" y="10139"/>
                </a:lnTo>
                <a:lnTo>
                  <a:pt x="35899" y="9316"/>
                </a:lnTo>
                <a:lnTo>
                  <a:pt x="35405" y="8540"/>
                </a:lnTo>
                <a:lnTo>
                  <a:pt x="34864" y="7787"/>
                </a:lnTo>
                <a:lnTo>
                  <a:pt x="34299" y="7034"/>
                </a:lnTo>
                <a:lnTo>
                  <a:pt x="33688" y="6352"/>
                </a:lnTo>
                <a:lnTo>
                  <a:pt x="33029" y="5670"/>
                </a:lnTo>
                <a:lnTo>
                  <a:pt x="32370" y="5034"/>
                </a:lnTo>
                <a:lnTo>
                  <a:pt x="31664" y="4423"/>
                </a:lnTo>
                <a:lnTo>
                  <a:pt x="30935" y="3858"/>
                </a:lnTo>
                <a:lnTo>
                  <a:pt x="30182" y="3317"/>
                </a:lnTo>
                <a:lnTo>
                  <a:pt x="29383" y="2800"/>
                </a:lnTo>
                <a:lnTo>
                  <a:pt x="28583" y="2329"/>
                </a:lnTo>
                <a:lnTo>
                  <a:pt x="27736" y="1906"/>
                </a:lnTo>
                <a:lnTo>
                  <a:pt x="26889" y="1529"/>
                </a:lnTo>
                <a:lnTo>
                  <a:pt x="25995" y="1176"/>
                </a:lnTo>
                <a:lnTo>
                  <a:pt x="25101" y="871"/>
                </a:lnTo>
                <a:lnTo>
                  <a:pt x="24184" y="612"/>
                </a:lnTo>
                <a:lnTo>
                  <a:pt x="23243" y="400"/>
                </a:lnTo>
                <a:lnTo>
                  <a:pt x="22302" y="235"/>
                </a:lnTo>
                <a:lnTo>
                  <a:pt x="21337" y="94"/>
                </a:lnTo>
                <a:lnTo>
                  <a:pt x="20349" y="24"/>
                </a:lnTo>
                <a:lnTo>
                  <a:pt x="19361" y="0"/>
                </a:lnTo>
                <a:close/>
              </a:path>
            </a:pathLst>
          </a:custGeom>
          <a:noFill/>
          <a:ln cap="flat" cmpd="sng" w="28575">
            <a:solidFill>
              <a:srgbClr val="ECEFF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/>
          <p:nvPr/>
        </p:nvSpPr>
        <p:spPr>
          <a:xfrm>
            <a:off x="2917402" y="531202"/>
            <a:ext cx="3307119" cy="3373559"/>
          </a:xfrm>
          <a:custGeom>
            <a:rect b="b" l="l" r="r" t="t"/>
            <a:pathLst>
              <a:path extrusionOk="0" h="38722" w="38699">
                <a:moveTo>
                  <a:pt x="19361" y="0"/>
                </a:moveTo>
                <a:lnTo>
                  <a:pt x="18350" y="24"/>
                </a:lnTo>
                <a:lnTo>
                  <a:pt x="17362" y="94"/>
                </a:lnTo>
                <a:lnTo>
                  <a:pt x="16397" y="235"/>
                </a:lnTo>
                <a:lnTo>
                  <a:pt x="15456" y="400"/>
                </a:lnTo>
                <a:lnTo>
                  <a:pt x="14515" y="612"/>
                </a:lnTo>
                <a:lnTo>
                  <a:pt x="13598" y="871"/>
                </a:lnTo>
                <a:lnTo>
                  <a:pt x="12704" y="1176"/>
                </a:lnTo>
                <a:lnTo>
                  <a:pt x="11810" y="1529"/>
                </a:lnTo>
                <a:lnTo>
                  <a:pt x="10963" y="1906"/>
                </a:lnTo>
                <a:lnTo>
                  <a:pt x="10116" y="2329"/>
                </a:lnTo>
                <a:lnTo>
                  <a:pt x="9316" y="2800"/>
                </a:lnTo>
                <a:lnTo>
                  <a:pt x="8517" y="3317"/>
                </a:lnTo>
                <a:lnTo>
                  <a:pt x="7764" y="3858"/>
                </a:lnTo>
                <a:lnTo>
                  <a:pt x="7034" y="4423"/>
                </a:lnTo>
                <a:lnTo>
                  <a:pt x="6329" y="5034"/>
                </a:lnTo>
                <a:lnTo>
                  <a:pt x="5670" y="5670"/>
                </a:lnTo>
                <a:lnTo>
                  <a:pt x="5011" y="6352"/>
                </a:lnTo>
                <a:lnTo>
                  <a:pt x="4423" y="7034"/>
                </a:lnTo>
                <a:lnTo>
                  <a:pt x="3835" y="7787"/>
                </a:lnTo>
                <a:lnTo>
                  <a:pt x="3294" y="8540"/>
                </a:lnTo>
                <a:lnTo>
                  <a:pt x="2800" y="9316"/>
                </a:lnTo>
                <a:lnTo>
                  <a:pt x="2330" y="10139"/>
                </a:lnTo>
                <a:lnTo>
                  <a:pt x="1906" y="10963"/>
                </a:lnTo>
                <a:lnTo>
                  <a:pt x="1506" y="11833"/>
                </a:lnTo>
                <a:lnTo>
                  <a:pt x="1177" y="12703"/>
                </a:lnTo>
                <a:lnTo>
                  <a:pt x="871" y="13597"/>
                </a:lnTo>
                <a:lnTo>
                  <a:pt x="612" y="14515"/>
                </a:lnTo>
                <a:lnTo>
                  <a:pt x="377" y="15456"/>
                </a:lnTo>
                <a:lnTo>
                  <a:pt x="212" y="16420"/>
                </a:lnTo>
                <a:lnTo>
                  <a:pt x="95" y="17385"/>
                </a:lnTo>
                <a:lnTo>
                  <a:pt x="24" y="18373"/>
                </a:lnTo>
                <a:lnTo>
                  <a:pt x="1" y="19361"/>
                </a:lnTo>
                <a:lnTo>
                  <a:pt x="24" y="20349"/>
                </a:lnTo>
                <a:lnTo>
                  <a:pt x="95" y="21337"/>
                </a:lnTo>
                <a:lnTo>
                  <a:pt x="212" y="22301"/>
                </a:lnTo>
                <a:lnTo>
                  <a:pt x="377" y="23266"/>
                </a:lnTo>
                <a:lnTo>
                  <a:pt x="612" y="24207"/>
                </a:lnTo>
                <a:lnTo>
                  <a:pt x="871" y="25124"/>
                </a:lnTo>
                <a:lnTo>
                  <a:pt x="1177" y="26018"/>
                </a:lnTo>
                <a:lnTo>
                  <a:pt x="1506" y="26889"/>
                </a:lnTo>
                <a:lnTo>
                  <a:pt x="1906" y="27759"/>
                </a:lnTo>
                <a:lnTo>
                  <a:pt x="2330" y="28582"/>
                </a:lnTo>
                <a:lnTo>
                  <a:pt x="2800" y="29406"/>
                </a:lnTo>
                <a:lnTo>
                  <a:pt x="3294" y="30182"/>
                </a:lnTo>
                <a:lnTo>
                  <a:pt x="3835" y="30935"/>
                </a:lnTo>
                <a:lnTo>
                  <a:pt x="4423" y="31664"/>
                </a:lnTo>
                <a:lnTo>
                  <a:pt x="5011" y="32370"/>
                </a:lnTo>
                <a:lnTo>
                  <a:pt x="5670" y="33052"/>
                </a:lnTo>
                <a:lnTo>
                  <a:pt x="6329" y="33687"/>
                </a:lnTo>
                <a:lnTo>
                  <a:pt x="7034" y="34299"/>
                </a:lnTo>
                <a:lnTo>
                  <a:pt x="7764" y="34863"/>
                </a:lnTo>
                <a:lnTo>
                  <a:pt x="8517" y="35404"/>
                </a:lnTo>
                <a:lnTo>
                  <a:pt x="9316" y="35922"/>
                </a:lnTo>
                <a:lnTo>
                  <a:pt x="10116" y="36369"/>
                </a:lnTo>
                <a:lnTo>
                  <a:pt x="10963" y="36816"/>
                </a:lnTo>
                <a:lnTo>
                  <a:pt x="11810" y="37192"/>
                </a:lnTo>
                <a:lnTo>
                  <a:pt x="12704" y="37545"/>
                </a:lnTo>
                <a:lnTo>
                  <a:pt x="13598" y="37851"/>
                </a:lnTo>
                <a:lnTo>
                  <a:pt x="14515" y="38110"/>
                </a:lnTo>
                <a:lnTo>
                  <a:pt x="15456" y="38321"/>
                </a:lnTo>
                <a:lnTo>
                  <a:pt x="16397" y="38486"/>
                </a:lnTo>
                <a:lnTo>
                  <a:pt x="17362" y="38627"/>
                </a:lnTo>
                <a:lnTo>
                  <a:pt x="18350" y="38698"/>
                </a:lnTo>
                <a:lnTo>
                  <a:pt x="19361" y="38721"/>
                </a:lnTo>
                <a:lnTo>
                  <a:pt x="20349" y="38698"/>
                </a:lnTo>
                <a:lnTo>
                  <a:pt x="21337" y="38627"/>
                </a:lnTo>
                <a:lnTo>
                  <a:pt x="22302" y="38486"/>
                </a:lnTo>
                <a:lnTo>
                  <a:pt x="23243" y="38321"/>
                </a:lnTo>
                <a:lnTo>
                  <a:pt x="24184" y="38110"/>
                </a:lnTo>
                <a:lnTo>
                  <a:pt x="25101" y="37851"/>
                </a:lnTo>
                <a:lnTo>
                  <a:pt x="25995" y="37545"/>
                </a:lnTo>
                <a:lnTo>
                  <a:pt x="26889" y="37192"/>
                </a:lnTo>
                <a:lnTo>
                  <a:pt x="27736" y="36816"/>
                </a:lnTo>
                <a:lnTo>
                  <a:pt x="28583" y="36369"/>
                </a:lnTo>
                <a:lnTo>
                  <a:pt x="29383" y="35922"/>
                </a:lnTo>
                <a:lnTo>
                  <a:pt x="30182" y="35404"/>
                </a:lnTo>
                <a:lnTo>
                  <a:pt x="30935" y="34863"/>
                </a:lnTo>
                <a:lnTo>
                  <a:pt x="31664" y="34299"/>
                </a:lnTo>
                <a:lnTo>
                  <a:pt x="32370" y="33687"/>
                </a:lnTo>
                <a:lnTo>
                  <a:pt x="33029" y="33052"/>
                </a:lnTo>
                <a:lnTo>
                  <a:pt x="33688" y="32370"/>
                </a:lnTo>
                <a:lnTo>
                  <a:pt x="34299" y="31664"/>
                </a:lnTo>
                <a:lnTo>
                  <a:pt x="34864" y="30935"/>
                </a:lnTo>
                <a:lnTo>
                  <a:pt x="35405" y="30182"/>
                </a:lnTo>
                <a:lnTo>
                  <a:pt x="35899" y="29406"/>
                </a:lnTo>
                <a:lnTo>
                  <a:pt x="36369" y="28582"/>
                </a:lnTo>
                <a:lnTo>
                  <a:pt x="36793" y="27759"/>
                </a:lnTo>
                <a:lnTo>
                  <a:pt x="37193" y="26889"/>
                </a:lnTo>
                <a:lnTo>
                  <a:pt x="37522" y="26018"/>
                </a:lnTo>
                <a:lnTo>
                  <a:pt x="37828" y="25124"/>
                </a:lnTo>
                <a:lnTo>
                  <a:pt x="38110" y="24207"/>
                </a:lnTo>
                <a:lnTo>
                  <a:pt x="38322" y="23266"/>
                </a:lnTo>
                <a:lnTo>
                  <a:pt x="38486" y="22301"/>
                </a:lnTo>
                <a:lnTo>
                  <a:pt x="38604" y="21337"/>
                </a:lnTo>
                <a:lnTo>
                  <a:pt x="38675" y="20349"/>
                </a:lnTo>
                <a:lnTo>
                  <a:pt x="38698" y="19361"/>
                </a:lnTo>
                <a:lnTo>
                  <a:pt x="38675" y="18373"/>
                </a:lnTo>
                <a:lnTo>
                  <a:pt x="38604" y="17385"/>
                </a:lnTo>
                <a:lnTo>
                  <a:pt x="38486" y="16420"/>
                </a:lnTo>
                <a:lnTo>
                  <a:pt x="38322" y="15456"/>
                </a:lnTo>
                <a:lnTo>
                  <a:pt x="38110" y="14515"/>
                </a:lnTo>
                <a:lnTo>
                  <a:pt x="37828" y="13597"/>
                </a:lnTo>
                <a:lnTo>
                  <a:pt x="37522" y="12703"/>
                </a:lnTo>
                <a:lnTo>
                  <a:pt x="37193" y="11833"/>
                </a:lnTo>
                <a:lnTo>
                  <a:pt x="36793" y="10963"/>
                </a:lnTo>
                <a:lnTo>
                  <a:pt x="36369" y="10139"/>
                </a:lnTo>
                <a:lnTo>
                  <a:pt x="35899" y="9316"/>
                </a:lnTo>
                <a:lnTo>
                  <a:pt x="35405" y="8540"/>
                </a:lnTo>
                <a:lnTo>
                  <a:pt x="34864" y="7787"/>
                </a:lnTo>
                <a:lnTo>
                  <a:pt x="34299" y="7034"/>
                </a:lnTo>
                <a:lnTo>
                  <a:pt x="33688" y="6352"/>
                </a:lnTo>
                <a:lnTo>
                  <a:pt x="33029" y="5670"/>
                </a:lnTo>
                <a:lnTo>
                  <a:pt x="32370" y="5034"/>
                </a:lnTo>
                <a:lnTo>
                  <a:pt x="31664" y="4423"/>
                </a:lnTo>
                <a:lnTo>
                  <a:pt x="30935" y="3858"/>
                </a:lnTo>
                <a:lnTo>
                  <a:pt x="30182" y="3317"/>
                </a:lnTo>
                <a:lnTo>
                  <a:pt x="29383" y="2800"/>
                </a:lnTo>
                <a:lnTo>
                  <a:pt x="28583" y="2329"/>
                </a:lnTo>
                <a:lnTo>
                  <a:pt x="27736" y="1906"/>
                </a:lnTo>
                <a:lnTo>
                  <a:pt x="26889" y="1529"/>
                </a:lnTo>
                <a:lnTo>
                  <a:pt x="25995" y="1176"/>
                </a:lnTo>
                <a:lnTo>
                  <a:pt x="25101" y="871"/>
                </a:lnTo>
                <a:lnTo>
                  <a:pt x="24184" y="612"/>
                </a:lnTo>
                <a:lnTo>
                  <a:pt x="23243" y="400"/>
                </a:lnTo>
                <a:lnTo>
                  <a:pt x="22302" y="235"/>
                </a:lnTo>
                <a:lnTo>
                  <a:pt x="21337" y="94"/>
                </a:lnTo>
                <a:lnTo>
                  <a:pt x="20349" y="24"/>
                </a:lnTo>
                <a:lnTo>
                  <a:pt x="19361" y="0"/>
                </a:lnTo>
                <a:close/>
              </a:path>
            </a:pathLst>
          </a:custGeom>
          <a:solidFill>
            <a:srgbClr val="D1D8DD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7261076" y="4575374"/>
            <a:ext cx="326495" cy="331250"/>
          </a:xfrm>
          <a:custGeom>
            <a:rect b="b" l="l" r="r" t="t"/>
            <a:pathLst>
              <a:path extrusionOk="0" h="4495" w="4517">
                <a:moveTo>
                  <a:pt x="2023" y="1"/>
                </a:moveTo>
                <a:lnTo>
                  <a:pt x="1812" y="48"/>
                </a:lnTo>
                <a:lnTo>
                  <a:pt x="1576" y="95"/>
                </a:lnTo>
                <a:lnTo>
                  <a:pt x="1388" y="166"/>
                </a:lnTo>
                <a:lnTo>
                  <a:pt x="1176" y="260"/>
                </a:lnTo>
                <a:lnTo>
                  <a:pt x="988" y="377"/>
                </a:lnTo>
                <a:lnTo>
                  <a:pt x="824" y="518"/>
                </a:lnTo>
                <a:lnTo>
                  <a:pt x="659" y="660"/>
                </a:lnTo>
                <a:lnTo>
                  <a:pt x="518" y="801"/>
                </a:lnTo>
                <a:lnTo>
                  <a:pt x="377" y="989"/>
                </a:lnTo>
                <a:lnTo>
                  <a:pt x="282" y="1177"/>
                </a:lnTo>
                <a:lnTo>
                  <a:pt x="188" y="1365"/>
                </a:lnTo>
                <a:lnTo>
                  <a:pt x="94" y="1577"/>
                </a:lnTo>
                <a:lnTo>
                  <a:pt x="47" y="1789"/>
                </a:lnTo>
                <a:lnTo>
                  <a:pt x="24" y="2024"/>
                </a:lnTo>
                <a:lnTo>
                  <a:pt x="0" y="2236"/>
                </a:lnTo>
                <a:lnTo>
                  <a:pt x="24" y="2471"/>
                </a:lnTo>
                <a:lnTo>
                  <a:pt x="47" y="2706"/>
                </a:lnTo>
                <a:lnTo>
                  <a:pt x="94" y="2918"/>
                </a:lnTo>
                <a:lnTo>
                  <a:pt x="188" y="3130"/>
                </a:lnTo>
                <a:lnTo>
                  <a:pt x="282" y="3318"/>
                </a:lnTo>
                <a:lnTo>
                  <a:pt x="377" y="3506"/>
                </a:lnTo>
                <a:lnTo>
                  <a:pt x="518" y="3671"/>
                </a:lnTo>
                <a:lnTo>
                  <a:pt x="659" y="3835"/>
                </a:lnTo>
                <a:lnTo>
                  <a:pt x="824" y="3977"/>
                </a:lnTo>
                <a:lnTo>
                  <a:pt x="988" y="4118"/>
                </a:lnTo>
                <a:lnTo>
                  <a:pt x="1176" y="4235"/>
                </a:lnTo>
                <a:lnTo>
                  <a:pt x="1388" y="4329"/>
                </a:lnTo>
                <a:lnTo>
                  <a:pt x="1576" y="4400"/>
                </a:lnTo>
                <a:lnTo>
                  <a:pt x="1812" y="4447"/>
                </a:lnTo>
                <a:lnTo>
                  <a:pt x="2023" y="4494"/>
                </a:lnTo>
                <a:lnTo>
                  <a:pt x="2494" y="4494"/>
                </a:lnTo>
                <a:lnTo>
                  <a:pt x="2705" y="4447"/>
                </a:lnTo>
                <a:lnTo>
                  <a:pt x="2917" y="4400"/>
                </a:lnTo>
                <a:lnTo>
                  <a:pt x="3129" y="4329"/>
                </a:lnTo>
                <a:lnTo>
                  <a:pt x="3341" y="4235"/>
                </a:lnTo>
                <a:lnTo>
                  <a:pt x="3505" y="4118"/>
                </a:lnTo>
                <a:lnTo>
                  <a:pt x="3693" y="3977"/>
                </a:lnTo>
                <a:lnTo>
                  <a:pt x="3858" y="3835"/>
                </a:lnTo>
                <a:lnTo>
                  <a:pt x="3999" y="3671"/>
                </a:lnTo>
                <a:lnTo>
                  <a:pt x="4117" y="3506"/>
                </a:lnTo>
                <a:lnTo>
                  <a:pt x="4235" y="3318"/>
                </a:lnTo>
                <a:lnTo>
                  <a:pt x="4329" y="3130"/>
                </a:lnTo>
                <a:lnTo>
                  <a:pt x="4399" y="2918"/>
                </a:lnTo>
                <a:lnTo>
                  <a:pt x="4470" y="2706"/>
                </a:lnTo>
                <a:lnTo>
                  <a:pt x="4493" y="2471"/>
                </a:lnTo>
                <a:lnTo>
                  <a:pt x="4517" y="2236"/>
                </a:lnTo>
                <a:lnTo>
                  <a:pt x="4493" y="2024"/>
                </a:lnTo>
                <a:lnTo>
                  <a:pt x="4470" y="1789"/>
                </a:lnTo>
                <a:lnTo>
                  <a:pt x="4399" y="1577"/>
                </a:lnTo>
                <a:lnTo>
                  <a:pt x="4329" y="1365"/>
                </a:lnTo>
                <a:lnTo>
                  <a:pt x="4235" y="1177"/>
                </a:lnTo>
                <a:lnTo>
                  <a:pt x="4117" y="989"/>
                </a:lnTo>
                <a:lnTo>
                  <a:pt x="3999" y="801"/>
                </a:lnTo>
                <a:lnTo>
                  <a:pt x="3858" y="660"/>
                </a:lnTo>
                <a:lnTo>
                  <a:pt x="3693" y="518"/>
                </a:lnTo>
                <a:lnTo>
                  <a:pt x="3505" y="377"/>
                </a:lnTo>
                <a:lnTo>
                  <a:pt x="3341" y="260"/>
                </a:lnTo>
                <a:lnTo>
                  <a:pt x="3129" y="166"/>
                </a:lnTo>
                <a:lnTo>
                  <a:pt x="2917" y="95"/>
                </a:lnTo>
                <a:lnTo>
                  <a:pt x="2705" y="48"/>
                </a:lnTo>
                <a:lnTo>
                  <a:pt x="2494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454767" y="1535076"/>
            <a:ext cx="326495" cy="332823"/>
          </a:xfrm>
          <a:custGeom>
            <a:rect b="b" l="l" r="r" t="t"/>
            <a:pathLst>
              <a:path extrusionOk="0" h="6188" w="6188">
                <a:moveTo>
                  <a:pt x="2777" y="1"/>
                </a:moveTo>
                <a:lnTo>
                  <a:pt x="2471" y="48"/>
                </a:lnTo>
                <a:lnTo>
                  <a:pt x="2189" y="118"/>
                </a:lnTo>
                <a:lnTo>
                  <a:pt x="1906" y="236"/>
                </a:lnTo>
                <a:lnTo>
                  <a:pt x="1624" y="354"/>
                </a:lnTo>
                <a:lnTo>
                  <a:pt x="1365" y="518"/>
                </a:lnTo>
                <a:lnTo>
                  <a:pt x="1130" y="706"/>
                </a:lnTo>
                <a:lnTo>
                  <a:pt x="918" y="895"/>
                </a:lnTo>
                <a:lnTo>
                  <a:pt x="707" y="1106"/>
                </a:lnTo>
                <a:lnTo>
                  <a:pt x="542" y="1365"/>
                </a:lnTo>
                <a:lnTo>
                  <a:pt x="377" y="1600"/>
                </a:lnTo>
                <a:lnTo>
                  <a:pt x="236" y="1883"/>
                </a:lnTo>
                <a:lnTo>
                  <a:pt x="142" y="2165"/>
                </a:lnTo>
                <a:lnTo>
                  <a:pt x="71" y="2471"/>
                </a:lnTo>
                <a:lnTo>
                  <a:pt x="24" y="2777"/>
                </a:lnTo>
                <a:lnTo>
                  <a:pt x="1" y="3082"/>
                </a:lnTo>
                <a:lnTo>
                  <a:pt x="24" y="3412"/>
                </a:lnTo>
                <a:lnTo>
                  <a:pt x="71" y="3718"/>
                </a:lnTo>
                <a:lnTo>
                  <a:pt x="142" y="4000"/>
                </a:lnTo>
                <a:lnTo>
                  <a:pt x="236" y="4282"/>
                </a:lnTo>
                <a:lnTo>
                  <a:pt x="377" y="4564"/>
                </a:lnTo>
                <a:lnTo>
                  <a:pt x="542" y="4823"/>
                </a:lnTo>
                <a:lnTo>
                  <a:pt x="707" y="5058"/>
                </a:lnTo>
                <a:lnTo>
                  <a:pt x="918" y="5270"/>
                </a:lnTo>
                <a:lnTo>
                  <a:pt x="1130" y="5482"/>
                </a:lnTo>
                <a:lnTo>
                  <a:pt x="1365" y="5647"/>
                </a:lnTo>
                <a:lnTo>
                  <a:pt x="1624" y="5811"/>
                </a:lnTo>
                <a:lnTo>
                  <a:pt x="1906" y="5929"/>
                </a:lnTo>
                <a:lnTo>
                  <a:pt x="2189" y="6046"/>
                </a:lnTo>
                <a:lnTo>
                  <a:pt x="2471" y="6117"/>
                </a:lnTo>
                <a:lnTo>
                  <a:pt x="2777" y="6164"/>
                </a:lnTo>
                <a:lnTo>
                  <a:pt x="3106" y="6188"/>
                </a:lnTo>
                <a:lnTo>
                  <a:pt x="3412" y="6164"/>
                </a:lnTo>
                <a:lnTo>
                  <a:pt x="3718" y="6117"/>
                </a:lnTo>
                <a:lnTo>
                  <a:pt x="4024" y="6046"/>
                </a:lnTo>
                <a:lnTo>
                  <a:pt x="4306" y="5929"/>
                </a:lnTo>
                <a:lnTo>
                  <a:pt x="4565" y="5811"/>
                </a:lnTo>
                <a:lnTo>
                  <a:pt x="4823" y="5647"/>
                </a:lnTo>
                <a:lnTo>
                  <a:pt x="5059" y="5482"/>
                </a:lnTo>
                <a:lnTo>
                  <a:pt x="5294" y="5270"/>
                </a:lnTo>
                <a:lnTo>
                  <a:pt x="5482" y="5058"/>
                </a:lnTo>
                <a:lnTo>
                  <a:pt x="5670" y="4823"/>
                </a:lnTo>
                <a:lnTo>
                  <a:pt x="5811" y="4564"/>
                </a:lnTo>
                <a:lnTo>
                  <a:pt x="5953" y="4282"/>
                </a:lnTo>
                <a:lnTo>
                  <a:pt x="6047" y="4000"/>
                </a:lnTo>
                <a:lnTo>
                  <a:pt x="6141" y="3718"/>
                </a:lnTo>
                <a:lnTo>
                  <a:pt x="6188" y="3412"/>
                </a:lnTo>
                <a:lnTo>
                  <a:pt x="6188" y="3082"/>
                </a:lnTo>
                <a:lnTo>
                  <a:pt x="6188" y="2777"/>
                </a:lnTo>
                <a:lnTo>
                  <a:pt x="6141" y="2471"/>
                </a:lnTo>
                <a:lnTo>
                  <a:pt x="6047" y="2165"/>
                </a:lnTo>
                <a:lnTo>
                  <a:pt x="5953" y="1883"/>
                </a:lnTo>
                <a:lnTo>
                  <a:pt x="5811" y="1600"/>
                </a:lnTo>
                <a:lnTo>
                  <a:pt x="5670" y="1365"/>
                </a:lnTo>
                <a:lnTo>
                  <a:pt x="5482" y="1106"/>
                </a:lnTo>
                <a:lnTo>
                  <a:pt x="5294" y="895"/>
                </a:lnTo>
                <a:lnTo>
                  <a:pt x="5059" y="706"/>
                </a:lnTo>
                <a:lnTo>
                  <a:pt x="4823" y="518"/>
                </a:lnTo>
                <a:lnTo>
                  <a:pt x="4565" y="354"/>
                </a:lnTo>
                <a:lnTo>
                  <a:pt x="4306" y="236"/>
                </a:lnTo>
                <a:lnTo>
                  <a:pt x="4024" y="118"/>
                </a:lnTo>
                <a:lnTo>
                  <a:pt x="3718" y="48"/>
                </a:lnTo>
                <a:lnTo>
                  <a:pt x="3412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1869746" y="477719"/>
            <a:ext cx="174275" cy="176598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1389622" y="4306824"/>
            <a:ext cx="394399" cy="399702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7058043" y="888193"/>
            <a:ext cx="174275" cy="176598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8543166" y="3321521"/>
            <a:ext cx="174275" cy="176598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6"/>
          <p:cNvSpPr/>
          <p:nvPr/>
        </p:nvSpPr>
        <p:spPr>
          <a:xfrm>
            <a:off x="2256803" y="2363778"/>
            <a:ext cx="4543498" cy="17123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>
            <p:ph type="title"/>
          </p:nvPr>
        </p:nvSpPr>
        <p:spPr>
          <a:xfrm>
            <a:off x="1069848" y="2548752"/>
            <a:ext cx="7004102" cy="1061097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8000"/>
              <a:buFont typeface="Roboto Slab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" type="subTitle"/>
          </p:nvPr>
        </p:nvSpPr>
        <p:spPr>
          <a:xfrm>
            <a:off x="1306577" y="3609996"/>
            <a:ext cx="6532802" cy="6969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1185327" y="385163"/>
            <a:ext cx="914893" cy="881399"/>
          </a:xfrm>
          <a:custGeom>
            <a:rect b="b" l="l" r="r" t="t"/>
            <a:pathLst>
              <a:path extrusionOk="0" h="12234" w="12210">
                <a:moveTo>
                  <a:pt x="6093" y="0"/>
                </a:moveTo>
                <a:lnTo>
                  <a:pt x="5787" y="24"/>
                </a:lnTo>
                <a:lnTo>
                  <a:pt x="5482" y="47"/>
                </a:lnTo>
                <a:lnTo>
                  <a:pt x="5176" y="71"/>
                </a:lnTo>
                <a:lnTo>
                  <a:pt x="4870" y="142"/>
                </a:lnTo>
                <a:lnTo>
                  <a:pt x="4564" y="212"/>
                </a:lnTo>
                <a:lnTo>
                  <a:pt x="4282" y="283"/>
                </a:lnTo>
                <a:lnTo>
                  <a:pt x="3999" y="377"/>
                </a:lnTo>
                <a:lnTo>
                  <a:pt x="3717" y="494"/>
                </a:lnTo>
                <a:lnTo>
                  <a:pt x="3458" y="612"/>
                </a:lnTo>
                <a:lnTo>
                  <a:pt x="3200" y="753"/>
                </a:lnTo>
                <a:lnTo>
                  <a:pt x="2941" y="894"/>
                </a:lnTo>
                <a:lnTo>
                  <a:pt x="2682" y="1059"/>
                </a:lnTo>
                <a:lnTo>
                  <a:pt x="2212" y="1412"/>
                </a:lnTo>
                <a:lnTo>
                  <a:pt x="1788" y="1788"/>
                </a:lnTo>
                <a:lnTo>
                  <a:pt x="1388" y="2235"/>
                </a:lnTo>
                <a:lnTo>
                  <a:pt x="1035" y="2706"/>
                </a:lnTo>
                <a:lnTo>
                  <a:pt x="871" y="2941"/>
                </a:lnTo>
                <a:lnTo>
                  <a:pt x="730" y="3200"/>
                </a:lnTo>
                <a:lnTo>
                  <a:pt x="588" y="3458"/>
                </a:lnTo>
                <a:lnTo>
                  <a:pt x="471" y="3741"/>
                </a:lnTo>
                <a:lnTo>
                  <a:pt x="353" y="4023"/>
                </a:lnTo>
                <a:lnTo>
                  <a:pt x="259" y="4305"/>
                </a:lnTo>
                <a:lnTo>
                  <a:pt x="189" y="4588"/>
                </a:lnTo>
                <a:lnTo>
                  <a:pt x="118" y="4893"/>
                </a:lnTo>
                <a:lnTo>
                  <a:pt x="71" y="5176"/>
                </a:lnTo>
                <a:lnTo>
                  <a:pt x="24" y="5482"/>
                </a:lnTo>
                <a:lnTo>
                  <a:pt x="0" y="5811"/>
                </a:lnTo>
                <a:lnTo>
                  <a:pt x="0" y="6117"/>
                </a:lnTo>
                <a:lnTo>
                  <a:pt x="0" y="6423"/>
                </a:lnTo>
                <a:lnTo>
                  <a:pt x="24" y="6752"/>
                </a:lnTo>
                <a:lnTo>
                  <a:pt x="71" y="7058"/>
                </a:lnTo>
                <a:lnTo>
                  <a:pt x="118" y="7340"/>
                </a:lnTo>
                <a:lnTo>
                  <a:pt x="189" y="7646"/>
                </a:lnTo>
                <a:lnTo>
                  <a:pt x="259" y="7928"/>
                </a:lnTo>
                <a:lnTo>
                  <a:pt x="353" y="8210"/>
                </a:lnTo>
                <a:lnTo>
                  <a:pt x="471" y="8493"/>
                </a:lnTo>
                <a:lnTo>
                  <a:pt x="588" y="8775"/>
                </a:lnTo>
                <a:lnTo>
                  <a:pt x="730" y="9034"/>
                </a:lnTo>
                <a:lnTo>
                  <a:pt x="871" y="9293"/>
                </a:lnTo>
                <a:lnTo>
                  <a:pt x="1035" y="9528"/>
                </a:lnTo>
                <a:lnTo>
                  <a:pt x="1388" y="9998"/>
                </a:lnTo>
                <a:lnTo>
                  <a:pt x="1788" y="10445"/>
                </a:lnTo>
                <a:lnTo>
                  <a:pt x="2212" y="10822"/>
                </a:lnTo>
                <a:lnTo>
                  <a:pt x="2682" y="11174"/>
                </a:lnTo>
                <a:lnTo>
                  <a:pt x="2941" y="11339"/>
                </a:lnTo>
                <a:lnTo>
                  <a:pt x="3200" y="11480"/>
                </a:lnTo>
                <a:lnTo>
                  <a:pt x="3458" y="11621"/>
                </a:lnTo>
                <a:lnTo>
                  <a:pt x="3717" y="11739"/>
                </a:lnTo>
                <a:lnTo>
                  <a:pt x="3999" y="11857"/>
                </a:lnTo>
                <a:lnTo>
                  <a:pt x="4282" y="11951"/>
                </a:lnTo>
                <a:lnTo>
                  <a:pt x="4564" y="12045"/>
                </a:lnTo>
                <a:lnTo>
                  <a:pt x="4870" y="12092"/>
                </a:lnTo>
                <a:lnTo>
                  <a:pt x="5176" y="12162"/>
                </a:lnTo>
                <a:lnTo>
                  <a:pt x="5482" y="12186"/>
                </a:lnTo>
                <a:lnTo>
                  <a:pt x="5787" y="12210"/>
                </a:lnTo>
                <a:lnTo>
                  <a:pt x="6093" y="12233"/>
                </a:lnTo>
                <a:lnTo>
                  <a:pt x="6422" y="12210"/>
                </a:lnTo>
                <a:lnTo>
                  <a:pt x="6728" y="12186"/>
                </a:lnTo>
                <a:lnTo>
                  <a:pt x="7034" y="12162"/>
                </a:lnTo>
                <a:lnTo>
                  <a:pt x="7340" y="12092"/>
                </a:lnTo>
                <a:lnTo>
                  <a:pt x="7622" y="12045"/>
                </a:lnTo>
                <a:lnTo>
                  <a:pt x="7905" y="11951"/>
                </a:lnTo>
                <a:lnTo>
                  <a:pt x="8210" y="11857"/>
                </a:lnTo>
                <a:lnTo>
                  <a:pt x="8469" y="11739"/>
                </a:lnTo>
                <a:lnTo>
                  <a:pt x="8751" y="11621"/>
                </a:lnTo>
                <a:lnTo>
                  <a:pt x="9010" y="11480"/>
                </a:lnTo>
                <a:lnTo>
                  <a:pt x="9269" y="11339"/>
                </a:lnTo>
                <a:lnTo>
                  <a:pt x="9504" y="11174"/>
                </a:lnTo>
                <a:lnTo>
                  <a:pt x="9975" y="10822"/>
                </a:lnTo>
                <a:lnTo>
                  <a:pt x="10422" y="10445"/>
                </a:lnTo>
                <a:lnTo>
                  <a:pt x="10822" y="9998"/>
                </a:lnTo>
                <a:lnTo>
                  <a:pt x="11174" y="9528"/>
                </a:lnTo>
                <a:lnTo>
                  <a:pt x="11316" y="9293"/>
                </a:lnTo>
                <a:lnTo>
                  <a:pt x="11480" y="9034"/>
                </a:lnTo>
                <a:lnTo>
                  <a:pt x="11598" y="8775"/>
                </a:lnTo>
                <a:lnTo>
                  <a:pt x="11715" y="8493"/>
                </a:lnTo>
                <a:lnTo>
                  <a:pt x="11833" y="8210"/>
                </a:lnTo>
                <a:lnTo>
                  <a:pt x="11927" y="7928"/>
                </a:lnTo>
                <a:lnTo>
                  <a:pt x="12021" y="7646"/>
                </a:lnTo>
                <a:lnTo>
                  <a:pt x="12092" y="7340"/>
                </a:lnTo>
                <a:lnTo>
                  <a:pt x="12139" y="7058"/>
                </a:lnTo>
                <a:lnTo>
                  <a:pt x="12186" y="6752"/>
                </a:lnTo>
                <a:lnTo>
                  <a:pt x="12209" y="6423"/>
                </a:lnTo>
                <a:lnTo>
                  <a:pt x="12209" y="6117"/>
                </a:lnTo>
                <a:lnTo>
                  <a:pt x="12209" y="5811"/>
                </a:lnTo>
                <a:lnTo>
                  <a:pt x="12186" y="5482"/>
                </a:lnTo>
                <a:lnTo>
                  <a:pt x="12139" y="5176"/>
                </a:lnTo>
                <a:lnTo>
                  <a:pt x="12092" y="4893"/>
                </a:lnTo>
                <a:lnTo>
                  <a:pt x="12021" y="4588"/>
                </a:lnTo>
                <a:lnTo>
                  <a:pt x="11927" y="4305"/>
                </a:lnTo>
                <a:lnTo>
                  <a:pt x="11833" y="4023"/>
                </a:lnTo>
                <a:lnTo>
                  <a:pt x="11715" y="3741"/>
                </a:lnTo>
                <a:lnTo>
                  <a:pt x="11598" y="3458"/>
                </a:lnTo>
                <a:lnTo>
                  <a:pt x="11480" y="3200"/>
                </a:lnTo>
                <a:lnTo>
                  <a:pt x="11316" y="2941"/>
                </a:lnTo>
                <a:lnTo>
                  <a:pt x="11174" y="2706"/>
                </a:lnTo>
                <a:lnTo>
                  <a:pt x="10822" y="2235"/>
                </a:lnTo>
                <a:lnTo>
                  <a:pt x="10422" y="1788"/>
                </a:lnTo>
                <a:lnTo>
                  <a:pt x="9975" y="1412"/>
                </a:lnTo>
                <a:lnTo>
                  <a:pt x="9504" y="1059"/>
                </a:lnTo>
                <a:lnTo>
                  <a:pt x="9269" y="894"/>
                </a:lnTo>
                <a:lnTo>
                  <a:pt x="9010" y="753"/>
                </a:lnTo>
                <a:lnTo>
                  <a:pt x="8751" y="612"/>
                </a:lnTo>
                <a:lnTo>
                  <a:pt x="8469" y="494"/>
                </a:lnTo>
                <a:lnTo>
                  <a:pt x="8210" y="377"/>
                </a:lnTo>
                <a:lnTo>
                  <a:pt x="7905" y="283"/>
                </a:lnTo>
                <a:lnTo>
                  <a:pt x="7622" y="212"/>
                </a:lnTo>
                <a:lnTo>
                  <a:pt x="7340" y="142"/>
                </a:lnTo>
                <a:lnTo>
                  <a:pt x="7034" y="71"/>
                </a:lnTo>
                <a:lnTo>
                  <a:pt x="6728" y="47"/>
                </a:lnTo>
                <a:lnTo>
                  <a:pt x="6422" y="24"/>
                </a:lnTo>
                <a:lnTo>
                  <a:pt x="6093" y="0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7"/>
          <p:cNvSpPr txBox="1"/>
          <p:nvPr>
            <p:ph type="title"/>
          </p:nvPr>
        </p:nvSpPr>
        <p:spPr>
          <a:xfrm>
            <a:off x="1069948" y="539496"/>
            <a:ext cx="7004102" cy="5726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1076587" y="1786033"/>
            <a:ext cx="2729996" cy="4112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2" type="subTitle"/>
          </p:nvPr>
        </p:nvSpPr>
        <p:spPr>
          <a:xfrm>
            <a:off x="5344037" y="1786033"/>
            <a:ext cx="2729996" cy="4112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7"/>
          <p:cNvSpPr/>
          <p:nvPr/>
        </p:nvSpPr>
        <p:spPr>
          <a:xfrm>
            <a:off x="8147925" y="1027374"/>
            <a:ext cx="235750" cy="239179"/>
          </a:xfrm>
          <a:custGeom>
            <a:rect b="b" l="l" r="r" t="t"/>
            <a:pathLst>
              <a:path extrusionOk="0" h="4495" w="4517">
                <a:moveTo>
                  <a:pt x="2023" y="1"/>
                </a:moveTo>
                <a:lnTo>
                  <a:pt x="1812" y="48"/>
                </a:lnTo>
                <a:lnTo>
                  <a:pt x="1576" y="95"/>
                </a:lnTo>
                <a:lnTo>
                  <a:pt x="1388" y="166"/>
                </a:lnTo>
                <a:lnTo>
                  <a:pt x="1176" y="260"/>
                </a:lnTo>
                <a:lnTo>
                  <a:pt x="988" y="377"/>
                </a:lnTo>
                <a:lnTo>
                  <a:pt x="824" y="518"/>
                </a:lnTo>
                <a:lnTo>
                  <a:pt x="659" y="660"/>
                </a:lnTo>
                <a:lnTo>
                  <a:pt x="518" y="801"/>
                </a:lnTo>
                <a:lnTo>
                  <a:pt x="377" y="989"/>
                </a:lnTo>
                <a:lnTo>
                  <a:pt x="282" y="1177"/>
                </a:lnTo>
                <a:lnTo>
                  <a:pt x="188" y="1365"/>
                </a:lnTo>
                <a:lnTo>
                  <a:pt x="94" y="1577"/>
                </a:lnTo>
                <a:lnTo>
                  <a:pt x="47" y="1789"/>
                </a:lnTo>
                <a:lnTo>
                  <a:pt x="24" y="2024"/>
                </a:lnTo>
                <a:lnTo>
                  <a:pt x="0" y="2236"/>
                </a:lnTo>
                <a:lnTo>
                  <a:pt x="24" y="2471"/>
                </a:lnTo>
                <a:lnTo>
                  <a:pt x="47" y="2706"/>
                </a:lnTo>
                <a:lnTo>
                  <a:pt x="94" y="2918"/>
                </a:lnTo>
                <a:lnTo>
                  <a:pt x="188" y="3130"/>
                </a:lnTo>
                <a:lnTo>
                  <a:pt x="282" y="3318"/>
                </a:lnTo>
                <a:lnTo>
                  <a:pt x="377" y="3506"/>
                </a:lnTo>
                <a:lnTo>
                  <a:pt x="518" y="3671"/>
                </a:lnTo>
                <a:lnTo>
                  <a:pt x="659" y="3835"/>
                </a:lnTo>
                <a:lnTo>
                  <a:pt x="824" y="3977"/>
                </a:lnTo>
                <a:lnTo>
                  <a:pt x="988" y="4118"/>
                </a:lnTo>
                <a:lnTo>
                  <a:pt x="1176" y="4235"/>
                </a:lnTo>
                <a:lnTo>
                  <a:pt x="1388" y="4329"/>
                </a:lnTo>
                <a:lnTo>
                  <a:pt x="1576" y="4400"/>
                </a:lnTo>
                <a:lnTo>
                  <a:pt x="1812" y="4447"/>
                </a:lnTo>
                <a:lnTo>
                  <a:pt x="2023" y="4494"/>
                </a:lnTo>
                <a:lnTo>
                  <a:pt x="2494" y="4494"/>
                </a:lnTo>
                <a:lnTo>
                  <a:pt x="2705" y="4447"/>
                </a:lnTo>
                <a:lnTo>
                  <a:pt x="2917" y="4400"/>
                </a:lnTo>
                <a:lnTo>
                  <a:pt x="3129" y="4329"/>
                </a:lnTo>
                <a:lnTo>
                  <a:pt x="3341" y="4235"/>
                </a:lnTo>
                <a:lnTo>
                  <a:pt x="3505" y="4118"/>
                </a:lnTo>
                <a:lnTo>
                  <a:pt x="3693" y="3977"/>
                </a:lnTo>
                <a:lnTo>
                  <a:pt x="3858" y="3835"/>
                </a:lnTo>
                <a:lnTo>
                  <a:pt x="3999" y="3671"/>
                </a:lnTo>
                <a:lnTo>
                  <a:pt x="4117" y="3506"/>
                </a:lnTo>
                <a:lnTo>
                  <a:pt x="4235" y="3318"/>
                </a:lnTo>
                <a:lnTo>
                  <a:pt x="4329" y="3130"/>
                </a:lnTo>
                <a:lnTo>
                  <a:pt x="4399" y="2918"/>
                </a:lnTo>
                <a:lnTo>
                  <a:pt x="4470" y="2706"/>
                </a:lnTo>
                <a:lnTo>
                  <a:pt x="4493" y="2471"/>
                </a:lnTo>
                <a:lnTo>
                  <a:pt x="4517" y="2236"/>
                </a:lnTo>
                <a:lnTo>
                  <a:pt x="4493" y="2024"/>
                </a:lnTo>
                <a:lnTo>
                  <a:pt x="4470" y="1789"/>
                </a:lnTo>
                <a:lnTo>
                  <a:pt x="4399" y="1577"/>
                </a:lnTo>
                <a:lnTo>
                  <a:pt x="4329" y="1365"/>
                </a:lnTo>
                <a:lnTo>
                  <a:pt x="4235" y="1177"/>
                </a:lnTo>
                <a:lnTo>
                  <a:pt x="4117" y="989"/>
                </a:lnTo>
                <a:lnTo>
                  <a:pt x="3999" y="801"/>
                </a:lnTo>
                <a:lnTo>
                  <a:pt x="3858" y="660"/>
                </a:lnTo>
                <a:lnTo>
                  <a:pt x="3693" y="518"/>
                </a:lnTo>
                <a:lnTo>
                  <a:pt x="3505" y="377"/>
                </a:lnTo>
                <a:lnTo>
                  <a:pt x="3341" y="260"/>
                </a:lnTo>
                <a:lnTo>
                  <a:pt x="3129" y="166"/>
                </a:lnTo>
                <a:lnTo>
                  <a:pt x="2917" y="95"/>
                </a:lnTo>
                <a:lnTo>
                  <a:pt x="2705" y="48"/>
                </a:lnTo>
                <a:lnTo>
                  <a:pt x="2494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267571" y="1870661"/>
            <a:ext cx="287469" cy="291309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713250" y="4213930"/>
            <a:ext cx="472077" cy="478404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8383676" y="2834749"/>
            <a:ext cx="405408" cy="411306"/>
          </a:xfrm>
          <a:custGeom>
            <a:rect b="b" l="l" r="r" t="t"/>
            <a:pathLst>
              <a:path extrusionOk="0" h="4495" w="4517">
                <a:moveTo>
                  <a:pt x="2023" y="1"/>
                </a:moveTo>
                <a:lnTo>
                  <a:pt x="1812" y="48"/>
                </a:lnTo>
                <a:lnTo>
                  <a:pt x="1576" y="95"/>
                </a:lnTo>
                <a:lnTo>
                  <a:pt x="1388" y="166"/>
                </a:lnTo>
                <a:lnTo>
                  <a:pt x="1176" y="260"/>
                </a:lnTo>
                <a:lnTo>
                  <a:pt x="988" y="377"/>
                </a:lnTo>
                <a:lnTo>
                  <a:pt x="824" y="518"/>
                </a:lnTo>
                <a:lnTo>
                  <a:pt x="659" y="660"/>
                </a:lnTo>
                <a:lnTo>
                  <a:pt x="518" y="801"/>
                </a:lnTo>
                <a:lnTo>
                  <a:pt x="377" y="989"/>
                </a:lnTo>
                <a:lnTo>
                  <a:pt x="282" y="1177"/>
                </a:lnTo>
                <a:lnTo>
                  <a:pt x="188" y="1365"/>
                </a:lnTo>
                <a:lnTo>
                  <a:pt x="94" y="1577"/>
                </a:lnTo>
                <a:lnTo>
                  <a:pt x="47" y="1789"/>
                </a:lnTo>
                <a:lnTo>
                  <a:pt x="24" y="2024"/>
                </a:lnTo>
                <a:lnTo>
                  <a:pt x="0" y="2236"/>
                </a:lnTo>
                <a:lnTo>
                  <a:pt x="24" y="2471"/>
                </a:lnTo>
                <a:lnTo>
                  <a:pt x="47" y="2706"/>
                </a:lnTo>
                <a:lnTo>
                  <a:pt x="94" y="2918"/>
                </a:lnTo>
                <a:lnTo>
                  <a:pt x="188" y="3130"/>
                </a:lnTo>
                <a:lnTo>
                  <a:pt x="282" y="3318"/>
                </a:lnTo>
                <a:lnTo>
                  <a:pt x="377" y="3506"/>
                </a:lnTo>
                <a:lnTo>
                  <a:pt x="518" y="3671"/>
                </a:lnTo>
                <a:lnTo>
                  <a:pt x="659" y="3835"/>
                </a:lnTo>
                <a:lnTo>
                  <a:pt x="824" y="3977"/>
                </a:lnTo>
                <a:lnTo>
                  <a:pt x="988" y="4118"/>
                </a:lnTo>
                <a:lnTo>
                  <a:pt x="1176" y="4235"/>
                </a:lnTo>
                <a:lnTo>
                  <a:pt x="1388" y="4329"/>
                </a:lnTo>
                <a:lnTo>
                  <a:pt x="1576" y="4400"/>
                </a:lnTo>
                <a:lnTo>
                  <a:pt x="1812" y="4447"/>
                </a:lnTo>
                <a:lnTo>
                  <a:pt x="2023" y="4494"/>
                </a:lnTo>
                <a:lnTo>
                  <a:pt x="2494" y="4494"/>
                </a:lnTo>
                <a:lnTo>
                  <a:pt x="2705" y="4447"/>
                </a:lnTo>
                <a:lnTo>
                  <a:pt x="2917" y="4400"/>
                </a:lnTo>
                <a:lnTo>
                  <a:pt x="3129" y="4329"/>
                </a:lnTo>
                <a:lnTo>
                  <a:pt x="3341" y="4235"/>
                </a:lnTo>
                <a:lnTo>
                  <a:pt x="3505" y="4118"/>
                </a:lnTo>
                <a:lnTo>
                  <a:pt x="3693" y="3977"/>
                </a:lnTo>
                <a:lnTo>
                  <a:pt x="3858" y="3835"/>
                </a:lnTo>
                <a:lnTo>
                  <a:pt x="3999" y="3671"/>
                </a:lnTo>
                <a:lnTo>
                  <a:pt x="4117" y="3506"/>
                </a:lnTo>
                <a:lnTo>
                  <a:pt x="4235" y="3318"/>
                </a:lnTo>
                <a:lnTo>
                  <a:pt x="4329" y="3130"/>
                </a:lnTo>
                <a:lnTo>
                  <a:pt x="4399" y="2918"/>
                </a:lnTo>
                <a:lnTo>
                  <a:pt x="4470" y="2706"/>
                </a:lnTo>
                <a:lnTo>
                  <a:pt x="4493" y="2471"/>
                </a:lnTo>
                <a:lnTo>
                  <a:pt x="4517" y="2236"/>
                </a:lnTo>
                <a:lnTo>
                  <a:pt x="4493" y="2024"/>
                </a:lnTo>
                <a:lnTo>
                  <a:pt x="4470" y="1789"/>
                </a:lnTo>
                <a:lnTo>
                  <a:pt x="4399" y="1577"/>
                </a:lnTo>
                <a:lnTo>
                  <a:pt x="4329" y="1365"/>
                </a:lnTo>
                <a:lnTo>
                  <a:pt x="4235" y="1177"/>
                </a:lnTo>
                <a:lnTo>
                  <a:pt x="4117" y="989"/>
                </a:lnTo>
                <a:lnTo>
                  <a:pt x="3999" y="801"/>
                </a:lnTo>
                <a:lnTo>
                  <a:pt x="3858" y="660"/>
                </a:lnTo>
                <a:lnTo>
                  <a:pt x="3693" y="518"/>
                </a:lnTo>
                <a:lnTo>
                  <a:pt x="3505" y="377"/>
                </a:lnTo>
                <a:lnTo>
                  <a:pt x="3341" y="260"/>
                </a:lnTo>
                <a:lnTo>
                  <a:pt x="3129" y="166"/>
                </a:lnTo>
                <a:lnTo>
                  <a:pt x="2917" y="95"/>
                </a:lnTo>
                <a:lnTo>
                  <a:pt x="2705" y="48"/>
                </a:lnTo>
                <a:lnTo>
                  <a:pt x="2494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7"/>
          <p:cNvSpPr txBox="1"/>
          <p:nvPr>
            <p:ph idx="3" type="subTitle"/>
          </p:nvPr>
        </p:nvSpPr>
        <p:spPr>
          <a:xfrm>
            <a:off x="1076596" y="2215527"/>
            <a:ext cx="2729996" cy="1000198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4" type="subTitle"/>
          </p:nvPr>
        </p:nvSpPr>
        <p:spPr>
          <a:xfrm>
            <a:off x="5344046" y="2215527"/>
            <a:ext cx="2729996" cy="1000198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7"/>
          <p:cNvSpPr/>
          <p:nvPr/>
        </p:nvSpPr>
        <p:spPr>
          <a:xfrm>
            <a:off x="7526728" y="4394304"/>
            <a:ext cx="365375" cy="367780"/>
          </a:xfrm>
          <a:custGeom>
            <a:rect b="b" l="l" r="r" t="t"/>
            <a:pathLst>
              <a:path extrusionOk="0" h="3483" w="3459">
                <a:moveTo>
                  <a:pt x="1717" y="1"/>
                </a:moveTo>
                <a:lnTo>
                  <a:pt x="1553" y="24"/>
                </a:lnTo>
                <a:lnTo>
                  <a:pt x="1364" y="48"/>
                </a:lnTo>
                <a:lnTo>
                  <a:pt x="1200" y="95"/>
                </a:lnTo>
                <a:lnTo>
                  <a:pt x="1059" y="142"/>
                </a:lnTo>
                <a:lnTo>
                  <a:pt x="894" y="212"/>
                </a:lnTo>
                <a:lnTo>
                  <a:pt x="753" y="306"/>
                </a:lnTo>
                <a:lnTo>
                  <a:pt x="612" y="401"/>
                </a:lnTo>
                <a:lnTo>
                  <a:pt x="494" y="518"/>
                </a:lnTo>
                <a:lnTo>
                  <a:pt x="376" y="636"/>
                </a:lnTo>
                <a:lnTo>
                  <a:pt x="282" y="777"/>
                </a:lnTo>
                <a:lnTo>
                  <a:pt x="188" y="918"/>
                </a:lnTo>
                <a:lnTo>
                  <a:pt x="118" y="1059"/>
                </a:lnTo>
                <a:lnTo>
                  <a:pt x="71" y="1224"/>
                </a:lnTo>
                <a:lnTo>
                  <a:pt x="24" y="1389"/>
                </a:lnTo>
                <a:lnTo>
                  <a:pt x="0" y="1577"/>
                </a:lnTo>
                <a:lnTo>
                  <a:pt x="0" y="1741"/>
                </a:lnTo>
                <a:lnTo>
                  <a:pt x="0" y="1930"/>
                </a:lnTo>
                <a:lnTo>
                  <a:pt x="24" y="2094"/>
                </a:lnTo>
                <a:lnTo>
                  <a:pt x="71" y="2259"/>
                </a:lnTo>
                <a:lnTo>
                  <a:pt x="118" y="2424"/>
                </a:lnTo>
                <a:lnTo>
                  <a:pt x="188" y="2565"/>
                </a:lnTo>
                <a:lnTo>
                  <a:pt x="282" y="2706"/>
                </a:lnTo>
                <a:lnTo>
                  <a:pt x="376" y="2847"/>
                </a:lnTo>
                <a:lnTo>
                  <a:pt x="494" y="2965"/>
                </a:lnTo>
                <a:lnTo>
                  <a:pt x="612" y="3082"/>
                </a:lnTo>
                <a:lnTo>
                  <a:pt x="753" y="3176"/>
                </a:lnTo>
                <a:lnTo>
                  <a:pt x="894" y="3271"/>
                </a:lnTo>
                <a:lnTo>
                  <a:pt x="1059" y="3341"/>
                </a:lnTo>
                <a:lnTo>
                  <a:pt x="1200" y="3388"/>
                </a:lnTo>
                <a:lnTo>
                  <a:pt x="1364" y="3435"/>
                </a:lnTo>
                <a:lnTo>
                  <a:pt x="1553" y="3459"/>
                </a:lnTo>
                <a:lnTo>
                  <a:pt x="1717" y="3482"/>
                </a:lnTo>
                <a:lnTo>
                  <a:pt x="1906" y="3459"/>
                </a:lnTo>
                <a:lnTo>
                  <a:pt x="2070" y="3435"/>
                </a:lnTo>
                <a:lnTo>
                  <a:pt x="2235" y="3388"/>
                </a:lnTo>
                <a:lnTo>
                  <a:pt x="2400" y="3341"/>
                </a:lnTo>
                <a:lnTo>
                  <a:pt x="2541" y="3271"/>
                </a:lnTo>
                <a:lnTo>
                  <a:pt x="2682" y="3176"/>
                </a:lnTo>
                <a:lnTo>
                  <a:pt x="2823" y="3082"/>
                </a:lnTo>
                <a:lnTo>
                  <a:pt x="2941" y="2965"/>
                </a:lnTo>
                <a:lnTo>
                  <a:pt x="3058" y="2847"/>
                </a:lnTo>
                <a:lnTo>
                  <a:pt x="3152" y="2706"/>
                </a:lnTo>
                <a:lnTo>
                  <a:pt x="3246" y="2565"/>
                </a:lnTo>
                <a:lnTo>
                  <a:pt x="3317" y="2424"/>
                </a:lnTo>
                <a:lnTo>
                  <a:pt x="3388" y="2259"/>
                </a:lnTo>
                <a:lnTo>
                  <a:pt x="3411" y="2094"/>
                </a:lnTo>
                <a:lnTo>
                  <a:pt x="3435" y="1930"/>
                </a:lnTo>
                <a:lnTo>
                  <a:pt x="3458" y="1741"/>
                </a:lnTo>
                <a:lnTo>
                  <a:pt x="3435" y="1577"/>
                </a:lnTo>
                <a:lnTo>
                  <a:pt x="3411" y="1389"/>
                </a:lnTo>
                <a:lnTo>
                  <a:pt x="3388" y="1224"/>
                </a:lnTo>
                <a:lnTo>
                  <a:pt x="3317" y="1059"/>
                </a:lnTo>
                <a:lnTo>
                  <a:pt x="3246" y="918"/>
                </a:lnTo>
                <a:lnTo>
                  <a:pt x="3152" y="777"/>
                </a:lnTo>
                <a:lnTo>
                  <a:pt x="3058" y="636"/>
                </a:lnTo>
                <a:lnTo>
                  <a:pt x="2941" y="518"/>
                </a:lnTo>
                <a:lnTo>
                  <a:pt x="2823" y="401"/>
                </a:lnTo>
                <a:lnTo>
                  <a:pt x="2682" y="306"/>
                </a:lnTo>
                <a:lnTo>
                  <a:pt x="2541" y="212"/>
                </a:lnTo>
                <a:lnTo>
                  <a:pt x="2400" y="142"/>
                </a:lnTo>
                <a:lnTo>
                  <a:pt x="2235" y="95"/>
                </a:lnTo>
                <a:lnTo>
                  <a:pt x="2070" y="48"/>
                </a:lnTo>
                <a:lnTo>
                  <a:pt x="1906" y="24"/>
                </a:lnTo>
                <a:lnTo>
                  <a:pt x="1717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0" y="4692325"/>
            <a:ext cx="9144000" cy="449839"/>
          </a:xfrm>
          <a:custGeom>
            <a:rect b="b" l="l" r="r" t="t"/>
            <a:pathLst>
              <a:path extrusionOk="0" h="315" w="3841">
                <a:moveTo>
                  <a:pt x="3841" y="315"/>
                </a:moveTo>
                <a:cubicBezTo>
                  <a:pt x="0" y="315"/>
                  <a:pt x="0" y="315"/>
                  <a:pt x="0" y="315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141"/>
                  <a:pt x="141" y="0"/>
                  <a:pt x="315" y="0"/>
                </a:cubicBezTo>
                <a:cubicBezTo>
                  <a:pt x="3841" y="0"/>
                  <a:pt x="3841" y="0"/>
                  <a:pt x="3841" y="0"/>
                </a:cubicBezTo>
                <a:lnTo>
                  <a:pt x="3841" y="315"/>
                </a:lnTo>
                <a:close/>
              </a:path>
            </a:pathLst>
          </a:custGeom>
          <a:solidFill>
            <a:srgbClr val="45AF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ontents slide layout">
  <p:cSld name="23_Contents slide layou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277813" y="219071"/>
            <a:ext cx="8588373" cy="1042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Quote">
  <p:cSld name="1_Quot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5130579" y="811850"/>
            <a:ext cx="3487750" cy="3519827"/>
          </a:xfrm>
          <a:custGeom>
            <a:rect b="b" l="l" r="r" t="t"/>
            <a:pathLst>
              <a:path extrusionOk="0" h="38722" w="38699">
                <a:moveTo>
                  <a:pt x="19361" y="0"/>
                </a:moveTo>
                <a:lnTo>
                  <a:pt x="18350" y="24"/>
                </a:lnTo>
                <a:lnTo>
                  <a:pt x="17362" y="94"/>
                </a:lnTo>
                <a:lnTo>
                  <a:pt x="16397" y="235"/>
                </a:lnTo>
                <a:lnTo>
                  <a:pt x="15456" y="400"/>
                </a:lnTo>
                <a:lnTo>
                  <a:pt x="14515" y="612"/>
                </a:lnTo>
                <a:lnTo>
                  <a:pt x="13598" y="871"/>
                </a:lnTo>
                <a:lnTo>
                  <a:pt x="12704" y="1176"/>
                </a:lnTo>
                <a:lnTo>
                  <a:pt x="11810" y="1529"/>
                </a:lnTo>
                <a:lnTo>
                  <a:pt x="10963" y="1906"/>
                </a:lnTo>
                <a:lnTo>
                  <a:pt x="10116" y="2329"/>
                </a:lnTo>
                <a:lnTo>
                  <a:pt x="9316" y="2800"/>
                </a:lnTo>
                <a:lnTo>
                  <a:pt x="8517" y="3317"/>
                </a:lnTo>
                <a:lnTo>
                  <a:pt x="7764" y="3858"/>
                </a:lnTo>
                <a:lnTo>
                  <a:pt x="7034" y="4423"/>
                </a:lnTo>
                <a:lnTo>
                  <a:pt x="6329" y="5034"/>
                </a:lnTo>
                <a:lnTo>
                  <a:pt x="5670" y="5670"/>
                </a:lnTo>
                <a:lnTo>
                  <a:pt x="5011" y="6352"/>
                </a:lnTo>
                <a:lnTo>
                  <a:pt x="4423" y="7034"/>
                </a:lnTo>
                <a:lnTo>
                  <a:pt x="3835" y="7787"/>
                </a:lnTo>
                <a:lnTo>
                  <a:pt x="3294" y="8540"/>
                </a:lnTo>
                <a:lnTo>
                  <a:pt x="2800" y="9316"/>
                </a:lnTo>
                <a:lnTo>
                  <a:pt x="2330" y="10139"/>
                </a:lnTo>
                <a:lnTo>
                  <a:pt x="1906" y="10963"/>
                </a:lnTo>
                <a:lnTo>
                  <a:pt x="1506" y="11833"/>
                </a:lnTo>
                <a:lnTo>
                  <a:pt x="1177" y="12703"/>
                </a:lnTo>
                <a:lnTo>
                  <a:pt x="871" y="13597"/>
                </a:lnTo>
                <a:lnTo>
                  <a:pt x="612" y="14515"/>
                </a:lnTo>
                <a:lnTo>
                  <a:pt x="377" y="15456"/>
                </a:lnTo>
                <a:lnTo>
                  <a:pt x="212" y="16420"/>
                </a:lnTo>
                <a:lnTo>
                  <a:pt x="95" y="17385"/>
                </a:lnTo>
                <a:lnTo>
                  <a:pt x="24" y="18373"/>
                </a:lnTo>
                <a:lnTo>
                  <a:pt x="1" y="19361"/>
                </a:lnTo>
                <a:lnTo>
                  <a:pt x="24" y="20349"/>
                </a:lnTo>
                <a:lnTo>
                  <a:pt x="95" y="21337"/>
                </a:lnTo>
                <a:lnTo>
                  <a:pt x="212" y="22301"/>
                </a:lnTo>
                <a:lnTo>
                  <a:pt x="377" y="23266"/>
                </a:lnTo>
                <a:lnTo>
                  <a:pt x="612" y="24207"/>
                </a:lnTo>
                <a:lnTo>
                  <a:pt x="871" y="25124"/>
                </a:lnTo>
                <a:lnTo>
                  <a:pt x="1177" y="26018"/>
                </a:lnTo>
                <a:lnTo>
                  <a:pt x="1506" y="26889"/>
                </a:lnTo>
                <a:lnTo>
                  <a:pt x="1906" y="27759"/>
                </a:lnTo>
                <a:lnTo>
                  <a:pt x="2330" y="28582"/>
                </a:lnTo>
                <a:lnTo>
                  <a:pt x="2800" y="29406"/>
                </a:lnTo>
                <a:lnTo>
                  <a:pt x="3294" y="30182"/>
                </a:lnTo>
                <a:lnTo>
                  <a:pt x="3835" y="30935"/>
                </a:lnTo>
                <a:lnTo>
                  <a:pt x="4423" y="31664"/>
                </a:lnTo>
                <a:lnTo>
                  <a:pt x="5011" y="32370"/>
                </a:lnTo>
                <a:lnTo>
                  <a:pt x="5670" y="33052"/>
                </a:lnTo>
                <a:lnTo>
                  <a:pt x="6329" y="33687"/>
                </a:lnTo>
                <a:lnTo>
                  <a:pt x="7034" y="34299"/>
                </a:lnTo>
                <a:lnTo>
                  <a:pt x="7764" y="34863"/>
                </a:lnTo>
                <a:lnTo>
                  <a:pt x="8517" y="35404"/>
                </a:lnTo>
                <a:lnTo>
                  <a:pt x="9316" y="35922"/>
                </a:lnTo>
                <a:lnTo>
                  <a:pt x="10116" y="36369"/>
                </a:lnTo>
                <a:lnTo>
                  <a:pt x="10963" y="36816"/>
                </a:lnTo>
                <a:lnTo>
                  <a:pt x="11810" y="37192"/>
                </a:lnTo>
                <a:lnTo>
                  <a:pt x="12704" y="37545"/>
                </a:lnTo>
                <a:lnTo>
                  <a:pt x="13598" y="37851"/>
                </a:lnTo>
                <a:lnTo>
                  <a:pt x="14515" y="38110"/>
                </a:lnTo>
                <a:lnTo>
                  <a:pt x="15456" y="38321"/>
                </a:lnTo>
                <a:lnTo>
                  <a:pt x="16397" y="38486"/>
                </a:lnTo>
                <a:lnTo>
                  <a:pt x="17362" y="38627"/>
                </a:lnTo>
                <a:lnTo>
                  <a:pt x="18350" y="38698"/>
                </a:lnTo>
                <a:lnTo>
                  <a:pt x="19361" y="38721"/>
                </a:lnTo>
                <a:lnTo>
                  <a:pt x="20349" y="38698"/>
                </a:lnTo>
                <a:lnTo>
                  <a:pt x="21337" y="38627"/>
                </a:lnTo>
                <a:lnTo>
                  <a:pt x="22302" y="38486"/>
                </a:lnTo>
                <a:lnTo>
                  <a:pt x="23243" y="38321"/>
                </a:lnTo>
                <a:lnTo>
                  <a:pt x="24184" y="38110"/>
                </a:lnTo>
                <a:lnTo>
                  <a:pt x="25101" y="37851"/>
                </a:lnTo>
                <a:lnTo>
                  <a:pt x="25995" y="37545"/>
                </a:lnTo>
                <a:lnTo>
                  <a:pt x="26889" y="37192"/>
                </a:lnTo>
                <a:lnTo>
                  <a:pt x="27736" y="36816"/>
                </a:lnTo>
                <a:lnTo>
                  <a:pt x="28583" y="36369"/>
                </a:lnTo>
                <a:lnTo>
                  <a:pt x="29383" y="35922"/>
                </a:lnTo>
                <a:lnTo>
                  <a:pt x="30182" y="35404"/>
                </a:lnTo>
                <a:lnTo>
                  <a:pt x="30935" y="34863"/>
                </a:lnTo>
                <a:lnTo>
                  <a:pt x="31664" y="34299"/>
                </a:lnTo>
                <a:lnTo>
                  <a:pt x="32370" y="33687"/>
                </a:lnTo>
                <a:lnTo>
                  <a:pt x="33029" y="33052"/>
                </a:lnTo>
                <a:lnTo>
                  <a:pt x="33688" y="32370"/>
                </a:lnTo>
                <a:lnTo>
                  <a:pt x="34299" y="31664"/>
                </a:lnTo>
                <a:lnTo>
                  <a:pt x="34864" y="30935"/>
                </a:lnTo>
                <a:lnTo>
                  <a:pt x="35405" y="30182"/>
                </a:lnTo>
                <a:lnTo>
                  <a:pt x="35899" y="29406"/>
                </a:lnTo>
                <a:lnTo>
                  <a:pt x="36369" y="28582"/>
                </a:lnTo>
                <a:lnTo>
                  <a:pt x="36793" y="27759"/>
                </a:lnTo>
                <a:lnTo>
                  <a:pt x="37193" y="26889"/>
                </a:lnTo>
                <a:lnTo>
                  <a:pt x="37522" y="26018"/>
                </a:lnTo>
                <a:lnTo>
                  <a:pt x="37828" y="25124"/>
                </a:lnTo>
                <a:lnTo>
                  <a:pt x="38110" y="24207"/>
                </a:lnTo>
                <a:lnTo>
                  <a:pt x="38322" y="23266"/>
                </a:lnTo>
                <a:lnTo>
                  <a:pt x="38486" y="22301"/>
                </a:lnTo>
                <a:lnTo>
                  <a:pt x="38604" y="21337"/>
                </a:lnTo>
                <a:lnTo>
                  <a:pt x="38675" y="20349"/>
                </a:lnTo>
                <a:lnTo>
                  <a:pt x="38698" y="19361"/>
                </a:lnTo>
                <a:lnTo>
                  <a:pt x="38675" y="18373"/>
                </a:lnTo>
                <a:lnTo>
                  <a:pt x="38604" y="17385"/>
                </a:lnTo>
                <a:lnTo>
                  <a:pt x="38486" y="16420"/>
                </a:lnTo>
                <a:lnTo>
                  <a:pt x="38322" y="15456"/>
                </a:lnTo>
                <a:lnTo>
                  <a:pt x="38110" y="14515"/>
                </a:lnTo>
                <a:lnTo>
                  <a:pt x="37828" y="13597"/>
                </a:lnTo>
                <a:lnTo>
                  <a:pt x="37522" y="12703"/>
                </a:lnTo>
                <a:lnTo>
                  <a:pt x="37193" y="11833"/>
                </a:lnTo>
                <a:lnTo>
                  <a:pt x="36793" y="10963"/>
                </a:lnTo>
                <a:lnTo>
                  <a:pt x="36369" y="10139"/>
                </a:lnTo>
                <a:lnTo>
                  <a:pt x="35899" y="9316"/>
                </a:lnTo>
                <a:lnTo>
                  <a:pt x="35405" y="8540"/>
                </a:lnTo>
                <a:lnTo>
                  <a:pt x="34864" y="7787"/>
                </a:lnTo>
                <a:lnTo>
                  <a:pt x="34299" y="7034"/>
                </a:lnTo>
                <a:lnTo>
                  <a:pt x="33688" y="6352"/>
                </a:lnTo>
                <a:lnTo>
                  <a:pt x="33029" y="5670"/>
                </a:lnTo>
                <a:lnTo>
                  <a:pt x="32370" y="5034"/>
                </a:lnTo>
                <a:lnTo>
                  <a:pt x="31664" y="4423"/>
                </a:lnTo>
                <a:lnTo>
                  <a:pt x="30935" y="3858"/>
                </a:lnTo>
                <a:lnTo>
                  <a:pt x="30182" y="3317"/>
                </a:lnTo>
                <a:lnTo>
                  <a:pt x="29383" y="2800"/>
                </a:lnTo>
                <a:lnTo>
                  <a:pt x="28583" y="2329"/>
                </a:lnTo>
                <a:lnTo>
                  <a:pt x="27736" y="1906"/>
                </a:lnTo>
                <a:lnTo>
                  <a:pt x="26889" y="1529"/>
                </a:lnTo>
                <a:lnTo>
                  <a:pt x="25995" y="1176"/>
                </a:lnTo>
                <a:lnTo>
                  <a:pt x="25101" y="871"/>
                </a:lnTo>
                <a:lnTo>
                  <a:pt x="24184" y="612"/>
                </a:lnTo>
                <a:lnTo>
                  <a:pt x="23243" y="400"/>
                </a:lnTo>
                <a:lnTo>
                  <a:pt x="22302" y="235"/>
                </a:lnTo>
                <a:lnTo>
                  <a:pt x="21337" y="94"/>
                </a:lnTo>
                <a:lnTo>
                  <a:pt x="20349" y="24"/>
                </a:lnTo>
                <a:lnTo>
                  <a:pt x="19361" y="0"/>
                </a:lnTo>
                <a:close/>
              </a:path>
            </a:pathLst>
          </a:custGeom>
          <a:noFill/>
          <a:ln cap="flat" cmpd="sng" w="28575">
            <a:solidFill>
              <a:srgbClr val="ECEFF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8443130" y="312093"/>
            <a:ext cx="398230" cy="406807"/>
          </a:xfrm>
          <a:custGeom>
            <a:rect b="b" l="l" r="r" t="t"/>
            <a:pathLst>
              <a:path extrusionOk="0" h="12234" w="12210">
                <a:moveTo>
                  <a:pt x="6093" y="0"/>
                </a:moveTo>
                <a:lnTo>
                  <a:pt x="5787" y="24"/>
                </a:lnTo>
                <a:lnTo>
                  <a:pt x="5482" y="47"/>
                </a:lnTo>
                <a:lnTo>
                  <a:pt x="5176" y="71"/>
                </a:lnTo>
                <a:lnTo>
                  <a:pt x="4870" y="142"/>
                </a:lnTo>
                <a:lnTo>
                  <a:pt x="4564" y="212"/>
                </a:lnTo>
                <a:lnTo>
                  <a:pt x="4282" y="283"/>
                </a:lnTo>
                <a:lnTo>
                  <a:pt x="3999" y="377"/>
                </a:lnTo>
                <a:lnTo>
                  <a:pt x="3717" y="494"/>
                </a:lnTo>
                <a:lnTo>
                  <a:pt x="3458" y="612"/>
                </a:lnTo>
                <a:lnTo>
                  <a:pt x="3200" y="753"/>
                </a:lnTo>
                <a:lnTo>
                  <a:pt x="2941" y="894"/>
                </a:lnTo>
                <a:lnTo>
                  <a:pt x="2682" y="1059"/>
                </a:lnTo>
                <a:lnTo>
                  <a:pt x="2212" y="1412"/>
                </a:lnTo>
                <a:lnTo>
                  <a:pt x="1788" y="1788"/>
                </a:lnTo>
                <a:lnTo>
                  <a:pt x="1388" y="2235"/>
                </a:lnTo>
                <a:lnTo>
                  <a:pt x="1035" y="2706"/>
                </a:lnTo>
                <a:lnTo>
                  <a:pt x="871" y="2941"/>
                </a:lnTo>
                <a:lnTo>
                  <a:pt x="730" y="3200"/>
                </a:lnTo>
                <a:lnTo>
                  <a:pt x="588" y="3458"/>
                </a:lnTo>
                <a:lnTo>
                  <a:pt x="471" y="3741"/>
                </a:lnTo>
                <a:lnTo>
                  <a:pt x="353" y="4023"/>
                </a:lnTo>
                <a:lnTo>
                  <a:pt x="259" y="4305"/>
                </a:lnTo>
                <a:lnTo>
                  <a:pt x="189" y="4588"/>
                </a:lnTo>
                <a:lnTo>
                  <a:pt x="118" y="4893"/>
                </a:lnTo>
                <a:lnTo>
                  <a:pt x="71" y="5176"/>
                </a:lnTo>
                <a:lnTo>
                  <a:pt x="24" y="5482"/>
                </a:lnTo>
                <a:lnTo>
                  <a:pt x="0" y="5811"/>
                </a:lnTo>
                <a:lnTo>
                  <a:pt x="0" y="6117"/>
                </a:lnTo>
                <a:lnTo>
                  <a:pt x="0" y="6423"/>
                </a:lnTo>
                <a:lnTo>
                  <a:pt x="24" y="6752"/>
                </a:lnTo>
                <a:lnTo>
                  <a:pt x="71" y="7058"/>
                </a:lnTo>
                <a:lnTo>
                  <a:pt x="118" y="7340"/>
                </a:lnTo>
                <a:lnTo>
                  <a:pt x="189" y="7646"/>
                </a:lnTo>
                <a:lnTo>
                  <a:pt x="259" y="7928"/>
                </a:lnTo>
                <a:lnTo>
                  <a:pt x="353" y="8210"/>
                </a:lnTo>
                <a:lnTo>
                  <a:pt x="471" y="8493"/>
                </a:lnTo>
                <a:lnTo>
                  <a:pt x="588" y="8775"/>
                </a:lnTo>
                <a:lnTo>
                  <a:pt x="730" y="9034"/>
                </a:lnTo>
                <a:lnTo>
                  <a:pt x="871" y="9293"/>
                </a:lnTo>
                <a:lnTo>
                  <a:pt x="1035" y="9528"/>
                </a:lnTo>
                <a:lnTo>
                  <a:pt x="1388" y="9998"/>
                </a:lnTo>
                <a:lnTo>
                  <a:pt x="1788" y="10445"/>
                </a:lnTo>
                <a:lnTo>
                  <a:pt x="2212" y="10822"/>
                </a:lnTo>
                <a:lnTo>
                  <a:pt x="2682" y="11174"/>
                </a:lnTo>
                <a:lnTo>
                  <a:pt x="2941" y="11339"/>
                </a:lnTo>
                <a:lnTo>
                  <a:pt x="3200" y="11480"/>
                </a:lnTo>
                <a:lnTo>
                  <a:pt x="3458" y="11621"/>
                </a:lnTo>
                <a:lnTo>
                  <a:pt x="3717" y="11739"/>
                </a:lnTo>
                <a:lnTo>
                  <a:pt x="3999" y="11857"/>
                </a:lnTo>
                <a:lnTo>
                  <a:pt x="4282" y="11951"/>
                </a:lnTo>
                <a:lnTo>
                  <a:pt x="4564" y="12045"/>
                </a:lnTo>
                <a:lnTo>
                  <a:pt x="4870" y="12092"/>
                </a:lnTo>
                <a:lnTo>
                  <a:pt x="5176" y="12162"/>
                </a:lnTo>
                <a:lnTo>
                  <a:pt x="5482" y="12186"/>
                </a:lnTo>
                <a:lnTo>
                  <a:pt x="5787" y="12210"/>
                </a:lnTo>
                <a:lnTo>
                  <a:pt x="6093" y="12233"/>
                </a:lnTo>
                <a:lnTo>
                  <a:pt x="6422" y="12210"/>
                </a:lnTo>
                <a:lnTo>
                  <a:pt x="6728" y="12186"/>
                </a:lnTo>
                <a:lnTo>
                  <a:pt x="7034" y="12162"/>
                </a:lnTo>
                <a:lnTo>
                  <a:pt x="7340" y="12092"/>
                </a:lnTo>
                <a:lnTo>
                  <a:pt x="7622" y="12045"/>
                </a:lnTo>
                <a:lnTo>
                  <a:pt x="7905" y="11951"/>
                </a:lnTo>
                <a:lnTo>
                  <a:pt x="8210" y="11857"/>
                </a:lnTo>
                <a:lnTo>
                  <a:pt x="8469" y="11739"/>
                </a:lnTo>
                <a:lnTo>
                  <a:pt x="8751" y="11621"/>
                </a:lnTo>
                <a:lnTo>
                  <a:pt x="9010" y="11480"/>
                </a:lnTo>
                <a:lnTo>
                  <a:pt x="9269" y="11339"/>
                </a:lnTo>
                <a:lnTo>
                  <a:pt x="9504" y="11174"/>
                </a:lnTo>
                <a:lnTo>
                  <a:pt x="9975" y="10822"/>
                </a:lnTo>
                <a:lnTo>
                  <a:pt x="10422" y="10445"/>
                </a:lnTo>
                <a:lnTo>
                  <a:pt x="10822" y="9998"/>
                </a:lnTo>
                <a:lnTo>
                  <a:pt x="11174" y="9528"/>
                </a:lnTo>
                <a:lnTo>
                  <a:pt x="11316" y="9293"/>
                </a:lnTo>
                <a:lnTo>
                  <a:pt x="11480" y="9034"/>
                </a:lnTo>
                <a:lnTo>
                  <a:pt x="11598" y="8775"/>
                </a:lnTo>
                <a:lnTo>
                  <a:pt x="11715" y="8493"/>
                </a:lnTo>
                <a:lnTo>
                  <a:pt x="11833" y="8210"/>
                </a:lnTo>
                <a:lnTo>
                  <a:pt x="11927" y="7928"/>
                </a:lnTo>
                <a:lnTo>
                  <a:pt x="12021" y="7646"/>
                </a:lnTo>
                <a:lnTo>
                  <a:pt x="12092" y="7340"/>
                </a:lnTo>
                <a:lnTo>
                  <a:pt x="12139" y="7058"/>
                </a:lnTo>
                <a:lnTo>
                  <a:pt x="12186" y="6752"/>
                </a:lnTo>
                <a:lnTo>
                  <a:pt x="12209" y="6423"/>
                </a:lnTo>
                <a:lnTo>
                  <a:pt x="12209" y="6117"/>
                </a:lnTo>
                <a:lnTo>
                  <a:pt x="12209" y="5811"/>
                </a:lnTo>
                <a:lnTo>
                  <a:pt x="12186" y="5482"/>
                </a:lnTo>
                <a:lnTo>
                  <a:pt x="12139" y="5176"/>
                </a:lnTo>
                <a:lnTo>
                  <a:pt x="12092" y="4893"/>
                </a:lnTo>
                <a:lnTo>
                  <a:pt x="12021" y="4588"/>
                </a:lnTo>
                <a:lnTo>
                  <a:pt x="11927" y="4305"/>
                </a:lnTo>
                <a:lnTo>
                  <a:pt x="11833" y="4023"/>
                </a:lnTo>
                <a:lnTo>
                  <a:pt x="11715" y="3741"/>
                </a:lnTo>
                <a:lnTo>
                  <a:pt x="11598" y="3458"/>
                </a:lnTo>
                <a:lnTo>
                  <a:pt x="11480" y="3200"/>
                </a:lnTo>
                <a:lnTo>
                  <a:pt x="11316" y="2941"/>
                </a:lnTo>
                <a:lnTo>
                  <a:pt x="11174" y="2706"/>
                </a:lnTo>
                <a:lnTo>
                  <a:pt x="10822" y="2235"/>
                </a:lnTo>
                <a:lnTo>
                  <a:pt x="10422" y="1788"/>
                </a:lnTo>
                <a:lnTo>
                  <a:pt x="9975" y="1412"/>
                </a:lnTo>
                <a:lnTo>
                  <a:pt x="9504" y="1059"/>
                </a:lnTo>
                <a:lnTo>
                  <a:pt x="9269" y="894"/>
                </a:lnTo>
                <a:lnTo>
                  <a:pt x="9010" y="753"/>
                </a:lnTo>
                <a:lnTo>
                  <a:pt x="8751" y="612"/>
                </a:lnTo>
                <a:lnTo>
                  <a:pt x="8469" y="494"/>
                </a:lnTo>
                <a:lnTo>
                  <a:pt x="8210" y="377"/>
                </a:lnTo>
                <a:lnTo>
                  <a:pt x="7905" y="283"/>
                </a:lnTo>
                <a:lnTo>
                  <a:pt x="7622" y="212"/>
                </a:lnTo>
                <a:lnTo>
                  <a:pt x="7340" y="142"/>
                </a:lnTo>
                <a:lnTo>
                  <a:pt x="7034" y="71"/>
                </a:lnTo>
                <a:lnTo>
                  <a:pt x="6728" y="47"/>
                </a:lnTo>
                <a:lnTo>
                  <a:pt x="6422" y="24"/>
                </a:lnTo>
                <a:lnTo>
                  <a:pt x="6093" y="0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277529" y="2759796"/>
            <a:ext cx="174275" cy="176598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1607323" y="4453402"/>
            <a:ext cx="394399" cy="399702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1525" y="3242325"/>
            <a:ext cx="3764100" cy="552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4749704" y="189253"/>
            <a:ext cx="174275" cy="176598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705398" y="4413324"/>
            <a:ext cx="174275" cy="176598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721525" y="1499954"/>
            <a:ext cx="3764100" cy="17448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8223254" y="80960"/>
            <a:ext cx="822329" cy="1062039"/>
          </a:xfrm>
          <a:custGeom>
            <a:rect b="b" l="l" r="r" t="t"/>
            <a:pathLst>
              <a:path extrusionOk="0" h="153" w="118">
                <a:moveTo>
                  <a:pt x="57" y="45"/>
                </a:moveTo>
                <a:cubicBezTo>
                  <a:pt x="59" y="43"/>
                  <a:pt x="60" y="41"/>
                  <a:pt x="62" y="40"/>
                </a:cubicBezTo>
                <a:cubicBezTo>
                  <a:pt x="67" y="36"/>
                  <a:pt x="70" y="32"/>
                  <a:pt x="67" y="25"/>
                </a:cubicBezTo>
                <a:cubicBezTo>
                  <a:pt x="64" y="16"/>
                  <a:pt x="70" y="7"/>
                  <a:pt x="78" y="4"/>
                </a:cubicBezTo>
                <a:cubicBezTo>
                  <a:pt x="85" y="0"/>
                  <a:pt x="95" y="2"/>
                  <a:pt x="100" y="8"/>
                </a:cubicBezTo>
                <a:cubicBezTo>
                  <a:pt x="106" y="15"/>
                  <a:pt x="107" y="25"/>
                  <a:pt x="102" y="32"/>
                </a:cubicBezTo>
                <a:cubicBezTo>
                  <a:pt x="97" y="39"/>
                  <a:pt x="88" y="43"/>
                  <a:pt x="80" y="39"/>
                </a:cubicBezTo>
                <a:cubicBezTo>
                  <a:pt x="76" y="38"/>
                  <a:pt x="74" y="39"/>
                  <a:pt x="72" y="42"/>
                </a:cubicBezTo>
                <a:cubicBezTo>
                  <a:pt x="69" y="45"/>
                  <a:pt x="66" y="48"/>
                  <a:pt x="62" y="51"/>
                </a:cubicBezTo>
                <a:cubicBezTo>
                  <a:pt x="71" y="64"/>
                  <a:pt x="71" y="78"/>
                  <a:pt x="63" y="92"/>
                </a:cubicBezTo>
                <a:cubicBezTo>
                  <a:pt x="67" y="96"/>
                  <a:pt x="70" y="100"/>
                  <a:pt x="75" y="103"/>
                </a:cubicBezTo>
                <a:cubicBezTo>
                  <a:pt x="76" y="104"/>
                  <a:pt x="78" y="104"/>
                  <a:pt x="80" y="103"/>
                </a:cubicBezTo>
                <a:cubicBezTo>
                  <a:pt x="95" y="96"/>
                  <a:pt x="112" y="104"/>
                  <a:pt x="115" y="120"/>
                </a:cubicBezTo>
                <a:cubicBezTo>
                  <a:pt x="118" y="131"/>
                  <a:pt x="113" y="142"/>
                  <a:pt x="103" y="147"/>
                </a:cubicBezTo>
                <a:cubicBezTo>
                  <a:pt x="94" y="153"/>
                  <a:pt x="83" y="152"/>
                  <a:pt x="74" y="145"/>
                </a:cubicBezTo>
                <a:cubicBezTo>
                  <a:pt x="66" y="137"/>
                  <a:pt x="64" y="126"/>
                  <a:pt x="68" y="116"/>
                </a:cubicBezTo>
                <a:cubicBezTo>
                  <a:pt x="68" y="114"/>
                  <a:pt x="69" y="113"/>
                  <a:pt x="70" y="112"/>
                </a:cubicBezTo>
                <a:cubicBezTo>
                  <a:pt x="65" y="107"/>
                  <a:pt x="61" y="103"/>
                  <a:pt x="57" y="98"/>
                </a:cubicBezTo>
                <a:cubicBezTo>
                  <a:pt x="38" y="108"/>
                  <a:pt x="21" y="106"/>
                  <a:pt x="10" y="92"/>
                </a:cubicBezTo>
                <a:cubicBezTo>
                  <a:pt x="0" y="80"/>
                  <a:pt x="0" y="62"/>
                  <a:pt x="11" y="50"/>
                </a:cubicBezTo>
                <a:cubicBezTo>
                  <a:pt x="22" y="37"/>
                  <a:pt x="39" y="35"/>
                  <a:pt x="57" y="45"/>
                </a:cubicBezTo>
                <a:close/>
                <a:moveTo>
                  <a:pt x="61" y="72"/>
                </a:moveTo>
                <a:cubicBezTo>
                  <a:pt x="61" y="58"/>
                  <a:pt x="50" y="46"/>
                  <a:pt x="36" y="46"/>
                </a:cubicBezTo>
                <a:cubicBezTo>
                  <a:pt x="22" y="46"/>
                  <a:pt x="11" y="58"/>
                  <a:pt x="11" y="71"/>
                </a:cubicBezTo>
                <a:cubicBezTo>
                  <a:pt x="11" y="85"/>
                  <a:pt x="22" y="96"/>
                  <a:pt x="36" y="96"/>
                </a:cubicBezTo>
                <a:cubicBezTo>
                  <a:pt x="49" y="97"/>
                  <a:pt x="61" y="85"/>
                  <a:pt x="61" y="72"/>
                </a:cubicBezTo>
                <a:close/>
                <a:moveTo>
                  <a:pt x="74" y="126"/>
                </a:moveTo>
                <a:cubicBezTo>
                  <a:pt x="74" y="135"/>
                  <a:pt x="82" y="143"/>
                  <a:pt x="91" y="143"/>
                </a:cubicBezTo>
                <a:cubicBezTo>
                  <a:pt x="100" y="142"/>
                  <a:pt x="108" y="135"/>
                  <a:pt x="108" y="126"/>
                </a:cubicBezTo>
                <a:cubicBezTo>
                  <a:pt x="108" y="117"/>
                  <a:pt x="100" y="109"/>
                  <a:pt x="91" y="109"/>
                </a:cubicBezTo>
                <a:cubicBezTo>
                  <a:pt x="82" y="109"/>
                  <a:pt x="74" y="116"/>
                  <a:pt x="74" y="126"/>
                </a:cubicBezTo>
                <a:close/>
                <a:moveTo>
                  <a:pt x="97" y="21"/>
                </a:moveTo>
                <a:cubicBezTo>
                  <a:pt x="97" y="15"/>
                  <a:pt x="92" y="10"/>
                  <a:pt x="86" y="10"/>
                </a:cubicBezTo>
                <a:cubicBezTo>
                  <a:pt x="79" y="10"/>
                  <a:pt x="75" y="15"/>
                  <a:pt x="75" y="22"/>
                </a:cubicBezTo>
                <a:cubicBezTo>
                  <a:pt x="75" y="28"/>
                  <a:pt x="80" y="32"/>
                  <a:pt x="86" y="32"/>
                </a:cubicBezTo>
                <a:cubicBezTo>
                  <a:pt x="92" y="32"/>
                  <a:pt x="97" y="27"/>
                  <a:pt x="97" y="21"/>
                </a:cubicBezTo>
                <a:close/>
              </a:path>
            </a:pathLst>
          </a:custGeom>
          <a:solidFill>
            <a:srgbClr val="45AFF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546021" y="1754797"/>
            <a:ext cx="5832600" cy="11597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4400"/>
              <a:buFont typeface="Roboto Slab"/>
              <a:buNone/>
              <a:defRPr b="1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1546021" y="3011512"/>
            <a:ext cx="5832600" cy="7848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rgbClr val="607D8B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4024978" y="2994650"/>
            <a:ext cx="1094097" cy="102750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ECEFF1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6724250" y="2932745"/>
            <a:ext cx="1094097" cy="102750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ECEFF1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7"/>
          <p:cNvSpPr/>
          <p:nvPr/>
        </p:nvSpPr>
        <p:spPr>
          <a:xfrm>
            <a:off x="1325697" y="2994650"/>
            <a:ext cx="1094097" cy="102750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ECEFF1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7"/>
          <p:cNvSpPr/>
          <p:nvPr/>
        </p:nvSpPr>
        <p:spPr>
          <a:xfrm>
            <a:off x="4024978" y="1299197"/>
            <a:ext cx="1094097" cy="102750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ECEFF1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6724250" y="1237302"/>
            <a:ext cx="1094097" cy="102750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ECEFF1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"/>
          <p:cNvSpPr/>
          <p:nvPr/>
        </p:nvSpPr>
        <p:spPr>
          <a:xfrm>
            <a:off x="1325697" y="1299197"/>
            <a:ext cx="1094097" cy="1027502"/>
          </a:xfrm>
          <a:custGeom>
            <a:rect b="b" l="l" r="r" t="t"/>
            <a:pathLst>
              <a:path extrusionOk="0" h="120000" w="120000">
                <a:moveTo>
                  <a:pt x="0" y="60000"/>
                </a:moveTo>
                <a:lnTo>
                  <a:pt x="0" y="60000"/>
                </a:lnTo>
                <a:cubicBezTo>
                  <a:pt x="0" y="26863"/>
                  <a:pt x="26863" y="0"/>
                  <a:pt x="60000" y="0"/>
                </a:cubicBezTo>
                <a:cubicBezTo>
                  <a:pt x="93137" y="0"/>
                  <a:pt x="120000" y="26863"/>
                  <a:pt x="120000" y="60000"/>
                </a:cubicBezTo>
                <a:cubicBezTo>
                  <a:pt x="120000" y="93137"/>
                  <a:pt x="93137" y="120000"/>
                  <a:pt x="60000" y="120000"/>
                </a:cubicBezTo>
                <a:cubicBezTo>
                  <a:pt x="26863" y="120000"/>
                  <a:pt x="0" y="93137"/>
                  <a:pt x="0" y="60000"/>
                </a:cubicBezTo>
                <a:close/>
              </a:path>
            </a:pathLst>
          </a:custGeom>
          <a:solidFill>
            <a:srgbClr val="ECEFF1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-67153" y="2835280"/>
            <a:ext cx="235750" cy="238932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3025493" y="4525822"/>
            <a:ext cx="197793" cy="200445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523804" y="4682249"/>
            <a:ext cx="315275" cy="319500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6318430" y="4682075"/>
            <a:ext cx="315275" cy="319866"/>
          </a:xfrm>
          <a:custGeom>
            <a:rect b="b" l="l" r="r" t="t"/>
            <a:pathLst>
              <a:path extrusionOk="0" h="4495" w="4517">
                <a:moveTo>
                  <a:pt x="2023" y="1"/>
                </a:moveTo>
                <a:lnTo>
                  <a:pt x="1812" y="48"/>
                </a:lnTo>
                <a:lnTo>
                  <a:pt x="1576" y="95"/>
                </a:lnTo>
                <a:lnTo>
                  <a:pt x="1388" y="166"/>
                </a:lnTo>
                <a:lnTo>
                  <a:pt x="1176" y="260"/>
                </a:lnTo>
                <a:lnTo>
                  <a:pt x="988" y="377"/>
                </a:lnTo>
                <a:lnTo>
                  <a:pt x="824" y="518"/>
                </a:lnTo>
                <a:lnTo>
                  <a:pt x="659" y="660"/>
                </a:lnTo>
                <a:lnTo>
                  <a:pt x="518" y="801"/>
                </a:lnTo>
                <a:lnTo>
                  <a:pt x="377" y="989"/>
                </a:lnTo>
                <a:lnTo>
                  <a:pt x="282" y="1177"/>
                </a:lnTo>
                <a:lnTo>
                  <a:pt x="188" y="1365"/>
                </a:lnTo>
                <a:lnTo>
                  <a:pt x="94" y="1577"/>
                </a:lnTo>
                <a:lnTo>
                  <a:pt x="47" y="1789"/>
                </a:lnTo>
                <a:lnTo>
                  <a:pt x="24" y="2024"/>
                </a:lnTo>
                <a:lnTo>
                  <a:pt x="0" y="2236"/>
                </a:lnTo>
                <a:lnTo>
                  <a:pt x="24" y="2471"/>
                </a:lnTo>
                <a:lnTo>
                  <a:pt x="47" y="2706"/>
                </a:lnTo>
                <a:lnTo>
                  <a:pt x="94" y="2918"/>
                </a:lnTo>
                <a:lnTo>
                  <a:pt x="188" y="3130"/>
                </a:lnTo>
                <a:lnTo>
                  <a:pt x="282" y="3318"/>
                </a:lnTo>
                <a:lnTo>
                  <a:pt x="377" y="3506"/>
                </a:lnTo>
                <a:lnTo>
                  <a:pt x="518" y="3671"/>
                </a:lnTo>
                <a:lnTo>
                  <a:pt x="659" y="3835"/>
                </a:lnTo>
                <a:lnTo>
                  <a:pt x="824" y="3977"/>
                </a:lnTo>
                <a:lnTo>
                  <a:pt x="988" y="4118"/>
                </a:lnTo>
                <a:lnTo>
                  <a:pt x="1176" y="4235"/>
                </a:lnTo>
                <a:lnTo>
                  <a:pt x="1388" y="4329"/>
                </a:lnTo>
                <a:lnTo>
                  <a:pt x="1576" y="4400"/>
                </a:lnTo>
                <a:lnTo>
                  <a:pt x="1812" y="4447"/>
                </a:lnTo>
                <a:lnTo>
                  <a:pt x="2023" y="4494"/>
                </a:lnTo>
                <a:lnTo>
                  <a:pt x="2494" y="4494"/>
                </a:lnTo>
                <a:lnTo>
                  <a:pt x="2705" y="4447"/>
                </a:lnTo>
                <a:lnTo>
                  <a:pt x="2917" y="4400"/>
                </a:lnTo>
                <a:lnTo>
                  <a:pt x="3129" y="4329"/>
                </a:lnTo>
                <a:lnTo>
                  <a:pt x="3341" y="4235"/>
                </a:lnTo>
                <a:lnTo>
                  <a:pt x="3505" y="4118"/>
                </a:lnTo>
                <a:lnTo>
                  <a:pt x="3693" y="3977"/>
                </a:lnTo>
                <a:lnTo>
                  <a:pt x="3858" y="3835"/>
                </a:lnTo>
                <a:lnTo>
                  <a:pt x="3999" y="3671"/>
                </a:lnTo>
                <a:lnTo>
                  <a:pt x="4117" y="3506"/>
                </a:lnTo>
                <a:lnTo>
                  <a:pt x="4235" y="3318"/>
                </a:lnTo>
                <a:lnTo>
                  <a:pt x="4329" y="3130"/>
                </a:lnTo>
                <a:lnTo>
                  <a:pt x="4399" y="2918"/>
                </a:lnTo>
                <a:lnTo>
                  <a:pt x="4470" y="2706"/>
                </a:lnTo>
                <a:lnTo>
                  <a:pt x="4493" y="2471"/>
                </a:lnTo>
                <a:lnTo>
                  <a:pt x="4517" y="2236"/>
                </a:lnTo>
                <a:lnTo>
                  <a:pt x="4493" y="2024"/>
                </a:lnTo>
                <a:lnTo>
                  <a:pt x="4470" y="1789"/>
                </a:lnTo>
                <a:lnTo>
                  <a:pt x="4399" y="1577"/>
                </a:lnTo>
                <a:lnTo>
                  <a:pt x="4329" y="1365"/>
                </a:lnTo>
                <a:lnTo>
                  <a:pt x="4235" y="1177"/>
                </a:lnTo>
                <a:lnTo>
                  <a:pt x="4117" y="989"/>
                </a:lnTo>
                <a:lnTo>
                  <a:pt x="3999" y="801"/>
                </a:lnTo>
                <a:lnTo>
                  <a:pt x="3858" y="660"/>
                </a:lnTo>
                <a:lnTo>
                  <a:pt x="3693" y="518"/>
                </a:lnTo>
                <a:lnTo>
                  <a:pt x="3505" y="377"/>
                </a:lnTo>
                <a:lnTo>
                  <a:pt x="3341" y="260"/>
                </a:lnTo>
                <a:lnTo>
                  <a:pt x="3129" y="166"/>
                </a:lnTo>
                <a:lnTo>
                  <a:pt x="2917" y="95"/>
                </a:lnTo>
                <a:lnTo>
                  <a:pt x="2705" y="48"/>
                </a:lnTo>
                <a:lnTo>
                  <a:pt x="2494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719998" y="445029"/>
            <a:ext cx="7704002" cy="5726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2" type="title"/>
          </p:nvPr>
        </p:nvSpPr>
        <p:spPr>
          <a:xfrm>
            <a:off x="719998" y="1707340"/>
            <a:ext cx="2305504" cy="527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719998" y="2103366"/>
            <a:ext cx="2305504" cy="484796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3" type="title"/>
          </p:nvPr>
        </p:nvSpPr>
        <p:spPr>
          <a:xfrm>
            <a:off x="3419270" y="1707340"/>
            <a:ext cx="2305504" cy="527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4" type="subTitle"/>
          </p:nvPr>
        </p:nvSpPr>
        <p:spPr>
          <a:xfrm>
            <a:off x="3419270" y="2103366"/>
            <a:ext cx="2305504" cy="484796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5" type="title"/>
          </p:nvPr>
        </p:nvSpPr>
        <p:spPr>
          <a:xfrm>
            <a:off x="719998" y="3369344"/>
            <a:ext cx="2305504" cy="527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6" type="subTitle"/>
          </p:nvPr>
        </p:nvSpPr>
        <p:spPr>
          <a:xfrm>
            <a:off x="719998" y="3765371"/>
            <a:ext cx="2305504" cy="484796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7" type="title"/>
          </p:nvPr>
        </p:nvSpPr>
        <p:spPr>
          <a:xfrm>
            <a:off x="3419270" y="3369344"/>
            <a:ext cx="2305504" cy="527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8" type="subTitle"/>
          </p:nvPr>
        </p:nvSpPr>
        <p:spPr>
          <a:xfrm>
            <a:off x="3419270" y="3765371"/>
            <a:ext cx="2305504" cy="484796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9" type="title"/>
          </p:nvPr>
        </p:nvSpPr>
        <p:spPr>
          <a:xfrm>
            <a:off x="6118543" y="1707340"/>
            <a:ext cx="2305504" cy="527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3" type="subTitle"/>
          </p:nvPr>
        </p:nvSpPr>
        <p:spPr>
          <a:xfrm>
            <a:off x="6118543" y="2103366"/>
            <a:ext cx="2305504" cy="484796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4" type="title"/>
          </p:nvPr>
        </p:nvSpPr>
        <p:spPr>
          <a:xfrm>
            <a:off x="6118543" y="3369344"/>
            <a:ext cx="2305504" cy="5277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5" type="subTitle"/>
          </p:nvPr>
        </p:nvSpPr>
        <p:spPr>
          <a:xfrm>
            <a:off x="6118543" y="3765371"/>
            <a:ext cx="2305504" cy="484796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400"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6" type="title"/>
          </p:nvPr>
        </p:nvSpPr>
        <p:spPr>
          <a:xfrm>
            <a:off x="1552651" y="1492300"/>
            <a:ext cx="640198" cy="319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Roboto Slab"/>
              <a:buNone/>
              <a:defRPr>
                <a:solidFill>
                  <a:srgbClr val="CFD8D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7" type="title"/>
          </p:nvPr>
        </p:nvSpPr>
        <p:spPr>
          <a:xfrm>
            <a:off x="4251923" y="1492300"/>
            <a:ext cx="640198" cy="319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A3"/>
              </a:buClr>
              <a:buSzPts val="2000"/>
              <a:buFont typeface="Roboto Slab"/>
              <a:buNone/>
              <a:defRPr>
                <a:solidFill>
                  <a:srgbClr val="005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8" type="title"/>
          </p:nvPr>
        </p:nvSpPr>
        <p:spPr>
          <a:xfrm>
            <a:off x="6951195" y="1492300"/>
            <a:ext cx="640198" cy="319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9" type="title"/>
          </p:nvPr>
        </p:nvSpPr>
        <p:spPr>
          <a:xfrm>
            <a:off x="1552651" y="3150391"/>
            <a:ext cx="640198" cy="319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000"/>
              <a:buFont typeface="Roboto Slab"/>
              <a:buNone/>
              <a:defRPr>
                <a:solidFill>
                  <a:srgbClr val="CFD8DC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20" type="title"/>
          </p:nvPr>
        </p:nvSpPr>
        <p:spPr>
          <a:xfrm>
            <a:off x="4251923" y="3150400"/>
            <a:ext cx="640198" cy="319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3A3"/>
              </a:buClr>
              <a:buSzPts val="2000"/>
              <a:buFont typeface="Roboto Slab"/>
              <a:buNone/>
              <a:defRPr>
                <a:solidFill>
                  <a:srgbClr val="0053A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21" type="title"/>
          </p:nvPr>
        </p:nvSpPr>
        <p:spPr>
          <a:xfrm>
            <a:off x="6951195" y="3150391"/>
            <a:ext cx="640198" cy="319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/>
        </p:nvSpPr>
        <p:spPr>
          <a:xfrm rot="10799991">
            <a:off x="8817833" y="2226317"/>
            <a:ext cx="235750" cy="238932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/>
          <p:nvPr/>
        </p:nvSpPr>
        <p:spPr>
          <a:xfrm rot="10799991">
            <a:off x="5984044" y="199769"/>
            <a:ext cx="197793" cy="200445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7"/>
          <p:cNvSpPr/>
          <p:nvPr/>
        </p:nvSpPr>
        <p:spPr>
          <a:xfrm rot="10799991">
            <a:off x="8368260" y="-75713"/>
            <a:ext cx="315275" cy="319500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7"/>
          <p:cNvSpPr/>
          <p:nvPr/>
        </p:nvSpPr>
        <p:spPr>
          <a:xfrm rot="10799991">
            <a:off x="857177" y="408078"/>
            <a:ext cx="560124" cy="567650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241301" y="215898"/>
            <a:ext cx="8674098" cy="4711702"/>
          </a:xfrm>
          <a:prstGeom prst="rect">
            <a:avLst/>
          </a:prstGeom>
          <a:noFill/>
          <a:ln cap="flat" cmpd="sng" w="76175">
            <a:solidFill>
              <a:srgbClr val="45AF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ontents slide layout">
  <p:cSld name="21_Contents slide layou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Title and three columns 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1185327" y="385163"/>
            <a:ext cx="914893" cy="881399"/>
          </a:xfrm>
          <a:custGeom>
            <a:rect b="b" l="l" r="r" t="t"/>
            <a:pathLst>
              <a:path extrusionOk="0" h="12234" w="12210">
                <a:moveTo>
                  <a:pt x="6093" y="0"/>
                </a:moveTo>
                <a:lnTo>
                  <a:pt x="5787" y="24"/>
                </a:lnTo>
                <a:lnTo>
                  <a:pt x="5482" y="47"/>
                </a:lnTo>
                <a:lnTo>
                  <a:pt x="5176" y="71"/>
                </a:lnTo>
                <a:lnTo>
                  <a:pt x="4870" y="142"/>
                </a:lnTo>
                <a:lnTo>
                  <a:pt x="4564" y="212"/>
                </a:lnTo>
                <a:lnTo>
                  <a:pt x="4282" y="283"/>
                </a:lnTo>
                <a:lnTo>
                  <a:pt x="3999" y="377"/>
                </a:lnTo>
                <a:lnTo>
                  <a:pt x="3717" y="494"/>
                </a:lnTo>
                <a:lnTo>
                  <a:pt x="3458" y="612"/>
                </a:lnTo>
                <a:lnTo>
                  <a:pt x="3200" y="753"/>
                </a:lnTo>
                <a:lnTo>
                  <a:pt x="2941" y="894"/>
                </a:lnTo>
                <a:lnTo>
                  <a:pt x="2682" y="1059"/>
                </a:lnTo>
                <a:lnTo>
                  <a:pt x="2212" y="1412"/>
                </a:lnTo>
                <a:lnTo>
                  <a:pt x="1788" y="1788"/>
                </a:lnTo>
                <a:lnTo>
                  <a:pt x="1388" y="2235"/>
                </a:lnTo>
                <a:lnTo>
                  <a:pt x="1035" y="2706"/>
                </a:lnTo>
                <a:lnTo>
                  <a:pt x="871" y="2941"/>
                </a:lnTo>
                <a:lnTo>
                  <a:pt x="730" y="3200"/>
                </a:lnTo>
                <a:lnTo>
                  <a:pt x="588" y="3458"/>
                </a:lnTo>
                <a:lnTo>
                  <a:pt x="471" y="3741"/>
                </a:lnTo>
                <a:lnTo>
                  <a:pt x="353" y="4023"/>
                </a:lnTo>
                <a:lnTo>
                  <a:pt x="259" y="4305"/>
                </a:lnTo>
                <a:lnTo>
                  <a:pt x="189" y="4588"/>
                </a:lnTo>
                <a:lnTo>
                  <a:pt x="118" y="4893"/>
                </a:lnTo>
                <a:lnTo>
                  <a:pt x="71" y="5176"/>
                </a:lnTo>
                <a:lnTo>
                  <a:pt x="24" y="5482"/>
                </a:lnTo>
                <a:lnTo>
                  <a:pt x="0" y="5811"/>
                </a:lnTo>
                <a:lnTo>
                  <a:pt x="0" y="6117"/>
                </a:lnTo>
                <a:lnTo>
                  <a:pt x="0" y="6423"/>
                </a:lnTo>
                <a:lnTo>
                  <a:pt x="24" y="6752"/>
                </a:lnTo>
                <a:lnTo>
                  <a:pt x="71" y="7058"/>
                </a:lnTo>
                <a:lnTo>
                  <a:pt x="118" y="7340"/>
                </a:lnTo>
                <a:lnTo>
                  <a:pt x="189" y="7646"/>
                </a:lnTo>
                <a:lnTo>
                  <a:pt x="259" y="7928"/>
                </a:lnTo>
                <a:lnTo>
                  <a:pt x="353" y="8210"/>
                </a:lnTo>
                <a:lnTo>
                  <a:pt x="471" y="8493"/>
                </a:lnTo>
                <a:lnTo>
                  <a:pt x="588" y="8775"/>
                </a:lnTo>
                <a:lnTo>
                  <a:pt x="730" y="9034"/>
                </a:lnTo>
                <a:lnTo>
                  <a:pt x="871" y="9293"/>
                </a:lnTo>
                <a:lnTo>
                  <a:pt x="1035" y="9528"/>
                </a:lnTo>
                <a:lnTo>
                  <a:pt x="1388" y="9998"/>
                </a:lnTo>
                <a:lnTo>
                  <a:pt x="1788" y="10445"/>
                </a:lnTo>
                <a:lnTo>
                  <a:pt x="2212" y="10822"/>
                </a:lnTo>
                <a:lnTo>
                  <a:pt x="2682" y="11174"/>
                </a:lnTo>
                <a:lnTo>
                  <a:pt x="2941" y="11339"/>
                </a:lnTo>
                <a:lnTo>
                  <a:pt x="3200" y="11480"/>
                </a:lnTo>
                <a:lnTo>
                  <a:pt x="3458" y="11621"/>
                </a:lnTo>
                <a:lnTo>
                  <a:pt x="3717" y="11739"/>
                </a:lnTo>
                <a:lnTo>
                  <a:pt x="3999" y="11857"/>
                </a:lnTo>
                <a:lnTo>
                  <a:pt x="4282" y="11951"/>
                </a:lnTo>
                <a:lnTo>
                  <a:pt x="4564" y="12045"/>
                </a:lnTo>
                <a:lnTo>
                  <a:pt x="4870" y="12092"/>
                </a:lnTo>
                <a:lnTo>
                  <a:pt x="5176" y="12162"/>
                </a:lnTo>
                <a:lnTo>
                  <a:pt x="5482" y="12186"/>
                </a:lnTo>
                <a:lnTo>
                  <a:pt x="5787" y="12210"/>
                </a:lnTo>
                <a:lnTo>
                  <a:pt x="6093" y="12233"/>
                </a:lnTo>
                <a:lnTo>
                  <a:pt x="6422" y="12210"/>
                </a:lnTo>
                <a:lnTo>
                  <a:pt x="6728" y="12186"/>
                </a:lnTo>
                <a:lnTo>
                  <a:pt x="7034" y="12162"/>
                </a:lnTo>
                <a:lnTo>
                  <a:pt x="7340" y="12092"/>
                </a:lnTo>
                <a:lnTo>
                  <a:pt x="7622" y="12045"/>
                </a:lnTo>
                <a:lnTo>
                  <a:pt x="7905" y="11951"/>
                </a:lnTo>
                <a:lnTo>
                  <a:pt x="8210" y="11857"/>
                </a:lnTo>
                <a:lnTo>
                  <a:pt x="8469" y="11739"/>
                </a:lnTo>
                <a:lnTo>
                  <a:pt x="8751" y="11621"/>
                </a:lnTo>
                <a:lnTo>
                  <a:pt x="9010" y="11480"/>
                </a:lnTo>
                <a:lnTo>
                  <a:pt x="9269" y="11339"/>
                </a:lnTo>
                <a:lnTo>
                  <a:pt x="9504" y="11174"/>
                </a:lnTo>
                <a:lnTo>
                  <a:pt x="9975" y="10822"/>
                </a:lnTo>
                <a:lnTo>
                  <a:pt x="10422" y="10445"/>
                </a:lnTo>
                <a:lnTo>
                  <a:pt x="10822" y="9998"/>
                </a:lnTo>
                <a:lnTo>
                  <a:pt x="11174" y="9528"/>
                </a:lnTo>
                <a:lnTo>
                  <a:pt x="11316" y="9293"/>
                </a:lnTo>
                <a:lnTo>
                  <a:pt x="11480" y="9034"/>
                </a:lnTo>
                <a:lnTo>
                  <a:pt x="11598" y="8775"/>
                </a:lnTo>
                <a:lnTo>
                  <a:pt x="11715" y="8493"/>
                </a:lnTo>
                <a:lnTo>
                  <a:pt x="11833" y="8210"/>
                </a:lnTo>
                <a:lnTo>
                  <a:pt x="11927" y="7928"/>
                </a:lnTo>
                <a:lnTo>
                  <a:pt x="12021" y="7646"/>
                </a:lnTo>
                <a:lnTo>
                  <a:pt x="12092" y="7340"/>
                </a:lnTo>
                <a:lnTo>
                  <a:pt x="12139" y="7058"/>
                </a:lnTo>
                <a:lnTo>
                  <a:pt x="12186" y="6752"/>
                </a:lnTo>
                <a:lnTo>
                  <a:pt x="12209" y="6423"/>
                </a:lnTo>
                <a:lnTo>
                  <a:pt x="12209" y="6117"/>
                </a:lnTo>
                <a:lnTo>
                  <a:pt x="12209" y="5811"/>
                </a:lnTo>
                <a:lnTo>
                  <a:pt x="12186" y="5482"/>
                </a:lnTo>
                <a:lnTo>
                  <a:pt x="12139" y="5176"/>
                </a:lnTo>
                <a:lnTo>
                  <a:pt x="12092" y="4893"/>
                </a:lnTo>
                <a:lnTo>
                  <a:pt x="12021" y="4588"/>
                </a:lnTo>
                <a:lnTo>
                  <a:pt x="11927" y="4305"/>
                </a:lnTo>
                <a:lnTo>
                  <a:pt x="11833" y="4023"/>
                </a:lnTo>
                <a:lnTo>
                  <a:pt x="11715" y="3741"/>
                </a:lnTo>
                <a:lnTo>
                  <a:pt x="11598" y="3458"/>
                </a:lnTo>
                <a:lnTo>
                  <a:pt x="11480" y="3200"/>
                </a:lnTo>
                <a:lnTo>
                  <a:pt x="11316" y="2941"/>
                </a:lnTo>
                <a:lnTo>
                  <a:pt x="11174" y="2706"/>
                </a:lnTo>
                <a:lnTo>
                  <a:pt x="10822" y="2235"/>
                </a:lnTo>
                <a:lnTo>
                  <a:pt x="10422" y="1788"/>
                </a:lnTo>
                <a:lnTo>
                  <a:pt x="9975" y="1412"/>
                </a:lnTo>
                <a:lnTo>
                  <a:pt x="9504" y="1059"/>
                </a:lnTo>
                <a:lnTo>
                  <a:pt x="9269" y="894"/>
                </a:lnTo>
                <a:lnTo>
                  <a:pt x="9010" y="753"/>
                </a:lnTo>
                <a:lnTo>
                  <a:pt x="8751" y="612"/>
                </a:lnTo>
                <a:lnTo>
                  <a:pt x="8469" y="494"/>
                </a:lnTo>
                <a:lnTo>
                  <a:pt x="8210" y="377"/>
                </a:lnTo>
                <a:lnTo>
                  <a:pt x="7905" y="283"/>
                </a:lnTo>
                <a:lnTo>
                  <a:pt x="7622" y="212"/>
                </a:lnTo>
                <a:lnTo>
                  <a:pt x="7340" y="142"/>
                </a:lnTo>
                <a:lnTo>
                  <a:pt x="7034" y="71"/>
                </a:lnTo>
                <a:lnTo>
                  <a:pt x="6728" y="47"/>
                </a:lnTo>
                <a:lnTo>
                  <a:pt x="6422" y="24"/>
                </a:lnTo>
                <a:lnTo>
                  <a:pt x="6093" y="0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1069948" y="539496"/>
            <a:ext cx="7004102" cy="5726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1069848" y="3075090"/>
            <a:ext cx="2097898" cy="1208699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5971050" y="3075090"/>
            <a:ext cx="2103001" cy="1208699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3" type="subTitle"/>
          </p:nvPr>
        </p:nvSpPr>
        <p:spPr>
          <a:xfrm>
            <a:off x="1075032" y="2640586"/>
            <a:ext cx="2097898" cy="4112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4" type="subTitle"/>
          </p:nvPr>
        </p:nvSpPr>
        <p:spPr>
          <a:xfrm>
            <a:off x="5970958" y="2640586"/>
            <a:ext cx="2103001" cy="4112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9"/>
          <p:cNvSpPr/>
          <p:nvPr/>
        </p:nvSpPr>
        <p:spPr>
          <a:xfrm>
            <a:off x="8436354" y="1844573"/>
            <a:ext cx="235750" cy="239179"/>
          </a:xfrm>
          <a:custGeom>
            <a:rect b="b" l="l" r="r" t="t"/>
            <a:pathLst>
              <a:path extrusionOk="0" h="4495" w="4517">
                <a:moveTo>
                  <a:pt x="2023" y="1"/>
                </a:moveTo>
                <a:lnTo>
                  <a:pt x="1812" y="48"/>
                </a:lnTo>
                <a:lnTo>
                  <a:pt x="1576" y="95"/>
                </a:lnTo>
                <a:lnTo>
                  <a:pt x="1388" y="166"/>
                </a:lnTo>
                <a:lnTo>
                  <a:pt x="1176" y="260"/>
                </a:lnTo>
                <a:lnTo>
                  <a:pt x="988" y="377"/>
                </a:lnTo>
                <a:lnTo>
                  <a:pt x="824" y="518"/>
                </a:lnTo>
                <a:lnTo>
                  <a:pt x="659" y="660"/>
                </a:lnTo>
                <a:lnTo>
                  <a:pt x="518" y="801"/>
                </a:lnTo>
                <a:lnTo>
                  <a:pt x="377" y="989"/>
                </a:lnTo>
                <a:lnTo>
                  <a:pt x="282" y="1177"/>
                </a:lnTo>
                <a:lnTo>
                  <a:pt x="188" y="1365"/>
                </a:lnTo>
                <a:lnTo>
                  <a:pt x="94" y="1577"/>
                </a:lnTo>
                <a:lnTo>
                  <a:pt x="47" y="1789"/>
                </a:lnTo>
                <a:lnTo>
                  <a:pt x="24" y="2024"/>
                </a:lnTo>
                <a:lnTo>
                  <a:pt x="0" y="2236"/>
                </a:lnTo>
                <a:lnTo>
                  <a:pt x="24" y="2471"/>
                </a:lnTo>
                <a:lnTo>
                  <a:pt x="47" y="2706"/>
                </a:lnTo>
                <a:lnTo>
                  <a:pt x="94" y="2918"/>
                </a:lnTo>
                <a:lnTo>
                  <a:pt x="188" y="3130"/>
                </a:lnTo>
                <a:lnTo>
                  <a:pt x="282" y="3318"/>
                </a:lnTo>
                <a:lnTo>
                  <a:pt x="377" y="3506"/>
                </a:lnTo>
                <a:lnTo>
                  <a:pt x="518" y="3671"/>
                </a:lnTo>
                <a:lnTo>
                  <a:pt x="659" y="3835"/>
                </a:lnTo>
                <a:lnTo>
                  <a:pt x="824" y="3977"/>
                </a:lnTo>
                <a:lnTo>
                  <a:pt x="988" y="4118"/>
                </a:lnTo>
                <a:lnTo>
                  <a:pt x="1176" y="4235"/>
                </a:lnTo>
                <a:lnTo>
                  <a:pt x="1388" y="4329"/>
                </a:lnTo>
                <a:lnTo>
                  <a:pt x="1576" y="4400"/>
                </a:lnTo>
                <a:lnTo>
                  <a:pt x="1812" y="4447"/>
                </a:lnTo>
                <a:lnTo>
                  <a:pt x="2023" y="4494"/>
                </a:lnTo>
                <a:lnTo>
                  <a:pt x="2494" y="4494"/>
                </a:lnTo>
                <a:lnTo>
                  <a:pt x="2705" y="4447"/>
                </a:lnTo>
                <a:lnTo>
                  <a:pt x="2917" y="4400"/>
                </a:lnTo>
                <a:lnTo>
                  <a:pt x="3129" y="4329"/>
                </a:lnTo>
                <a:lnTo>
                  <a:pt x="3341" y="4235"/>
                </a:lnTo>
                <a:lnTo>
                  <a:pt x="3505" y="4118"/>
                </a:lnTo>
                <a:lnTo>
                  <a:pt x="3693" y="3977"/>
                </a:lnTo>
                <a:lnTo>
                  <a:pt x="3858" y="3835"/>
                </a:lnTo>
                <a:lnTo>
                  <a:pt x="3999" y="3671"/>
                </a:lnTo>
                <a:lnTo>
                  <a:pt x="4117" y="3506"/>
                </a:lnTo>
                <a:lnTo>
                  <a:pt x="4235" y="3318"/>
                </a:lnTo>
                <a:lnTo>
                  <a:pt x="4329" y="3130"/>
                </a:lnTo>
                <a:lnTo>
                  <a:pt x="4399" y="2918"/>
                </a:lnTo>
                <a:lnTo>
                  <a:pt x="4470" y="2706"/>
                </a:lnTo>
                <a:lnTo>
                  <a:pt x="4493" y="2471"/>
                </a:lnTo>
                <a:lnTo>
                  <a:pt x="4517" y="2236"/>
                </a:lnTo>
                <a:lnTo>
                  <a:pt x="4493" y="2024"/>
                </a:lnTo>
                <a:lnTo>
                  <a:pt x="4470" y="1789"/>
                </a:lnTo>
                <a:lnTo>
                  <a:pt x="4399" y="1577"/>
                </a:lnTo>
                <a:lnTo>
                  <a:pt x="4329" y="1365"/>
                </a:lnTo>
                <a:lnTo>
                  <a:pt x="4235" y="1177"/>
                </a:lnTo>
                <a:lnTo>
                  <a:pt x="4117" y="989"/>
                </a:lnTo>
                <a:lnTo>
                  <a:pt x="3999" y="801"/>
                </a:lnTo>
                <a:lnTo>
                  <a:pt x="3858" y="660"/>
                </a:lnTo>
                <a:lnTo>
                  <a:pt x="3693" y="518"/>
                </a:lnTo>
                <a:lnTo>
                  <a:pt x="3505" y="377"/>
                </a:lnTo>
                <a:lnTo>
                  <a:pt x="3341" y="260"/>
                </a:lnTo>
                <a:lnTo>
                  <a:pt x="3129" y="166"/>
                </a:lnTo>
                <a:lnTo>
                  <a:pt x="2917" y="95"/>
                </a:lnTo>
                <a:lnTo>
                  <a:pt x="2705" y="48"/>
                </a:lnTo>
                <a:lnTo>
                  <a:pt x="2494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301889" y="1396810"/>
            <a:ext cx="287469" cy="291309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500350" y="4481748"/>
            <a:ext cx="472077" cy="478404"/>
          </a:xfrm>
          <a:custGeom>
            <a:rect b="b" l="l" r="r" t="t"/>
            <a:pathLst>
              <a:path extrusionOk="0" h="3953" w="3977">
                <a:moveTo>
                  <a:pt x="1788" y="1"/>
                </a:moveTo>
                <a:lnTo>
                  <a:pt x="1600" y="24"/>
                </a:lnTo>
                <a:lnTo>
                  <a:pt x="1388" y="95"/>
                </a:lnTo>
                <a:lnTo>
                  <a:pt x="1224" y="142"/>
                </a:lnTo>
                <a:lnTo>
                  <a:pt x="1036" y="236"/>
                </a:lnTo>
                <a:lnTo>
                  <a:pt x="894" y="330"/>
                </a:lnTo>
                <a:lnTo>
                  <a:pt x="730" y="448"/>
                </a:lnTo>
                <a:lnTo>
                  <a:pt x="589" y="565"/>
                </a:lnTo>
                <a:lnTo>
                  <a:pt x="471" y="706"/>
                </a:lnTo>
                <a:lnTo>
                  <a:pt x="353" y="871"/>
                </a:lnTo>
                <a:lnTo>
                  <a:pt x="259" y="1036"/>
                </a:lnTo>
                <a:lnTo>
                  <a:pt x="165" y="1200"/>
                </a:lnTo>
                <a:lnTo>
                  <a:pt x="95" y="1389"/>
                </a:lnTo>
                <a:lnTo>
                  <a:pt x="48" y="1577"/>
                </a:lnTo>
                <a:lnTo>
                  <a:pt x="24" y="1765"/>
                </a:lnTo>
                <a:lnTo>
                  <a:pt x="0" y="1977"/>
                </a:lnTo>
                <a:lnTo>
                  <a:pt x="24" y="2165"/>
                </a:lnTo>
                <a:lnTo>
                  <a:pt x="48" y="2377"/>
                </a:lnTo>
                <a:lnTo>
                  <a:pt x="95" y="2565"/>
                </a:lnTo>
                <a:lnTo>
                  <a:pt x="165" y="2753"/>
                </a:lnTo>
                <a:lnTo>
                  <a:pt x="259" y="2918"/>
                </a:lnTo>
                <a:lnTo>
                  <a:pt x="353" y="3082"/>
                </a:lnTo>
                <a:lnTo>
                  <a:pt x="471" y="3223"/>
                </a:lnTo>
                <a:lnTo>
                  <a:pt x="589" y="3365"/>
                </a:lnTo>
                <a:lnTo>
                  <a:pt x="730" y="3506"/>
                </a:lnTo>
                <a:lnTo>
                  <a:pt x="894" y="3623"/>
                </a:lnTo>
                <a:lnTo>
                  <a:pt x="1036" y="3717"/>
                </a:lnTo>
                <a:lnTo>
                  <a:pt x="1224" y="3788"/>
                </a:lnTo>
                <a:lnTo>
                  <a:pt x="1388" y="3859"/>
                </a:lnTo>
                <a:lnTo>
                  <a:pt x="1600" y="3906"/>
                </a:lnTo>
                <a:lnTo>
                  <a:pt x="1788" y="3929"/>
                </a:lnTo>
                <a:lnTo>
                  <a:pt x="1977" y="3953"/>
                </a:lnTo>
                <a:lnTo>
                  <a:pt x="2188" y="3929"/>
                </a:lnTo>
                <a:lnTo>
                  <a:pt x="2376" y="3906"/>
                </a:lnTo>
                <a:lnTo>
                  <a:pt x="2565" y="3859"/>
                </a:lnTo>
                <a:lnTo>
                  <a:pt x="2753" y="3788"/>
                </a:lnTo>
                <a:lnTo>
                  <a:pt x="2941" y="3717"/>
                </a:lnTo>
                <a:lnTo>
                  <a:pt x="3082" y="3623"/>
                </a:lnTo>
                <a:lnTo>
                  <a:pt x="3247" y="3506"/>
                </a:lnTo>
                <a:lnTo>
                  <a:pt x="3388" y="3365"/>
                </a:lnTo>
                <a:lnTo>
                  <a:pt x="3506" y="3223"/>
                </a:lnTo>
                <a:lnTo>
                  <a:pt x="3623" y="3082"/>
                </a:lnTo>
                <a:lnTo>
                  <a:pt x="3717" y="2918"/>
                </a:lnTo>
                <a:lnTo>
                  <a:pt x="3811" y="2753"/>
                </a:lnTo>
                <a:lnTo>
                  <a:pt x="3882" y="2565"/>
                </a:lnTo>
                <a:lnTo>
                  <a:pt x="3929" y="2377"/>
                </a:lnTo>
                <a:lnTo>
                  <a:pt x="3953" y="2165"/>
                </a:lnTo>
                <a:lnTo>
                  <a:pt x="3976" y="1977"/>
                </a:lnTo>
                <a:lnTo>
                  <a:pt x="3953" y="1765"/>
                </a:lnTo>
                <a:lnTo>
                  <a:pt x="3929" y="1577"/>
                </a:lnTo>
                <a:lnTo>
                  <a:pt x="3882" y="1389"/>
                </a:lnTo>
                <a:lnTo>
                  <a:pt x="3811" y="1200"/>
                </a:lnTo>
                <a:lnTo>
                  <a:pt x="3717" y="1036"/>
                </a:lnTo>
                <a:lnTo>
                  <a:pt x="3623" y="871"/>
                </a:lnTo>
                <a:lnTo>
                  <a:pt x="3506" y="706"/>
                </a:lnTo>
                <a:lnTo>
                  <a:pt x="3388" y="565"/>
                </a:lnTo>
                <a:lnTo>
                  <a:pt x="3247" y="448"/>
                </a:lnTo>
                <a:lnTo>
                  <a:pt x="3082" y="330"/>
                </a:lnTo>
                <a:lnTo>
                  <a:pt x="2941" y="236"/>
                </a:lnTo>
                <a:lnTo>
                  <a:pt x="2753" y="142"/>
                </a:lnTo>
                <a:lnTo>
                  <a:pt x="2565" y="95"/>
                </a:lnTo>
                <a:lnTo>
                  <a:pt x="2376" y="24"/>
                </a:lnTo>
                <a:lnTo>
                  <a:pt x="2188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8610301" y="2366101"/>
            <a:ext cx="405408" cy="411306"/>
          </a:xfrm>
          <a:custGeom>
            <a:rect b="b" l="l" r="r" t="t"/>
            <a:pathLst>
              <a:path extrusionOk="0" h="4495" w="4517">
                <a:moveTo>
                  <a:pt x="2023" y="1"/>
                </a:moveTo>
                <a:lnTo>
                  <a:pt x="1812" y="48"/>
                </a:lnTo>
                <a:lnTo>
                  <a:pt x="1576" y="95"/>
                </a:lnTo>
                <a:lnTo>
                  <a:pt x="1388" y="166"/>
                </a:lnTo>
                <a:lnTo>
                  <a:pt x="1176" y="260"/>
                </a:lnTo>
                <a:lnTo>
                  <a:pt x="988" y="377"/>
                </a:lnTo>
                <a:lnTo>
                  <a:pt x="824" y="518"/>
                </a:lnTo>
                <a:lnTo>
                  <a:pt x="659" y="660"/>
                </a:lnTo>
                <a:lnTo>
                  <a:pt x="518" y="801"/>
                </a:lnTo>
                <a:lnTo>
                  <a:pt x="377" y="989"/>
                </a:lnTo>
                <a:lnTo>
                  <a:pt x="282" y="1177"/>
                </a:lnTo>
                <a:lnTo>
                  <a:pt x="188" y="1365"/>
                </a:lnTo>
                <a:lnTo>
                  <a:pt x="94" y="1577"/>
                </a:lnTo>
                <a:lnTo>
                  <a:pt x="47" y="1789"/>
                </a:lnTo>
                <a:lnTo>
                  <a:pt x="24" y="2024"/>
                </a:lnTo>
                <a:lnTo>
                  <a:pt x="0" y="2236"/>
                </a:lnTo>
                <a:lnTo>
                  <a:pt x="24" y="2471"/>
                </a:lnTo>
                <a:lnTo>
                  <a:pt x="47" y="2706"/>
                </a:lnTo>
                <a:lnTo>
                  <a:pt x="94" y="2918"/>
                </a:lnTo>
                <a:lnTo>
                  <a:pt x="188" y="3130"/>
                </a:lnTo>
                <a:lnTo>
                  <a:pt x="282" y="3318"/>
                </a:lnTo>
                <a:lnTo>
                  <a:pt x="377" y="3506"/>
                </a:lnTo>
                <a:lnTo>
                  <a:pt x="518" y="3671"/>
                </a:lnTo>
                <a:lnTo>
                  <a:pt x="659" y="3835"/>
                </a:lnTo>
                <a:lnTo>
                  <a:pt x="824" y="3977"/>
                </a:lnTo>
                <a:lnTo>
                  <a:pt x="988" y="4118"/>
                </a:lnTo>
                <a:lnTo>
                  <a:pt x="1176" y="4235"/>
                </a:lnTo>
                <a:lnTo>
                  <a:pt x="1388" y="4329"/>
                </a:lnTo>
                <a:lnTo>
                  <a:pt x="1576" y="4400"/>
                </a:lnTo>
                <a:lnTo>
                  <a:pt x="1812" y="4447"/>
                </a:lnTo>
                <a:lnTo>
                  <a:pt x="2023" y="4494"/>
                </a:lnTo>
                <a:lnTo>
                  <a:pt x="2494" y="4494"/>
                </a:lnTo>
                <a:lnTo>
                  <a:pt x="2705" y="4447"/>
                </a:lnTo>
                <a:lnTo>
                  <a:pt x="2917" y="4400"/>
                </a:lnTo>
                <a:lnTo>
                  <a:pt x="3129" y="4329"/>
                </a:lnTo>
                <a:lnTo>
                  <a:pt x="3341" y="4235"/>
                </a:lnTo>
                <a:lnTo>
                  <a:pt x="3505" y="4118"/>
                </a:lnTo>
                <a:lnTo>
                  <a:pt x="3693" y="3977"/>
                </a:lnTo>
                <a:lnTo>
                  <a:pt x="3858" y="3835"/>
                </a:lnTo>
                <a:lnTo>
                  <a:pt x="3999" y="3671"/>
                </a:lnTo>
                <a:lnTo>
                  <a:pt x="4117" y="3506"/>
                </a:lnTo>
                <a:lnTo>
                  <a:pt x="4235" y="3318"/>
                </a:lnTo>
                <a:lnTo>
                  <a:pt x="4329" y="3130"/>
                </a:lnTo>
                <a:lnTo>
                  <a:pt x="4399" y="2918"/>
                </a:lnTo>
                <a:lnTo>
                  <a:pt x="4470" y="2706"/>
                </a:lnTo>
                <a:lnTo>
                  <a:pt x="4493" y="2471"/>
                </a:lnTo>
                <a:lnTo>
                  <a:pt x="4517" y="2236"/>
                </a:lnTo>
                <a:lnTo>
                  <a:pt x="4493" y="2024"/>
                </a:lnTo>
                <a:lnTo>
                  <a:pt x="4470" y="1789"/>
                </a:lnTo>
                <a:lnTo>
                  <a:pt x="4399" y="1577"/>
                </a:lnTo>
                <a:lnTo>
                  <a:pt x="4329" y="1365"/>
                </a:lnTo>
                <a:lnTo>
                  <a:pt x="4235" y="1177"/>
                </a:lnTo>
                <a:lnTo>
                  <a:pt x="4117" y="989"/>
                </a:lnTo>
                <a:lnTo>
                  <a:pt x="3999" y="801"/>
                </a:lnTo>
                <a:lnTo>
                  <a:pt x="3858" y="660"/>
                </a:lnTo>
                <a:lnTo>
                  <a:pt x="3693" y="518"/>
                </a:lnTo>
                <a:lnTo>
                  <a:pt x="3505" y="377"/>
                </a:lnTo>
                <a:lnTo>
                  <a:pt x="3341" y="260"/>
                </a:lnTo>
                <a:lnTo>
                  <a:pt x="3129" y="166"/>
                </a:lnTo>
                <a:lnTo>
                  <a:pt x="2917" y="95"/>
                </a:lnTo>
                <a:lnTo>
                  <a:pt x="2705" y="48"/>
                </a:lnTo>
                <a:lnTo>
                  <a:pt x="2494" y="1"/>
                </a:lnTo>
                <a:close/>
              </a:path>
            </a:pathLst>
          </a:custGeom>
          <a:solidFill>
            <a:srgbClr val="E4ECF2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/>
          <p:nvPr>
            <p:ph idx="5" type="body"/>
          </p:nvPr>
        </p:nvSpPr>
        <p:spPr>
          <a:xfrm>
            <a:off x="3520485" y="3075090"/>
            <a:ext cx="2103001" cy="1208699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6" type="subTitle"/>
          </p:nvPr>
        </p:nvSpPr>
        <p:spPr>
          <a:xfrm>
            <a:off x="3520403" y="2640586"/>
            <a:ext cx="2103001" cy="411297"/>
          </a:xfrm>
          <a:prstGeom prst="rect">
            <a:avLst/>
          </a:prstGeom>
          <a:noFill/>
          <a:ln>
            <a:noFill/>
          </a:ln>
        </p:spPr>
        <p:txBody>
          <a:bodyPr anchorCtr="1" anchor="t" bIns="91400" lIns="91400" spcFirstLastPara="1" rIns="91400" wrap="square" tIns="914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ontents slide layout">
  <p:cSld name="20_Contents slide layou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/>
          <p:nvPr/>
        </p:nvSpPr>
        <p:spPr>
          <a:xfrm>
            <a:off x="-2377" y="2377"/>
            <a:ext cx="9146377" cy="612218"/>
          </a:xfrm>
          <a:custGeom>
            <a:rect b="b" l="l" r="r" t="t"/>
            <a:pathLst>
              <a:path extrusionOk="0" h="527" w="3840">
                <a:moveTo>
                  <a:pt x="0" y="0"/>
                </a:moveTo>
                <a:cubicBezTo>
                  <a:pt x="3840" y="0"/>
                  <a:pt x="3840" y="0"/>
                  <a:pt x="3840" y="0"/>
                </a:cubicBezTo>
                <a:cubicBezTo>
                  <a:pt x="3840" y="80"/>
                  <a:pt x="3840" y="80"/>
                  <a:pt x="3840" y="80"/>
                </a:cubicBezTo>
                <a:cubicBezTo>
                  <a:pt x="3840" y="327"/>
                  <a:pt x="3640" y="527"/>
                  <a:pt x="3394" y="527"/>
                </a:cubicBezTo>
                <a:cubicBezTo>
                  <a:pt x="446" y="527"/>
                  <a:pt x="446" y="527"/>
                  <a:pt x="446" y="527"/>
                </a:cubicBezTo>
                <a:cubicBezTo>
                  <a:pt x="200" y="527"/>
                  <a:pt x="0" y="327"/>
                  <a:pt x="0" y="8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91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46" y="308116"/>
            <a:ext cx="7571698" cy="7025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b="0" i="0" sz="2000" u="none" cap="none" strike="noStrike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46" y="1261698"/>
            <a:ext cx="7571698" cy="3573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rgbClr val="26323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7" y="4749850"/>
            <a:ext cx="548704" cy="3936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0091E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0" y="2746089"/>
            <a:ext cx="6043500" cy="57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1" anchor="b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2400"/>
              <a:buFont typeface="Roboto Slab"/>
              <a:buNone/>
            </a:pPr>
            <a:r>
              <a:rPr b="1" lang="en-US" sz="2400">
                <a:solidFill>
                  <a:srgbClr val="263238"/>
                </a:solidFill>
                <a:latin typeface="Roboto Slab"/>
                <a:ea typeface="Roboto Slab"/>
                <a:cs typeface="Roboto Slab"/>
                <a:sym typeface="Roboto Slab"/>
              </a:rPr>
              <a:t>Grupo 19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4393426" y="0"/>
            <a:ext cx="3492000" cy="5143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60000" y="0"/>
                </a:lnTo>
                <a:lnTo>
                  <a:pt x="120000" y="60000"/>
                </a:lnTo>
                <a:lnTo>
                  <a:pt x="60000" y="120000"/>
                </a:lnTo>
                <a:lnTo>
                  <a:pt x="0" y="120000"/>
                </a:lnTo>
                <a:lnTo>
                  <a:pt x="60000" y="60000"/>
                </a:lnTo>
                <a:close/>
              </a:path>
            </a:pathLst>
          </a:custGeom>
          <a:solidFill>
            <a:srgbClr val="006DB0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5353455" y="0"/>
            <a:ext cx="3205200" cy="5143500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30000" y="0"/>
                </a:lnTo>
                <a:lnTo>
                  <a:pt x="120000" y="0"/>
                </a:lnTo>
                <a:lnTo>
                  <a:pt x="90000" y="120000"/>
                </a:lnTo>
                <a:close/>
              </a:path>
            </a:pathLst>
          </a:custGeom>
          <a:solidFill>
            <a:srgbClr val="0091E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8"/>
          <p:cNvSpPr txBox="1"/>
          <p:nvPr>
            <p:ph type="ctrTitle"/>
          </p:nvPr>
        </p:nvSpPr>
        <p:spPr>
          <a:xfrm>
            <a:off x="-276149" y="1271580"/>
            <a:ext cx="6595800" cy="1474500"/>
          </a:xfrm>
          <a:prstGeom prst="rect">
            <a:avLst/>
          </a:prstGeom>
          <a:noFill/>
          <a:ln>
            <a:noFill/>
          </a:ln>
        </p:spPr>
        <p:txBody>
          <a:bodyPr anchorCtr="1" anchor="ctr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Squirlearn</a:t>
            </a:r>
            <a:endParaRPr/>
          </a:p>
        </p:txBody>
      </p:sp>
      <p:grpSp>
        <p:nvGrpSpPr>
          <p:cNvPr id="211" name="Google Shape;211;p28"/>
          <p:cNvGrpSpPr/>
          <p:nvPr/>
        </p:nvGrpSpPr>
        <p:grpSpPr>
          <a:xfrm>
            <a:off x="8679186" y="4727942"/>
            <a:ext cx="310412" cy="300633"/>
            <a:chOff x="8679186" y="4727942"/>
            <a:chExt cx="310412" cy="300633"/>
          </a:xfrm>
        </p:grpSpPr>
        <p:sp>
          <p:nvSpPr>
            <p:cNvPr id="212" name="Google Shape;212;p28"/>
            <p:cNvSpPr/>
            <p:nvPr/>
          </p:nvSpPr>
          <p:spPr>
            <a:xfrm rot="883123">
              <a:off x="8762997" y="4748706"/>
              <a:ext cx="196916" cy="259104"/>
            </a:xfrm>
            <a:custGeom>
              <a:rect b="b" l="l" r="r" t="t"/>
              <a:pathLst>
                <a:path extrusionOk="0" h="103" w="78">
                  <a:moveTo>
                    <a:pt x="42" y="103"/>
                  </a:moveTo>
                  <a:cubicBezTo>
                    <a:pt x="36" y="103"/>
                    <a:pt x="29" y="103"/>
                    <a:pt x="22" y="102"/>
                  </a:cubicBezTo>
                  <a:cubicBezTo>
                    <a:pt x="9" y="102"/>
                    <a:pt x="1" y="94"/>
                    <a:pt x="0" y="81"/>
                  </a:cubicBezTo>
                  <a:cubicBezTo>
                    <a:pt x="0" y="73"/>
                    <a:pt x="0" y="64"/>
                    <a:pt x="0" y="55"/>
                  </a:cubicBezTo>
                  <a:cubicBezTo>
                    <a:pt x="0" y="52"/>
                    <a:pt x="0" y="50"/>
                    <a:pt x="3" y="49"/>
                  </a:cubicBezTo>
                  <a:cubicBezTo>
                    <a:pt x="18" y="39"/>
                    <a:pt x="25" y="24"/>
                    <a:pt x="29" y="7"/>
                  </a:cubicBezTo>
                  <a:cubicBezTo>
                    <a:pt x="29" y="5"/>
                    <a:pt x="29" y="1"/>
                    <a:pt x="32" y="0"/>
                  </a:cubicBezTo>
                  <a:cubicBezTo>
                    <a:pt x="36" y="0"/>
                    <a:pt x="38" y="3"/>
                    <a:pt x="40" y="6"/>
                  </a:cubicBezTo>
                  <a:cubicBezTo>
                    <a:pt x="44" y="14"/>
                    <a:pt x="44" y="23"/>
                    <a:pt x="39" y="31"/>
                  </a:cubicBezTo>
                  <a:cubicBezTo>
                    <a:pt x="36" y="37"/>
                    <a:pt x="38" y="38"/>
                    <a:pt x="43" y="38"/>
                  </a:cubicBezTo>
                  <a:cubicBezTo>
                    <a:pt x="52" y="38"/>
                    <a:pt x="60" y="38"/>
                    <a:pt x="69" y="38"/>
                  </a:cubicBezTo>
                  <a:cubicBezTo>
                    <a:pt x="74" y="38"/>
                    <a:pt x="78" y="39"/>
                    <a:pt x="78" y="44"/>
                  </a:cubicBezTo>
                  <a:cubicBezTo>
                    <a:pt x="78" y="49"/>
                    <a:pt x="74" y="51"/>
                    <a:pt x="69" y="50"/>
                  </a:cubicBezTo>
                  <a:cubicBezTo>
                    <a:pt x="68" y="50"/>
                    <a:pt x="66" y="50"/>
                    <a:pt x="64" y="51"/>
                  </a:cubicBezTo>
                  <a:cubicBezTo>
                    <a:pt x="63" y="51"/>
                    <a:pt x="62" y="51"/>
                    <a:pt x="62" y="52"/>
                  </a:cubicBezTo>
                  <a:cubicBezTo>
                    <a:pt x="62" y="54"/>
                    <a:pt x="63" y="55"/>
                    <a:pt x="64" y="55"/>
                  </a:cubicBezTo>
                  <a:cubicBezTo>
                    <a:pt x="67" y="55"/>
                    <a:pt x="69" y="56"/>
                    <a:pt x="71" y="55"/>
                  </a:cubicBezTo>
                  <a:cubicBezTo>
                    <a:pt x="76" y="55"/>
                    <a:pt x="78" y="58"/>
                    <a:pt x="78" y="62"/>
                  </a:cubicBezTo>
                  <a:cubicBezTo>
                    <a:pt x="78" y="66"/>
                    <a:pt x="75" y="68"/>
                    <a:pt x="71" y="68"/>
                  </a:cubicBezTo>
                  <a:cubicBezTo>
                    <a:pt x="68" y="68"/>
                    <a:pt x="66" y="68"/>
                    <a:pt x="63" y="68"/>
                  </a:cubicBezTo>
                  <a:cubicBezTo>
                    <a:pt x="62" y="68"/>
                    <a:pt x="60" y="68"/>
                    <a:pt x="60" y="70"/>
                  </a:cubicBezTo>
                  <a:cubicBezTo>
                    <a:pt x="59" y="73"/>
                    <a:pt x="61" y="73"/>
                    <a:pt x="63" y="73"/>
                  </a:cubicBezTo>
                  <a:cubicBezTo>
                    <a:pt x="68" y="73"/>
                    <a:pt x="76" y="71"/>
                    <a:pt x="75" y="80"/>
                  </a:cubicBezTo>
                  <a:cubicBezTo>
                    <a:pt x="75" y="87"/>
                    <a:pt x="67" y="85"/>
                    <a:pt x="62" y="85"/>
                  </a:cubicBezTo>
                  <a:cubicBezTo>
                    <a:pt x="60" y="86"/>
                    <a:pt x="57" y="84"/>
                    <a:pt x="57" y="88"/>
                  </a:cubicBezTo>
                  <a:cubicBezTo>
                    <a:pt x="57" y="91"/>
                    <a:pt x="60" y="90"/>
                    <a:pt x="62" y="90"/>
                  </a:cubicBezTo>
                  <a:cubicBezTo>
                    <a:pt x="64" y="91"/>
                    <a:pt x="65" y="91"/>
                    <a:pt x="66" y="90"/>
                  </a:cubicBezTo>
                  <a:cubicBezTo>
                    <a:pt x="70" y="90"/>
                    <a:pt x="73" y="92"/>
                    <a:pt x="73" y="97"/>
                  </a:cubicBezTo>
                  <a:cubicBezTo>
                    <a:pt x="73" y="101"/>
                    <a:pt x="70" y="103"/>
                    <a:pt x="66" y="103"/>
                  </a:cubicBezTo>
                  <a:cubicBezTo>
                    <a:pt x="58" y="103"/>
                    <a:pt x="50" y="103"/>
                    <a:pt x="42" y="103"/>
                  </a:cubicBezTo>
                  <a:close/>
                </a:path>
              </a:pathLst>
            </a:custGeom>
            <a:solidFill>
              <a:srgbClr val="45AF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 rot="883123">
              <a:off x="8697580" y="4821915"/>
              <a:ext cx="42492" cy="150281"/>
            </a:xfrm>
            <a:custGeom>
              <a:rect b="b" l="l" r="r" t="t"/>
              <a:pathLst>
                <a:path extrusionOk="0" h="60" w="17">
                  <a:moveTo>
                    <a:pt x="0" y="30"/>
                  </a:moveTo>
                  <a:cubicBezTo>
                    <a:pt x="0" y="22"/>
                    <a:pt x="0" y="14"/>
                    <a:pt x="0" y="7"/>
                  </a:cubicBezTo>
                  <a:cubicBezTo>
                    <a:pt x="0" y="1"/>
                    <a:pt x="3" y="0"/>
                    <a:pt x="8" y="0"/>
                  </a:cubicBezTo>
                  <a:cubicBezTo>
                    <a:pt x="12" y="0"/>
                    <a:pt x="17" y="0"/>
                    <a:pt x="17" y="7"/>
                  </a:cubicBezTo>
                  <a:cubicBezTo>
                    <a:pt x="17" y="22"/>
                    <a:pt x="17" y="37"/>
                    <a:pt x="17" y="52"/>
                  </a:cubicBezTo>
                  <a:cubicBezTo>
                    <a:pt x="17" y="59"/>
                    <a:pt x="13" y="60"/>
                    <a:pt x="8" y="60"/>
                  </a:cubicBezTo>
                  <a:cubicBezTo>
                    <a:pt x="2" y="60"/>
                    <a:pt x="0" y="57"/>
                    <a:pt x="0" y="52"/>
                  </a:cubicBezTo>
                  <a:cubicBezTo>
                    <a:pt x="0" y="45"/>
                    <a:pt x="0" y="37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lose/>
                </a:path>
              </a:pathLst>
            </a:custGeom>
            <a:solidFill>
              <a:srgbClr val="45AFF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28"/>
          <p:cNvSpPr/>
          <p:nvPr/>
        </p:nvSpPr>
        <p:spPr>
          <a:xfrm rot="5400013">
            <a:off x="-260019" y="260019"/>
            <a:ext cx="915570" cy="395532"/>
          </a:xfrm>
          <a:custGeom>
            <a:rect b="b" l="l" r="r" t="t"/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120000"/>
                </a:lnTo>
                <a:close/>
              </a:path>
            </a:pathLst>
          </a:custGeom>
          <a:solidFill>
            <a:srgbClr val="0091E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508125" y="3316275"/>
            <a:ext cx="47097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U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Integrantes:</a:t>
            </a:r>
            <a:br>
              <a:rPr lang="en-US" sz="1300">
                <a:solidFill>
                  <a:srgbClr val="ADADAD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endParaRPr sz="1300">
              <a:solidFill>
                <a:srgbClr val="ADADAD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Char char="-"/>
            </a:pPr>
            <a:r>
              <a:rPr lang="en-U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20210943 - Luis Eduardo Catalán Otero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Char char="-"/>
            </a:pPr>
            <a:r>
              <a:rPr lang="en-U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20220666 - Angel David Sanchez Enriquez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Char char="-"/>
            </a:pPr>
            <a:r>
              <a:rPr lang="en-U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20212471 - Ricardo Suárez Sánchez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Char char="-"/>
            </a:pPr>
            <a:r>
              <a:rPr lang="en-U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20191520 - Adrian Jorge Arce Cohello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Char char="-"/>
            </a:pPr>
            <a:r>
              <a:rPr lang="en-U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20203057 - Diego Alonso La Torre Salas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-3111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Char char="-"/>
            </a:pPr>
            <a:r>
              <a:rPr lang="en-US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20213732 - Frank Jiménez Valencia</a:t>
            </a:r>
            <a:endParaRPr sz="13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216" name="Google Shape;2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975" y="205125"/>
            <a:ext cx="4709775" cy="47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2148600" y="162600"/>
            <a:ext cx="4846800" cy="706800"/>
          </a:xfrm>
          <a:prstGeom prst="rect">
            <a:avLst/>
          </a:prstGeom>
        </p:spPr>
        <p:txBody>
          <a:bodyPr anchorCtr="1" anchor="t" bIns="91400" lIns="91400" spcFirstLastPara="1" rIns="91400" wrap="square" tIns="91400">
            <a:noAutofit/>
          </a:bodyPr>
          <a:lstStyle/>
          <a:p>
            <a:pPr indent="-482596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4000"/>
              <a:buFont typeface="Arial"/>
              <a:buChar char="◎"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Tipos de pruebas</a:t>
            </a:r>
            <a:endParaRPr/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873200" y="1381237"/>
            <a:ext cx="2432700" cy="16365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Validan que el sistema cumpla con todos los requerimientos funcionales y no funcionales definidos.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Aplicadas en módulos clave: publicaciones, pagos, autenticación.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7" name="Google Shape;287;p37"/>
          <p:cNvSpPr txBox="1"/>
          <p:nvPr>
            <p:ph idx="5" type="body"/>
          </p:nvPr>
        </p:nvSpPr>
        <p:spPr>
          <a:xfrm>
            <a:off x="873200" y="3419996"/>
            <a:ext cx="2432700" cy="1582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Simulan flujos reales de usuario (e.g., registrar, buscar, comprar).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Consideran distintos roles: comprador, vendedor y administrador.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7"/>
          <p:cNvSpPr txBox="1"/>
          <p:nvPr>
            <p:ph idx="7" type="subTitle"/>
          </p:nvPr>
        </p:nvSpPr>
        <p:spPr>
          <a:xfrm>
            <a:off x="909500" y="3017726"/>
            <a:ext cx="2360100" cy="3789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 de escenarios</a:t>
            </a:r>
            <a:endParaRPr/>
          </a:p>
        </p:txBody>
      </p:sp>
      <p:sp>
        <p:nvSpPr>
          <p:cNvPr id="289" name="Google Shape;289;p37"/>
          <p:cNvSpPr txBox="1"/>
          <p:nvPr/>
        </p:nvSpPr>
        <p:spPr>
          <a:xfrm>
            <a:off x="955400" y="996325"/>
            <a:ext cx="22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1500">
                <a:solidFill>
                  <a:schemeClr val="dk1"/>
                </a:solidFill>
              </a:rPr>
              <a:t>Requerimientos</a:t>
            </a:r>
            <a:endParaRPr b="1" sz="1600"/>
          </a:p>
        </p:txBody>
      </p:sp>
      <p:sp>
        <p:nvSpPr>
          <p:cNvPr id="290" name="Google Shape;290;p37"/>
          <p:cNvSpPr txBox="1"/>
          <p:nvPr>
            <p:ph idx="1" type="body"/>
          </p:nvPr>
        </p:nvSpPr>
        <p:spPr>
          <a:xfrm>
            <a:off x="5838875" y="1381237"/>
            <a:ext cx="2432700" cy="16365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Verifican funciones críticas rápidamente tras cada despliegue.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Se enfocan en: publicación, transacciones y login.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1" name="Google Shape;291;p37"/>
          <p:cNvSpPr txBox="1"/>
          <p:nvPr>
            <p:ph idx="5" type="body"/>
          </p:nvPr>
        </p:nvSpPr>
        <p:spPr>
          <a:xfrm>
            <a:off x="5747825" y="3396625"/>
            <a:ext cx="2614800" cy="15828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Evaluadas desde la perspectiva del usuario final para </a:t>
            </a:r>
            <a:r>
              <a:rPr lang="en-US" sz="1100">
                <a:solidFill>
                  <a:schemeClr val="dk1"/>
                </a:solidFill>
              </a:rPr>
              <a:t>verificar</a:t>
            </a:r>
            <a:r>
              <a:rPr lang="en-US" sz="1100">
                <a:solidFill>
                  <a:schemeClr val="dk1"/>
                </a:solidFill>
              </a:rPr>
              <a:t> que el sistema está listo para producción.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Se centran en validar que el sistema brinde una experiencia segura y funcional.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"/>
          <p:cNvSpPr txBox="1"/>
          <p:nvPr>
            <p:ph idx="7" type="subTitle"/>
          </p:nvPr>
        </p:nvSpPr>
        <p:spPr>
          <a:xfrm>
            <a:off x="5875175" y="3017726"/>
            <a:ext cx="2360100" cy="3789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 de aceptaci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ón</a:t>
            </a:r>
            <a:endParaRPr/>
          </a:p>
        </p:txBody>
      </p:sp>
      <p:sp>
        <p:nvSpPr>
          <p:cNvPr id="293" name="Google Shape;293;p37"/>
          <p:cNvSpPr txBox="1"/>
          <p:nvPr/>
        </p:nvSpPr>
        <p:spPr>
          <a:xfrm>
            <a:off x="5921075" y="996325"/>
            <a:ext cx="226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Pruebas de humo</a:t>
            </a:r>
            <a:endParaRPr b="1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/>
        </p:nvSpPr>
        <p:spPr>
          <a:xfrm>
            <a:off x="2524050" y="2094600"/>
            <a:ext cx="4095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46096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5000"/>
              <a:buChar char="◎"/>
            </a:pPr>
            <a:r>
              <a:rPr b="1" lang="en-US" sz="5000">
                <a:solidFill>
                  <a:srgbClr val="0091EA"/>
                </a:solidFill>
              </a:rPr>
              <a:t>Pantallas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idx="3" type="subTitle"/>
          </p:nvPr>
        </p:nvSpPr>
        <p:spPr>
          <a:xfrm>
            <a:off x="243150" y="160713"/>
            <a:ext cx="3219900" cy="4113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00">
                <a:latin typeface="Play"/>
                <a:ea typeface="Play"/>
                <a:cs typeface="Play"/>
                <a:sym typeface="Play"/>
              </a:rPr>
              <a:t>Pantalla de Registrar reseñas por Producto :</a:t>
            </a:r>
            <a:endParaRPr/>
          </a:p>
        </p:txBody>
      </p:sp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50" y="793950"/>
            <a:ext cx="1947775" cy="41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9"/>
          <p:cNvSpPr txBox="1"/>
          <p:nvPr/>
        </p:nvSpPr>
        <p:spPr>
          <a:xfrm>
            <a:off x="3866150" y="33350"/>
            <a:ext cx="513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Tabla de equivalencia : </a:t>
            </a:r>
            <a:endParaRPr/>
          </a:p>
        </p:txBody>
      </p:sp>
      <p:graphicFrame>
        <p:nvGraphicFramePr>
          <p:cNvPr id="306" name="Google Shape;306;p39"/>
          <p:cNvGraphicFramePr/>
          <p:nvPr/>
        </p:nvGraphicFramePr>
        <p:xfrm>
          <a:off x="3866138" y="3417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{7BE95CC4-44DF-4FAC-8C80-F295CDF4F736}</a:tableStyleId>
              </a:tblPr>
              <a:tblGrid>
                <a:gridCol w="1084325"/>
                <a:gridCol w="1775875"/>
                <a:gridCol w="382850"/>
                <a:gridCol w="1468525"/>
                <a:gridCol w="382850"/>
              </a:tblGrid>
              <a:tr h="320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Condición de entrada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Clases válidas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Clases no válidas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/>
                </a:tc>
                <a:tc hMerge="1"/>
              </a:tr>
              <a:tr h="27502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Título</a:t>
                      </a:r>
                      <a:endParaRPr b="1" sz="900"/>
                    </a:p>
                  </a:txBody>
                  <a:tcPr marT="63500" marB="63500" marR="63500" marL="63500" anchor="ctr"/>
                </a:tc>
                <a:tc rowSpan="3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Cadena de valores alfanuméricos con una longitud máxima de hasta 20 carácteres</a:t>
                      </a:r>
                      <a:endParaRPr sz="900"/>
                    </a:p>
                  </a:txBody>
                  <a:tcPr marT="63500" marB="63500" marR="63500" marL="63500" anchor="ctr"/>
                </a:tc>
                <a:tc rowSpan="3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Vacío</a:t>
                      </a:r>
                      <a:endParaRPr sz="9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13</a:t>
                      </a:r>
                      <a:endParaRPr sz="900"/>
                    </a:p>
                  </a:txBody>
                  <a:tcPr marT="0" marB="0" marR="68575" marL="68575" anchor="ctr"/>
                </a:tc>
              </a:tr>
              <a:tr h="2493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Carácteres especiales como ‘#’, ‘@’, ‘&lt;’ , ‘&gt;’, ‘?’</a:t>
                      </a:r>
                      <a:endParaRPr sz="9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14</a:t>
                      </a:r>
                      <a:endParaRPr sz="900"/>
                    </a:p>
                  </a:txBody>
                  <a:tcPr marT="0" marB="0" marR="68575" marL="68575" anchor="ctr"/>
                </a:tc>
              </a:tr>
              <a:tr h="2493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Carácteres con longitudes mayores a 20</a:t>
                      </a:r>
                      <a:endParaRPr sz="9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15</a:t>
                      </a:r>
                      <a:endParaRPr sz="900"/>
                    </a:p>
                  </a:txBody>
                  <a:tcPr marT="0" marB="0" marR="68575" marL="68575" anchor="ctr"/>
                </a:tc>
              </a:tr>
              <a:tr h="3468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Comentario</a:t>
                      </a:r>
                      <a:endParaRPr b="1" sz="900"/>
                    </a:p>
                  </a:txBody>
                  <a:tcPr marT="63500" marB="63500" marR="63500" marL="63500" anchor="ctr"/>
                </a:tc>
                <a:tc row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Cadena de valores alfanuméricos con una longitud máxima de hasta 100 carácteres.</a:t>
                      </a:r>
                      <a:endParaRPr sz="900"/>
                    </a:p>
                  </a:txBody>
                  <a:tcPr marT="63500" marB="63500" marR="63500" marL="63500" anchor="ctr"/>
                </a:tc>
                <a:tc row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Vacío</a:t>
                      </a:r>
                      <a:endParaRPr sz="9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16</a:t>
                      </a:r>
                      <a:endParaRPr sz="900"/>
                    </a:p>
                  </a:txBody>
                  <a:tcPr marT="0" marB="0" marR="68575" marL="68575" anchor="ctr"/>
                </a:tc>
              </a:tr>
              <a:tr h="3468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Carácteres con longitudes mayores a 100</a:t>
                      </a:r>
                      <a:endParaRPr sz="9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17</a:t>
                      </a:r>
                      <a:endParaRPr sz="900"/>
                    </a:p>
                  </a:txBody>
                  <a:tcPr marT="0" marB="0" marR="68575" marL="68575" anchor="ctr"/>
                </a:tc>
              </a:tr>
              <a:tr h="243375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Calificación</a:t>
                      </a:r>
                      <a:endParaRPr b="1"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0 estrellas (Sin calificar)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</a:t>
                      </a:r>
                      <a:endParaRPr sz="900"/>
                    </a:p>
                  </a:txBody>
                  <a:tcPr marT="63500" marB="63500" marR="63500" marL="63500" anchor="ctr"/>
                </a:tc>
                <a:tc gridSpan="2"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68575" marL="68575" anchor="ctr"/>
                </a:tc>
                <a:tc rowSpan="6" hMerge="1"/>
              </a:tr>
              <a:tr h="2433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 estrella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</a:t>
                      </a:r>
                      <a:endParaRPr sz="900"/>
                    </a:p>
                  </a:txBody>
                  <a:tcPr marT="63500" marB="63500" marR="63500" marL="63500" anchor="ctr"/>
                </a:tc>
                <a:tc gridSpan="2" vMerge="1"/>
                <a:tc hMerge="1" vMerge="1"/>
              </a:tr>
              <a:tr h="2433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2 estrellas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</a:t>
                      </a:r>
                      <a:endParaRPr sz="900"/>
                    </a:p>
                  </a:txBody>
                  <a:tcPr marT="63500" marB="63500" marR="63500" marL="63500" anchor="ctr"/>
                </a:tc>
                <a:tc gridSpan="2" vMerge="1"/>
                <a:tc hMerge="1" vMerge="1"/>
              </a:tr>
              <a:tr h="2433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3 estrellas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6</a:t>
                      </a:r>
                      <a:endParaRPr sz="900"/>
                    </a:p>
                  </a:txBody>
                  <a:tcPr marT="63500" marB="63500" marR="63500" marL="63500" anchor="ctr"/>
                </a:tc>
                <a:tc gridSpan="2" vMerge="1"/>
                <a:tc hMerge="1" vMerge="1"/>
              </a:tr>
              <a:tr h="2433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4 estrellas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7</a:t>
                      </a:r>
                      <a:endParaRPr sz="900"/>
                    </a:p>
                  </a:txBody>
                  <a:tcPr marT="63500" marB="63500" marR="63500" marL="63500" anchor="ctr"/>
                </a:tc>
                <a:tc gridSpan="2" vMerge="1"/>
                <a:tc hMerge="1" vMerge="1"/>
              </a:tr>
              <a:tr h="2433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5 estrellas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8</a:t>
                      </a:r>
                      <a:endParaRPr sz="900"/>
                    </a:p>
                  </a:txBody>
                  <a:tcPr marT="63500" marB="63500" marR="63500" marL="63500" anchor="ctr"/>
                </a:tc>
                <a:tc gridSpan="2" vMerge="1"/>
                <a:tc hMerge="1" vMerge="1"/>
              </a:tr>
              <a:tr h="2433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Categoría</a:t>
                      </a:r>
                      <a:endParaRPr b="1"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Selección : Sugerencia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9</a:t>
                      </a:r>
                      <a:endParaRPr sz="900"/>
                    </a:p>
                  </a:txBody>
                  <a:tcPr marT="63500" marB="63500" marR="63500" marL="63500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Ningún campo seleccionado</a:t>
                      </a:r>
                      <a:endParaRPr sz="900"/>
                    </a:p>
                  </a:txBody>
                  <a:tcPr marT="0" marB="0" marR="68575" marL="68575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18</a:t>
                      </a:r>
                      <a:endParaRPr sz="900"/>
                    </a:p>
                  </a:txBody>
                  <a:tcPr marT="0" marB="0" marR="68575" marL="68575" anchor="ctr"/>
                </a:tc>
              </a:tr>
              <a:tr h="2433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Selección : Opinión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10</a:t>
                      </a:r>
                      <a:endParaRPr sz="900"/>
                    </a:p>
                  </a:txBody>
                  <a:tcPr marT="63500" marB="63500" marR="63500" marL="63500" anchor="ctr"/>
                </a:tc>
                <a:tc vMerge="1"/>
                <a:tc vMerge="1"/>
              </a:tr>
              <a:tr h="24337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Selección : Queja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11</a:t>
                      </a:r>
                      <a:endParaRPr sz="900"/>
                    </a:p>
                  </a:txBody>
                  <a:tcPr marT="63500" marB="63500" marR="63500" marL="63500" anchor="ctr"/>
                </a:tc>
                <a:tc vMerge="1"/>
                <a:tc vMerge="1"/>
              </a:tr>
              <a:tr h="4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900"/>
                        <a:t>Enviar reseña como usuario anónimo</a:t>
                      </a:r>
                      <a:endParaRPr b="1"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Vacío</a:t>
                      </a:r>
                      <a:endParaRPr sz="9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Seleccionado</a:t>
                      </a:r>
                      <a:endParaRPr sz="9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/>
                        <a:t>12</a:t>
                      </a:r>
                      <a:endParaRPr sz="9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0" marB="0" marR="68575" marL="68575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1" name="Google Shape;311;p40"/>
          <p:cNvGraphicFramePr/>
          <p:nvPr/>
        </p:nvGraphicFramePr>
        <p:xfrm>
          <a:off x="335225" y="33735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{7BE95CC4-44DF-4FAC-8C80-F295CDF4F736}</a:tableStyleId>
              </a:tblPr>
              <a:tblGrid>
                <a:gridCol w="1838325"/>
                <a:gridCol w="1790700"/>
                <a:gridCol w="0"/>
              </a:tblGrid>
              <a:tr h="3390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Caso de prueba válido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3143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Prueba P003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hMerge="1"/>
                <a:tc hMerge="1"/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Objetivo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Permitir el registro de una reseña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Precondición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Ingresar a la aplicación como un usuario autorizado (comprador o vendedor). Se presionó el botón de “agregar reseña”.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Descripción de la prueba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 la interfaz se deberá completar los siguientes campos : </a:t>
                      </a:r>
                      <a:endParaRPr sz="1000"/>
                    </a:p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Título : “El mejor material”</a:t>
                      </a:r>
                      <a:endParaRPr sz="1000"/>
                    </a:p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Comentario : “Me fue útil para practicar”</a:t>
                      </a:r>
                      <a:endParaRPr sz="1000"/>
                    </a:p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Calificación : 4 estrellas</a:t>
                      </a:r>
                      <a:endParaRPr sz="1000"/>
                    </a:p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Categoría : “Opinión”</a:t>
                      </a:r>
                      <a:endParaRPr sz="1000"/>
                    </a:p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Enviar reseña como usuario anónimo : False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Resultados esperados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El sistema muestra el mensaje : “Reseña enviada con éxito”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</a:tbl>
          </a:graphicData>
        </a:graphic>
      </p:graphicFrame>
      <p:graphicFrame>
        <p:nvGraphicFramePr>
          <p:cNvPr id="312" name="Google Shape;312;p40"/>
          <p:cNvGraphicFramePr/>
          <p:nvPr/>
        </p:nvGraphicFramePr>
        <p:xfrm>
          <a:off x="4634400" y="34972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{7BE95CC4-44DF-4FAC-8C80-F295CDF4F736}</a:tableStyleId>
              </a:tblPr>
              <a:tblGrid>
                <a:gridCol w="1838325"/>
                <a:gridCol w="1790700"/>
                <a:gridCol w="0"/>
              </a:tblGrid>
              <a:tr h="3905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Caso de prueba inválido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000000"/>
                    </a:solidFill>
                  </a:tcPr>
                </a:tc>
                <a:tc hMerge="1"/>
                <a:tc hMerge="1"/>
              </a:tr>
              <a:tr h="390525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Prueba P004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hMerge="1"/>
                <a:tc hMerge="1"/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Objetivo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No permitir el registro de una reseña por incumplir con los campos.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Precondición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Ingresar a la aplicación como un usuario autorizado (comprador o vendedor). Se presionó el botón de “agregar reseña”.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Descripción de la prueba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En la interfaz se deberá completar los siguientes campos : </a:t>
                      </a:r>
                      <a:endParaRPr sz="1000"/>
                    </a:p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Título : “”</a:t>
                      </a:r>
                      <a:endParaRPr sz="1000"/>
                    </a:p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Comentario : “”</a:t>
                      </a:r>
                      <a:endParaRPr sz="1000"/>
                    </a:p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Calificación : 4 estrellas</a:t>
                      </a:r>
                      <a:endParaRPr sz="1000"/>
                    </a:p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Categoría : “Opinión”</a:t>
                      </a:r>
                      <a:endParaRPr sz="1000"/>
                    </a:p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-US" sz="1000"/>
                        <a:t>Enviar reseña como usuario anónimo : False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  <a:tr h="39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Resultados esperados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El sistema muestra el mensaje : “No se admiten campos vacíos”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</a:tbl>
          </a:graphicData>
        </a:graphic>
      </p:graphicFrame>
      <p:sp>
        <p:nvSpPr>
          <p:cNvPr id="313" name="Google Shape;313;p40"/>
          <p:cNvSpPr txBox="1"/>
          <p:nvPr/>
        </p:nvSpPr>
        <p:spPr>
          <a:xfrm>
            <a:off x="335225" y="0"/>
            <a:ext cx="513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Casos de prueba 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1"/>
          <p:cNvSpPr txBox="1"/>
          <p:nvPr>
            <p:ph idx="3" type="subTitle"/>
          </p:nvPr>
        </p:nvSpPr>
        <p:spPr>
          <a:xfrm>
            <a:off x="293750" y="95788"/>
            <a:ext cx="3219900" cy="4113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100">
                <a:latin typeface="Play"/>
                <a:ea typeface="Play"/>
                <a:cs typeface="Play"/>
                <a:sym typeface="Play"/>
              </a:rPr>
              <a:t>Pantalla de </a:t>
            </a:r>
            <a:r>
              <a:rPr lang="en-US" sz="1100">
                <a:latin typeface="Play"/>
                <a:ea typeface="Play"/>
                <a:cs typeface="Play"/>
                <a:sym typeface="Play"/>
              </a:rPr>
              <a:t>Nueva publicación</a:t>
            </a:r>
            <a:r>
              <a:rPr b="1" lang="en-US" sz="1100">
                <a:latin typeface="Play"/>
                <a:ea typeface="Play"/>
                <a:cs typeface="Play"/>
                <a:sym typeface="Play"/>
              </a:rPr>
              <a:t>:</a:t>
            </a:r>
            <a:endParaRPr/>
          </a:p>
        </p:txBody>
      </p:sp>
      <p:pic>
        <p:nvPicPr>
          <p:cNvPr id="319" name="Google Shape;31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50" y="944425"/>
            <a:ext cx="2004250" cy="419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1"/>
          <p:cNvSpPr txBox="1"/>
          <p:nvPr/>
        </p:nvSpPr>
        <p:spPr>
          <a:xfrm>
            <a:off x="3866150" y="33350"/>
            <a:ext cx="513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Tabla de equivalencia : </a:t>
            </a:r>
            <a:endParaRPr/>
          </a:p>
        </p:txBody>
      </p:sp>
      <p:graphicFrame>
        <p:nvGraphicFramePr>
          <p:cNvPr id="321" name="Google Shape;321;p41"/>
          <p:cNvGraphicFramePr/>
          <p:nvPr/>
        </p:nvGraphicFramePr>
        <p:xfrm>
          <a:off x="3317000" y="5071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{7BE95CC4-44DF-4FAC-8C80-F295CDF4F736}</a:tableStyleId>
              </a:tblPr>
              <a:tblGrid>
                <a:gridCol w="872050"/>
                <a:gridCol w="1086250"/>
                <a:gridCol w="872050"/>
                <a:gridCol w="1848850"/>
                <a:gridCol w="872050"/>
              </a:tblGrid>
              <a:tr h="22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FFFFFF"/>
                          </a:solidFill>
                        </a:rPr>
                        <a:t>Condición de entrada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FFFFFF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Clases válidas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FFFFFF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ID</a:t>
                      </a:r>
                      <a:endParaRPr b="1" sz="800">
                        <a:solidFill>
                          <a:srgbClr val="FFFFFF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FFFFFF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Clases no válidas</a:t>
                      </a:r>
                      <a:endParaRPr b="1" sz="8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>
                          <a:solidFill>
                            <a:srgbClr val="FFFFFF"/>
                          </a:solidFill>
                          <a:latin typeface="Aptos"/>
                          <a:ea typeface="Aptos"/>
                          <a:cs typeface="Aptos"/>
                          <a:sym typeface="Aptos"/>
                        </a:rPr>
                        <a:t>ID</a:t>
                      </a:r>
                      <a:endParaRPr b="1" sz="800">
                        <a:solidFill>
                          <a:srgbClr val="FFFFFF"/>
                        </a:solidFill>
                        <a:latin typeface="Aptos"/>
                        <a:ea typeface="Aptos"/>
                        <a:cs typeface="Aptos"/>
                        <a:sym typeface="Aptos"/>
                      </a:endParaRPr>
                    </a:p>
                  </a:txBody>
                  <a:tcPr marT="0" marB="0" marR="68575" marL="68575"/>
                </a:tc>
              </a:tr>
              <a:tr h="2525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Nombre del producto</a:t>
                      </a:r>
                      <a:endParaRPr b="1" sz="800"/>
                    </a:p>
                  </a:txBody>
                  <a:tcPr marT="63500" marB="63500" marR="63500" marL="63500" anchor="ctr"/>
                </a:tc>
                <a:tc rowSpan="6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Cadena de entre 1 y 60 caracteres alfanuméricos </a:t>
                      </a:r>
                      <a:endParaRPr sz="800"/>
                    </a:p>
                  </a:txBody>
                  <a:tcPr marT="63500" marB="63500" marR="63500" marL="63500" anchor="ctr"/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</a:t>
                      </a:r>
                      <a:endParaRPr sz="800"/>
                    </a:p>
                  </a:txBody>
                  <a:tcPr marT="63500" marB="63500" marR="63500" marL="63500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Vacío</a:t>
                      </a:r>
                      <a:endParaRPr sz="800"/>
                    </a:p>
                  </a:txBody>
                  <a:tcPr marT="0" marB="0" marR="68575" marL="6857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11</a:t>
                      </a:r>
                      <a:endParaRPr sz="800"/>
                    </a:p>
                  </a:txBody>
                  <a:tcPr marT="0" marB="0" marR="68575" marL="68575" anchor="ctr"/>
                </a:tc>
              </a:tr>
              <a:tr h="111725">
                <a:tc vMerge="1"/>
                <a:tc vMerge="1"/>
                <a:tc vMerge="1"/>
                <a:tc vMerge="1"/>
                <a:tc vMerge="1"/>
              </a:tr>
              <a:tr h="2525"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Cadena de +60 caracteres</a:t>
                      </a:r>
                      <a:endParaRPr sz="800"/>
                    </a:p>
                  </a:txBody>
                  <a:tcPr marT="0" marB="0" marR="68575" marL="6857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12</a:t>
                      </a:r>
                      <a:endParaRPr sz="800"/>
                    </a:p>
                  </a:txBody>
                  <a:tcPr marT="0" marB="0" marR="68575" marL="68575" anchor="ctr"/>
                </a:tc>
              </a:tr>
              <a:tr h="111725">
                <a:tc vMerge="1"/>
                <a:tc vMerge="1"/>
                <a:tc vMerge="1"/>
                <a:tc vMerge="1"/>
                <a:tc vMerge="1"/>
              </a:tr>
              <a:tr h="2525"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Cadena con caracteres no alfanuméricos</a:t>
                      </a:r>
                      <a:endParaRPr sz="800"/>
                    </a:p>
                  </a:txBody>
                  <a:tcPr marT="0" marB="0" marR="68575" marL="6857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13</a:t>
                      </a:r>
                      <a:endParaRPr sz="800"/>
                    </a:p>
                  </a:txBody>
                  <a:tcPr marT="0" marB="0" marR="68575" marL="68575" anchor="ctr"/>
                </a:tc>
              </a:tr>
              <a:tr h="315600">
                <a:tc vMerge="1"/>
                <a:tc vMerge="1"/>
                <a:tc vMerge="1"/>
                <a:tc vMerge="1"/>
                <a:tc vMerge="1"/>
              </a:tr>
              <a:tr h="11422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Descripción del producto</a:t>
                      </a:r>
                      <a:endParaRPr b="1" sz="800"/>
                    </a:p>
                  </a:txBody>
                  <a:tcPr marT="63500" marB="63500" marR="63500" marL="63500" anchor="ctr"/>
                </a:tc>
                <a:tc rowSpan="3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Cadena de entre 1 y 255 caracteres alfanuméricos </a:t>
                      </a:r>
                      <a:endParaRPr sz="800"/>
                    </a:p>
                  </a:txBody>
                  <a:tcPr marT="63500" marB="63500" marR="63500" marL="63500" anchor="ctr"/>
                </a:tc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</a:t>
                      </a:r>
                      <a:endParaRPr sz="8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Cadena de +255 caracteres</a:t>
                      </a:r>
                      <a:endParaRPr sz="8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14</a:t>
                      </a:r>
                      <a:endParaRPr sz="800"/>
                    </a:p>
                  </a:txBody>
                  <a:tcPr marT="0" marB="0" marR="68575" marL="68575" anchor="ctr"/>
                </a:tc>
              </a:tr>
              <a:tr h="11422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Vacío</a:t>
                      </a:r>
                      <a:endParaRPr sz="800"/>
                    </a:p>
                  </a:txBody>
                  <a:tcPr marT="0" marB="0" marR="68575" marL="68575" anchor="ctr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15</a:t>
                      </a:r>
                      <a:endParaRPr sz="800"/>
                    </a:p>
                  </a:txBody>
                  <a:tcPr marT="0" marB="0" marR="68575" marL="68575" anchor="ctr"/>
                </a:tc>
              </a:tr>
              <a:tr h="3535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Cadena con caracteres no alfanuméricos</a:t>
                      </a:r>
                      <a:endParaRPr sz="800"/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16</a:t>
                      </a:r>
                      <a:endParaRPr sz="800"/>
                    </a:p>
                  </a:txBody>
                  <a:tcPr marT="0" marB="0" marR="68575" marL="68575" anchor="ctr">
                    <a:solidFill>
                      <a:schemeClr val="lt1"/>
                    </a:solidFill>
                  </a:tcPr>
                </a:tc>
              </a:tr>
              <a:tr h="2525">
                <a:tc row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Archivo</a:t>
                      </a:r>
                      <a:endParaRPr b="1" sz="800"/>
                    </a:p>
                  </a:txBody>
                  <a:tcPr marT="63500" marB="63500" marR="63500" marL="63500" anchor="ctr"/>
                </a:tc>
                <a:tc rowSpan="6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Archivo JPG o PNG de menos de 15 MB</a:t>
                      </a:r>
                      <a:endParaRPr sz="800"/>
                    </a:p>
                  </a:txBody>
                  <a:tcPr marT="63500" marB="63500" marR="63500" marL="63500" anchor="ctr"/>
                </a:tc>
                <a:tc row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3</a:t>
                      </a:r>
                      <a:endParaRPr sz="800"/>
                    </a:p>
                  </a:txBody>
                  <a:tcPr marT="63500" marB="63500" marR="63500" marL="63500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Vacío</a:t>
                      </a:r>
                      <a:endParaRPr sz="800"/>
                    </a:p>
                  </a:txBody>
                  <a:tcPr marT="0" marB="0" marR="68575" marL="68575" anchor="ctr"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17</a:t>
                      </a:r>
                      <a:endParaRPr sz="800"/>
                    </a:p>
                  </a:txBody>
                  <a:tcPr marT="0" marB="0" marR="68575" marL="68575" anchor="ctr"/>
                </a:tc>
              </a:tr>
              <a:tr h="111725">
                <a:tc vMerge="1"/>
                <a:tc vMerge="1"/>
                <a:tc vMerge="1"/>
                <a:tc vMerge="1"/>
                <a:tc vMerge="1"/>
              </a:tr>
              <a:tr h="2525"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Archivo no JPG ni PNG</a:t>
                      </a:r>
                      <a:endParaRPr sz="800"/>
                    </a:p>
                  </a:txBody>
                  <a:tcPr marT="0" marB="0" marR="68575" marL="6857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18</a:t>
                      </a:r>
                      <a:endParaRPr sz="800"/>
                    </a:p>
                  </a:txBody>
                  <a:tcPr marT="0" marB="0" marR="68575" marL="68575" anchor="ctr"/>
                </a:tc>
              </a:tr>
              <a:tr h="111725">
                <a:tc vMerge="1"/>
                <a:tc vMerge="1"/>
                <a:tc vMerge="1"/>
                <a:tc vMerge="1"/>
                <a:tc vMerge="1"/>
              </a:tr>
              <a:tr h="2525">
                <a:tc vMerge="1"/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Archivo mayor a 15 MB</a:t>
                      </a:r>
                      <a:endParaRPr sz="800"/>
                    </a:p>
                  </a:txBody>
                  <a:tcPr marT="0" marB="0" marR="68575" marL="68575" anchor="ctr">
                    <a:solidFill>
                      <a:srgbClr val="CCCC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19</a:t>
                      </a:r>
                      <a:endParaRPr sz="800"/>
                    </a:p>
                  </a:txBody>
                  <a:tcPr marT="0" marB="0" marR="68575" marL="68575" anchor="ctr"/>
                </a:tc>
              </a:tr>
              <a:tr h="240075">
                <a:tc vMerge="1"/>
                <a:tc vMerge="1"/>
                <a:tc vMerge="1"/>
                <a:tc vMerge="1"/>
                <a:tc vMerge="1"/>
              </a:tr>
              <a:tr h="2525">
                <a:tc rowSpan="10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Categoría</a:t>
                      </a:r>
                      <a:endParaRPr b="1" sz="800"/>
                    </a:p>
                  </a:txBody>
                  <a:tcPr marT="63500" marB="63500" marR="63500" marL="63500" anchor="ctr"/>
                </a:tc>
                <a:tc row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Selección: Libros</a:t>
                      </a:r>
                      <a:endParaRPr sz="800"/>
                    </a:p>
                  </a:txBody>
                  <a:tcPr marT="63500" marB="63500" marR="63500" marL="63500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4</a:t>
                      </a:r>
                      <a:endParaRPr sz="800"/>
                    </a:p>
                  </a:txBody>
                  <a:tcPr marT="63500" marB="63500" marR="63500" marL="63500" anchor="ctr"/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Vacío </a:t>
                      </a:r>
                      <a:endParaRPr sz="800"/>
                    </a:p>
                  </a:txBody>
                  <a:tcPr marT="0" marB="0" marR="68575" marL="68575" anchor="ctr"/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20</a:t>
                      </a:r>
                      <a:endParaRPr sz="800"/>
                    </a:p>
                  </a:txBody>
                  <a:tcPr marT="0" marB="0" marR="68575" marL="68575" anchor="ctr"/>
                </a:tc>
              </a:tr>
              <a:tr h="294750">
                <a:tc vMerge="1"/>
                <a:tc vMerge="1"/>
                <a:tc vMerge="1"/>
                <a:tc vMerge="1"/>
                <a:tc vMerge="1"/>
              </a:tr>
              <a:tr h="2525">
                <a:tc vMerge="1"/>
                <a:tc row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Selección: Exámenes</a:t>
                      </a:r>
                      <a:endParaRPr sz="800"/>
                    </a:p>
                  </a:txBody>
                  <a:tcPr marT="63500" marB="63500" marR="63500" marL="63500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5</a:t>
                      </a:r>
                      <a:endParaRPr sz="800"/>
                    </a:p>
                  </a:txBody>
                  <a:tcPr marT="63500" marB="63500" marR="63500" marL="63500" anchor="ctr"/>
                </a:tc>
                <a:tc vMerge="1"/>
                <a:tc vMerge="1"/>
              </a:tr>
              <a:tr h="343100">
                <a:tc vMerge="1"/>
                <a:tc vMerge="1"/>
                <a:tc vMerge="1"/>
                <a:tc vMerge="1"/>
                <a:tc vMerge="1"/>
              </a:tr>
              <a:tr h="1350">
                <a:tc vMerge="1"/>
                <a:tc row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Selección: Resúmenes</a:t>
                      </a:r>
                      <a:endParaRPr sz="800"/>
                    </a:p>
                  </a:txBody>
                  <a:tcPr marT="63500" marB="63500" marR="63500" marL="63500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6</a:t>
                      </a:r>
                      <a:endParaRPr sz="800"/>
                    </a:p>
                  </a:txBody>
                  <a:tcPr marT="63500" marB="63500" marR="63500" marL="63500" anchor="ctr"/>
                </a:tc>
                <a:tc vMerge="1"/>
                <a:tc vMerge="1"/>
              </a:tr>
              <a:tr h="344275">
                <a:tc vMerge="1"/>
                <a:tc vMerge="1"/>
                <a:tc vMerge="1"/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Categoría inválida</a:t>
                      </a:r>
                      <a:endParaRPr sz="800"/>
                    </a:p>
                  </a:txBody>
                  <a:tcPr marT="0" marB="0" marR="68575" marL="68575" anchor="ctr"/>
                </a:tc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21</a:t>
                      </a:r>
                      <a:endParaRPr sz="800"/>
                    </a:p>
                  </a:txBody>
                  <a:tcPr marT="0" marB="0" marR="68575" marL="68575" anchor="ctr"/>
                </a:tc>
              </a:tr>
              <a:tr h="2525">
                <a:tc vMerge="1"/>
                <a:tc row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Selección: Electrónicos</a:t>
                      </a:r>
                      <a:endParaRPr sz="800"/>
                    </a:p>
                  </a:txBody>
                  <a:tcPr marT="63500" marB="63500" marR="63500" marL="63500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7</a:t>
                      </a:r>
                      <a:endParaRPr sz="800"/>
                    </a:p>
                  </a:txBody>
                  <a:tcPr marT="63500" marB="63500" marR="63500" marL="63500" anchor="ctr"/>
                </a:tc>
                <a:tc vMerge="1"/>
                <a:tc vMerge="1"/>
              </a:tr>
              <a:tr h="343100">
                <a:tc vMerge="1"/>
                <a:tc vMerge="1"/>
                <a:tc vMerge="1"/>
                <a:tc vMerge="1"/>
                <a:tc vMerge="1"/>
              </a:tr>
              <a:tr h="2525">
                <a:tc vMerge="1"/>
                <a:tc row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Selección: Videos</a:t>
                      </a:r>
                      <a:endParaRPr sz="800"/>
                    </a:p>
                  </a:txBody>
                  <a:tcPr marT="63500" marB="63500" marR="63500" marL="63500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8</a:t>
                      </a:r>
                      <a:endParaRPr sz="800"/>
                    </a:p>
                  </a:txBody>
                  <a:tcPr marT="63500" marB="63500" marR="63500" marL="63500" anchor="ctr"/>
                </a:tc>
                <a:tc vMerge="1"/>
                <a:tc vMerge="1"/>
              </a:tr>
              <a:tr h="343100">
                <a:tc vMerge="1"/>
                <a:tc vMerge="1"/>
                <a:tc vMerge="1"/>
                <a:tc vMerge="1"/>
                <a:tc vMerge="1"/>
              </a:tr>
              <a:tr h="3456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800"/>
                        <a:t>Tipo de transacción</a:t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Selección: Alquiler</a:t>
                      </a:r>
                      <a:endParaRPr sz="8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9</a:t>
                      </a:r>
                      <a:endParaRPr sz="800"/>
                    </a:p>
                  </a:txBody>
                  <a:tcPr marT="63500" marB="63500" marR="63500" marL="63500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68575" marL="68575" anchor="ctr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0" marB="0" marR="68575" marL="68575" anchor="ctr"/>
                </a:tc>
              </a:tr>
              <a:tr h="345625">
                <a:tc vMerge="1"/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Selección: Vender</a:t>
                      </a:r>
                      <a:endParaRPr sz="800"/>
                    </a:p>
                  </a:txBody>
                  <a:tcPr marT="63500" marB="63500" marR="63500" marL="6350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10</a:t>
                      </a:r>
                      <a:endParaRPr sz="800"/>
                    </a:p>
                  </a:txBody>
                  <a:tcPr marT="63500" marB="63500" marR="63500" marL="63500" anchor="ctr"/>
                </a:tc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 txBox="1"/>
          <p:nvPr/>
        </p:nvSpPr>
        <p:spPr>
          <a:xfrm>
            <a:off x="335225" y="0"/>
            <a:ext cx="5139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b="1" lang="en-US" sz="11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Casos de prueba :</a:t>
            </a:r>
            <a:endParaRPr/>
          </a:p>
        </p:txBody>
      </p:sp>
      <p:graphicFrame>
        <p:nvGraphicFramePr>
          <p:cNvPr id="327" name="Google Shape;327;p42"/>
          <p:cNvGraphicFramePr/>
          <p:nvPr/>
        </p:nvGraphicFramePr>
        <p:xfrm>
          <a:off x="368200" y="42791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{7BE95CC4-44DF-4FAC-8C80-F295CDF4F736}</a:tableStyleId>
              </a:tblPr>
              <a:tblGrid>
                <a:gridCol w="949800"/>
                <a:gridCol w="925175"/>
                <a:gridCol w="1695100"/>
              </a:tblGrid>
              <a:tr h="2596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Caso de prueba válido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2407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Prueba R001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hMerge="1"/>
                <a:tc hMerge="1"/>
              </a:tr>
              <a:tr h="29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Objetivo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Publicar un artículo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Precondición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Ingresar a la aplicación como un usuario autorizado (comprador, vendedor o administrador)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  <a:tr h="148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Descripción de la prueba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-US" sz="1000"/>
                        <a:t>Abrir la pantalla de registro de nueva publicación.</a:t>
                      </a:r>
                      <a:endParaRPr sz="1000"/>
                    </a:p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-US" sz="1000"/>
                        <a:t>Ingresar datos, por ejemplo:</a:t>
                      </a:r>
                      <a:endParaRPr sz="1000"/>
                    </a:p>
                    <a:p>
                      <a:pPr indent="-292100" lvl="0" marL="9144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Nombre del producto: “Calculadora Casio XM-213”</a:t>
                      </a:r>
                      <a:endParaRPr sz="1000"/>
                    </a:p>
                    <a:p>
                      <a:pPr indent="-292100" lvl="0" marL="9144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Descripción del producto: “Calculadora gráfica, casi nueva, color azul y blanco.“</a:t>
                      </a:r>
                      <a:endParaRPr sz="1000"/>
                    </a:p>
                    <a:p>
                      <a:pPr indent="-292100" lvl="0" marL="9144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Archivo: [Foto JPG de 3 MB].</a:t>
                      </a:r>
                      <a:endParaRPr sz="1000"/>
                    </a:p>
                    <a:p>
                      <a:pPr indent="-292100" lvl="0" marL="9144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Categoría: “Electronicos”</a:t>
                      </a:r>
                      <a:endParaRPr sz="1000"/>
                    </a:p>
                    <a:p>
                      <a:pPr indent="-292100" lvl="0" marL="9144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Tipo de transacción: “Venta”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  <a:tr h="14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Resultados esperados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El sistema debe permitir continuar con el proceso de nueva publicación con los datos establecidos por el usuario., mostrando así que los datos ingresados son correctos.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</a:tbl>
          </a:graphicData>
        </a:graphic>
      </p:graphicFrame>
      <p:graphicFrame>
        <p:nvGraphicFramePr>
          <p:cNvPr id="328" name="Google Shape;328;p42"/>
          <p:cNvGraphicFramePr/>
          <p:nvPr/>
        </p:nvGraphicFramePr>
        <p:xfrm>
          <a:off x="4412275" y="441625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{7BE95CC4-44DF-4FAC-8C80-F295CDF4F736}</a:tableStyleId>
              </a:tblPr>
              <a:tblGrid>
                <a:gridCol w="1672325"/>
                <a:gridCol w="1628975"/>
                <a:gridCol w="1027100"/>
              </a:tblGrid>
              <a:tr h="23285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Caso de prueba inválido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>
                    <a:solidFill>
                      <a:srgbClr val="000000"/>
                    </a:solidFill>
                  </a:tcPr>
                </a:tc>
                <a:tc hMerge="1"/>
                <a:tc hMerge="1"/>
              </a:tr>
              <a:tr h="1000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Prueba R002</a:t>
                      </a:r>
                      <a:endParaRPr b="1" sz="1100"/>
                    </a:p>
                  </a:txBody>
                  <a:tcPr marT="63500" marB="63500" marR="63500" marL="63500" anchor="ctr"/>
                </a:tc>
                <a:tc hMerge="1"/>
                <a:tc hMerge="1"/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Objetivo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Publicar un artículo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Precondición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Ingresar a la aplicación como un usuario autorizado (comprador, vendedor o administrador)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  <a:tr h="933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Descripción de la prueba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-US" sz="1000"/>
                        <a:t>Abrir la pantalla de registro de nueva publicación.</a:t>
                      </a:r>
                      <a:endParaRPr sz="1000"/>
                    </a:p>
                    <a:p>
                      <a:pPr indent="-2921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AutoNum type="arabicPeriod"/>
                      </a:pPr>
                      <a:r>
                        <a:rPr lang="en-US" sz="1000"/>
                        <a:t>Ingresar datos, por ejemplo:</a:t>
                      </a:r>
                      <a:endParaRPr sz="1000"/>
                    </a:p>
                    <a:p>
                      <a:pPr indent="-292100" lvl="0" marL="9144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Nombre del producto: [] (Vacío)</a:t>
                      </a:r>
                      <a:endParaRPr sz="1000"/>
                    </a:p>
                    <a:p>
                      <a:pPr indent="-292100" lvl="0" marL="9144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Descripción del producto: “Calculadora gráfica, casi nueva, color azul y blanco.“</a:t>
                      </a:r>
                      <a:endParaRPr sz="1000"/>
                    </a:p>
                    <a:p>
                      <a:pPr indent="-292100" lvl="0" marL="9144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Archivo: [Foto JPG de 3 MB].</a:t>
                      </a:r>
                      <a:endParaRPr sz="1000"/>
                    </a:p>
                    <a:p>
                      <a:pPr indent="-292100" lvl="0" marL="9144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Categoría: [] (Vacío)</a:t>
                      </a:r>
                      <a:endParaRPr sz="1000"/>
                    </a:p>
                    <a:p>
                      <a:pPr indent="-292100" lvl="0" marL="9144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-"/>
                      </a:pPr>
                      <a:r>
                        <a:rPr lang="en-US" sz="1000"/>
                        <a:t>Tipo de transacción: “Venta”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Resultados esperados</a:t>
                      </a:r>
                      <a:endParaRPr b="1" sz="1000"/>
                    </a:p>
                  </a:txBody>
                  <a:tcPr marT="63500" marB="63500" marR="63500" marL="63500" anchor="ctr"/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El sistema no debe permitir que el usuario progrese con el proceso de publicación de un artículo. Y debe solicitar al usuario corregir el o los campos correspondientes (nombre del producto y categoría) mediante un mensaje en la pantalla.</a:t>
                      </a:r>
                      <a:endParaRPr sz="1000"/>
                    </a:p>
                  </a:txBody>
                  <a:tcPr marT="63500" marB="63500" marR="63500" marL="63500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/>
          <p:nvPr/>
        </p:nvSpPr>
        <p:spPr>
          <a:xfrm>
            <a:off x="0" y="0"/>
            <a:ext cx="3491883" cy="51434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60000" y="0"/>
                </a:lnTo>
                <a:lnTo>
                  <a:pt x="120000" y="60000"/>
                </a:lnTo>
                <a:lnTo>
                  <a:pt x="60000" y="120000"/>
                </a:lnTo>
                <a:lnTo>
                  <a:pt x="0" y="120000"/>
                </a:lnTo>
                <a:lnTo>
                  <a:pt x="60000" y="60000"/>
                </a:lnTo>
                <a:close/>
              </a:path>
            </a:pathLst>
          </a:custGeom>
          <a:solidFill>
            <a:srgbClr val="006DB0">
              <a:alpha val="23921"/>
            </a:srgbClr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26323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 txBox="1"/>
          <p:nvPr>
            <p:ph idx="4294967295" type="subTitle"/>
          </p:nvPr>
        </p:nvSpPr>
        <p:spPr>
          <a:xfrm>
            <a:off x="747775" y="1257799"/>
            <a:ext cx="3764100" cy="27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Squirlearn</a:t>
            </a:r>
            <a:r>
              <a:rPr lang="en-US" sz="2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tiene como objetivo principal proporcionar a la comunidad universitaria de la PUCP una plataforma confiable para la compra, venta y alquiler de materiales académicos.</a:t>
            </a:r>
            <a:endParaRPr sz="40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3" name="Google Shape;223;p29"/>
          <p:cNvSpPr/>
          <p:nvPr/>
        </p:nvSpPr>
        <p:spPr>
          <a:xfrm rot="-5399996">
            <a:off x="-1439910" y="2263098"/>
            <a:ext cx="3268723" cy="388885"/>
          </a:xfrm>
          <a:custGeom>
            <a:rect b="b" l="l" r="r" t="t"/>
            <a:pathLst>
              <a:path extrusionOk="0" h="527" w="3840">
                <a:moveTo>
                  <a:pt x="0" y="0"/>
                </a:moveTo>
                <a:cubicBezTo>
                  <a:pt x="3840" y="0"/>
                  <a:pt x="3840" y="0"/>
                  <a:pt x="3840" y="0"/>
                </a:cubicBezTo>
                <a:cubicBezTo>
                  <a:pt x="3840" y="80"/>
                  <a:pt x="3840" y="80"/>
                  <a:pt x="3840" y="80"/>
                </a:cubicBezTo>
                <a:cubicBezTo>
                  <a:pt x="3840" y="327"/>
                  <a:pt x="3640" y="527"/>
                  <a:pt x="3394" y="527"/>
                </a:cubicBezTo>
                <a:cubicBezTo>
                  <a:pt x="446" y="527"/>
                  <a:pt x="446" y="527"/>
                  <a:pt x="446" y="527"/>
                </a:cubicBezTo>
                <a:cubicBezTo>
                  <a:pt x="200" y="527"/>
                  <a:pt x="0" y="327"/>
                  <a:pt x="0" y="8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91E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889650" y="105925"/>
            <a:ext cx="736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82596" lvl="0" marL="457200" rtl="0" algn="l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4000"/>
              <a:buChar char="◎"/>
            </a:pPr>
            <a:r>
              <a:rPr b="1" lang="en-US" sz="4000">
                <a:solidFill>
                  <a:srgbClr val="0091EA"/>
                </a:solidFill>
              </a:rPr>
              <a:t>Descripción del Sistema</a:t>
            </a:r>
            <a:endParaRPr sz="4000">
              <a:solidFill>
                <a:srgbClr val="263238"/>
              </a:solidFill>
            </a:endParaRPr>
          </a:p>
        </p:txBody>
      </p:sp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25295" l="0" r="11543" t="0"/>
          <a:stretch/>
        </p:blipFill>
        <p:spPr>
          <a:xfrm>
            <a:off x="5107450" y="906325"/>
            <a:ext cx="2802525" cy="423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/>
          <p:nvPr>
            <p:ph idx="4294967295" type="body"/>
          </p:nvPr>
        </p:nvSpPr>
        <p:spPr>
          <a:xfrm>
            <a:off x="826800" y="168650"/>
            <a:ext cx="74904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682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b="1" lang="en-US" sz="4000">
                <a:solidFill>
                  <a:srgbClr val="0091EA"/>
                </a:solidFill>
              </a:rPr>
              <a:t>Requerimientos funcionales</a:t>
            </a:r>
            <a:endParaRPr sz="2200"/>
          </a:p>
        </p:txBody>
      </p:sp>
      <p:graphicFrame>
        <p:nvGraphicFramePr>
          <p:cNvPr id="231" name="Google Shape;231;p30"/>
          <p:cNvGraphicFramePr/>
          <p:nvPr/>
        </p:nvGraphicFramePr>
        <p:xfrm>
          <a:off x="1632525" y="130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{7455B976-C01C-4294-BA27-2D7EBA0B4BC1}</a:tableStyleId>
              </a:tblPr>
              <a:tblGrid>
                <a:gridCol w="1274875"/>
                <a:gridCol w="2644425"/>
                <a:gridCol w="1959650"/>
              </a:tblGrid>
              <a:tr h="326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ID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Prioridad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11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R1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mostrar los productos y sus detalles (nombre, precio, descripción, tipo, imágenes).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Alta</a:t>
                      </a:r>
                      <a:endParaRPr sz="1100"/>
                    </a:p>
                  </a:txBody>
                  <a:tcPr marT="0" marB="0" marR="68575" marL="68575" anchor="ctr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2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R15</a:t>
                      </a:r>
                      <a:endParaRPr b="1" sz="1100"/>
                    </a:p>
                  </a:txBody>
                  <a:tcPr marT="0" marB="0" marR="68575" marL="68575" anchor="ctr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El sistema debe permitir a los usuarios crear, editar y gestionar publicaciones 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Alta</a:t>
                      </a:r>
                      <a:endParaRPr sz="1100"/>
                    </a:p>
                  </a:txBody>
                  <a:tcPr marT="0" marB="0" marR="68575" marL="68575" anchor="ctr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7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R13</a:t>
                      </a:r>
                      <a:endParaRPr b="1" sz="1100"/>
                    </a:p>
                  </a:txBody>
                  <a:tcPr marT="0" marB="0" marR="68575" marL="68575" anchor="ctr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El sistema debe permitir a los usuarios ingresar empleando credenciales personales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100"/>
                    </a:p>
                  </a:txBody>
                  <a:tcPr marT="0" marB="0" marR="68575" marL="68575" anchor="ctr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4294967295" type="body"/>
          </p:nvPr>
        </p:nvSpPr>
        <p:spPr>
          <a:xfrm>
            <a:off x="826800" y="119475"/>
            <a:ext cx="74904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682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◎"/>
            </a:pPr>
            <a:r>
              <a:rPr b="1" lang="en-US" sz="4000">
                <a:solidFill>
                  <a:srgbClr val="0091EA"/>
                </a:solidFill>
              </a:rPr>
              <a:t>Requerimientos de calidad</a:t>
            </a:r>
            <a:endParaRPr sz="2200"/>
          </a:p>
        </p:txBody>
      </p:sp>
      <p:graphicFrame>
        <p:nvGraphicFramePr>
          <p:cNvPr id="237" name="Google Shape;237;p31"/>
          <p:cNvGraphicFramePr/>
          <p:nvPr/>
        </p:nvGraphicFramePr>
        <p:xfrm>
          <a:off x="2307063" y="137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{7455B976-C01C-4294-BA27-2D7EBA0B4BC1}</a:tableStyleId>
              </a:tblPr>
              <a:tblGrid>
                <a:gridCol w="982325"/>
                <a:gridCol w="2662975"/>
                <a:gridCol w="884575"/>
              </a:tblGrid>
              <a:tr h="178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ID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FFFFFF"/>
                          </a:solidFill>
                        </a:rPr>
                        <a:t>Prioridad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0" marB="0" marR="68575" marL="68575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01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R5</a:t>
                      </a:r>
                      <a:endParaRPr b="1" sz="1100"/>
                    </a:p>
                  </a:txBody>
                  <a:tcPr marT="0" marB="0" marR="68575" marL="68575" anchor="ctr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Garantizar que la plataforma esté disponible de forma continua por lo menos 23 horas de cada día, para brindar una experiencia de uso constante y confiable.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50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R9</a:t>
                      </a:r>
                      <a:endParaRPr b="1" sz="1100"/>
                    </a:p>
                  </a:txBody>
                  <a:tcPr marT="0" marB="0" marR="68575" marL="68575" anchor="ctr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El sistema deberá ser capaz de soportar usuarios en simultáneo y ofrecer tiempos de respuesta rápidos para garantizar una experiencia fluida incluso en condiciones de alta demanda.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R20</a:t>
                      </a:r>
                      <a:endParaRPr b="1" sz="1100"/>
                    </a:p>
                  </a:txBody>
                  <a:tcPr marT="0" marB="0" marR="68575" marL="68575" anchor="ctr">
                    <a:lnL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</a:rPr>
                        <a:t>El sistema debe proteger los datos de los usuarios mediante encriptación,  autenticación multifactor (MFA) y control de acceso basado en roles (RBAC) para asegurar la confidencialidad, integridad y disponibilidad de la información.</a:t>
                      </a:r>
                      <a:endParaRPr sz="1100"/>
                    </a:p>
                  </a:txBody>
                  <a:tcPr marT="63500" marB="635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/>
          <p:nvPr/>
        </p:nvSpPr>
        <p:spPr>
          <a:xfrm>
            <a:off x="4637370" y="5017184"/>
            <a:ext cx="3319800" cy="12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7717" y="0"/>
                </a:lnTo>
                <a:lnTo>
                  <a:pt x="120000" y="60000"/>
                </a:lnTo>
                <a:lnTo>
                  <a:pt x="117717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-6675" y="5017184"/>
            <a:ext cx="6907500" cy="12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8903" y="0"/>
                </a:lnTo>
                <a:lnTo>
                  <a:pt x="120000" y="60000"/>
                </a:lnTo>
                <a:lnTo>
                  <a:pt x="118903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91E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2"/>
          <p:cNvSpPr txBox="1"/>
          <p:nvPr>
            <p:ph idx="4294967295" type="body"/>
          </p:nvPr>
        </p:nvSpPr>
        <p:spPr>
          <a:xfrm>
            <a:off x="1321050" y="116575"/>
            <a:ext cx="6501900" cy="9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4825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◎"/>
            </a:pPr>
            <a:r>
              <a:rPr b="1" lang="en-US" sz="4000">
                <a:solidFill>
                  <a:srgbClr val="0091EA"/>
                </a:solidFill>
              </a:rPr>
              <a:t>Vista de contenedores</a:t>
            </a:r>
            <a:endParaRPr sz="4000"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037" y="1231075"/>
            <a:ext cx="7153925" cy="36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/>
          <p:nvPr/>
        </p:nvSpPr>
        <p:spPr>
          <a:xfrm>
            <a:off x="4637370" y="5017184"/>
            <a:ext cx="3319800" cy="12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7717" y="0"/>
                </a:lnTo>
                <a:lnTo>
                  <a:pt x="120000" y="60000"/>
                </a:lnTo>
                <a:lnTo>
                  <a:pt x="117717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/>
          <p:nvPr/>
        </p:nvSpPr>
        <p:spPr>
          <a:xfrm>
            <a:off x="-6675" y="5017184"/>
            <a:ext cx="6907500" cy="12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8903" y="0"/>
                </a:lnTo>
                <a:lnTo>
                  <a:pt x="120000" y="60000"/>
                </a:lnTo>
                <a:lnTo>
                  <a:pt x="118903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91E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3"/>
          <p:cNvSpPr txBox="1"/>
          <p:nvPr>
            <p:ph idx="4294967295" type="body"/>
          </p:nvPr>
        </p:nvSpPr>
        <p:spPr>
          <a:xfrm>
            <a:off x="152400" y="0"/>
            <a:ext cx="8857500" cy="7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091EA"/>
                </a:solidFill>
              </a:rPr>
              <a:t>Vista de c</a:t>
            </a:r>
            <a:r>
              <a:rPr b="1" lang="en-US">
                <a:solidFill>
                  <a:srgbClr val="0091EA"/>
                </a:solidFill>
              </a:rPr>
              <a:t>omponentes del Contenedor &lt;API&gt;</a:t>
            </a:r>
            <a:endParaRPr/>
          </a:p>
        </p:txBody>
      </p:sp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88" y="511025"/>
            <a:ext cx="8054935" cy="463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/>
          <p:nvPr/>
        </p:nvSpPr>
        <p:spPr>
          <a:xfrm>
            <a:off x="4637370" y="5017184"/>
            <a:ext cx="3319800" cy="12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7717" y="0"/>
                </a:lnTo>
                <a:lnTo>
                  <a:pt x="120000" y="60000"/>
                </a:lnTo>
                <a:lnTo>
                  <a:pt x="117717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4"/>
          <p:cNvSpPr/>
          <p:nvPr/>
        </p:nvSpPr>
        <p:spPr>
          <a:xfrm>
            <a:off x="-6675" y="5017184"/>
            <a:ext cx="6907500" cy="12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8903" y="0"/>
                </a:lnTo>
                <a:lnTo>
                  <a:pt x="120000" y="60000"/>
                </a:lnTo>
                <a:lnTo>
                  <a:pt x="118903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91E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4"/>
          <p:cNvSpPr txBox="1"/>
          <p:nvPr>
            <p:ph idx="4294967295" type="body"/>
          </p:nvPr>
        </p:nvSpPr>
        <p:spPr>
          <a:xfrm>
            <a:off x="312525" y="145375"/>
            <a:ext cx="84888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4127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◎"/>
            </a:pPr>
            <a:r>
              <a:rPr b="1" lang="en-US" sz="2900">
                <a:solidFill>
                  <a:srgbClr val="0091EA"/>
                </a:solidFill>
              </a:rPr>
              <a:t>Vista de código Sistema de Reseñas</a:t>
            </a:r>
            <a:endParaRPr sz="2900"/>
          </a:p>
        </p:txBody>
      </p:sp>
      <p:pic>
        <p:nvPicPr>
          <p:cNvPr id="261" name="Google Shape;2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13" y="852878"/>
            <a:ext cx="6982575" cy="34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5"/>
          <p:cNvSpPr/>
          <p:nvPr/>
        </p:nvSpPr>
        <p:spPr>
          <a:xfrm>
            <a:off x="4637370" y="5017184"/>
            <a:ext cx="3319800" cy="12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7717" y="0"/>
                </a:lnTo>
                <a:lnTo>
                  <a:pt x="120000" y="60000"/>
                </a:lnTo>
                <a:lnTo>
                  <a:pt x="117717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-6675" y="5017184"/>
            <a:ext cx="6907500" cy="12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8903" y="0"/>
                </a:lnTo>
                <a:lnTo>
                  <a:pt x="120000" y="60000"/>
                </a:lnTo>
                <a:lnTo>
                  <a:pt x="118903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91E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5"/>
          <p:cNvSpPr txBox="1"/>
          <p:nvPr>
            <p:ph idx="4294967295" type="body"/>
          </p:nvPr>
        </p:nvSpPr>
        <p:spPr>
          <a:xfrm>
            <a:off x="312525" y="145375"/>
            <a:ext cx="84888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4127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◎"/>
            </a:pPr>
            <a:r>
              <a:rPr b="1" lang="en-US" sz="2900">
                <a:solidFill>
                  <a:srgbClr val="0091EA"/>
                </a:solidFill>
              </a:rPr>
              <a:t>Vista de </a:t>
            </a:r>
            <a:r>
              <a:rPr b="1" lang="en-US" sz="2900">
                <a:solidFill>
                  <a:srgbClr val="0091EA"/>
                </a:solidFill>
              </a:rPr>
              <a:t>código</a:t>
            </a:r>
            <a:r>
              <a:rPr b="1" lang="en-US" sz="2900">
                <a:solidFill>
                  <a:srgbClr val="0091EA"/>
                </a:solidFill>
              </a:rPr>
              <a:t> Historial de Transacciones</a:t>
            </a:r>
            <a:endParaRPr sz="2900"/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5" y="760825"/>
            <a:ext cx="8713989" cy="384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/>
          <p:nvPr/>
        </p:nvSpPr>
        <p:spPr>
          <a:xfrm>
            <a:off x="4637370" y="5017184"/>
            <a:ext cx="3319800" cy="12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7717" y="0"/>
                </a:lnTo>
                <a:lnTo>
                  <a:pt x="120000" y="60000"/>
                </a:lnTo>
                <a:lnTo>
                  <a:pt x="117717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-6675" y="5017184"/>
            <a:ext cx="6907500" cy="12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8903" y="0"/>
                </a:lnTo>
                <a:lnTo>
                  <a:pt x="120000" y="60000"/>
                </a:lnTo>
                <a:lnTo>
                  <a:pt x="118903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0091EA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 txBox="1"/>
          <p:nvPr>
            <p:ph idx="4294967295" type="body"/>
          </p:nvPr>
        </p:nvSpPr>
        <p:spPr>
          <a:xfrm>
            <a:off x="312525" y="145375"/>
            <a:ext cx="84888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41274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Char char="◎"/>
            </a:pPr>
            <a:r>
              <a:rPr b="1" lang="en-US" sz="2900">
                <a:solidFill>
                  <a:srgbClr val="0091EA"/>
                </a:solidFill>
              </a:rPr>
              <a:t>Patrones de diseño aplicados</a:t>
            </a:r>
            <a:endParaRPr sz="2900"/>
          </a:p>
        </p:txBody>
      </p:sp>
      <p:sp>
        <p:nvSpPr>
          <p:cNvPr id="277" name="Google Shape;277;p36"/>
          <p:cNvSpPr txBox="1"/>
          <p:nvPr/>
        </p:nvSpPr>
        <p:spPr>
          <a:xfrm>
            <a:off x="461950" y="1466525"/>
            <a:ext cx="36714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Para manejar las reseñas de productos, se aplicó el patrón </a:t>
            </a:r>
            <a:r>
              <a:rPr b="1" lang="en-US">
                <a:solidFill>
                  <a:schemeClr val="dk1"/>
                </a:solidFill>
              </a:rPr>
              <a:t>Facade </a:t>
            </a:r>
            <a:r>
              <a:rPr lang="en-US">
                <a:solidFill>
                  <a:schemeClr val="dk1"/>
                </a:solidFill>
              </a:rPr>
              <a:t>a través de la clase GestorReview, que actúa como punto de entrada único para los compradores. Esta fachada encapsula múltiples responsabilidades internas, como la validación, el almacenamiento y la gestión de valoraciones.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De esta forma, los usuarios no interactúan directamente con las capas internas, lo que mejora la modularidad y legibilidad del sistema.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4464275" y="1466525"/>
            <a:ext cx="42774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El acceso al historial de transacciones se controla usando el patrón </a:t>
            </a:r>
            <a:r>
              <a:rPr b="1" lang="en-US">
                <a:solidFill>
                  <a:schemeClr val="dk1"/>
                </a:solidFill>
              </a:rPr>
              <a:t>Strategy</a:t>
            </a:r>
            <a:r>
              <a:rPr lang="en-US">
                <a:solidFill>
                  <a:schemeClr val="dk1"/>
                </a:solidFill>
              </a:rPr>
              <a:t>, permitiendo validar los permisos de acceso según el rol del usuario.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Se definió la interfaz EstrategiaValidacionAcceso, con tres implementaciones especializadas: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ValidacionPorComprador: solo permite ver su propio historial.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ValidacionPorVendedor: permite ver transacciones donde actuó como vendedor.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ValidacionPorAdministrador: permite ver todos los registros.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9" name="Google Shape;279;p36"/>
          <p:cNvSpPr txBox="1"/>
          <p:nvPr>
            <p:ph idx="4294967295" type="body"/>
          </p:nvPr>
        </p:nvSpPr>
        <p:spPr>
          <a:xfrm>
            <a:off x="542225" y="973625"/>
            <a:ext cx="2507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5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b="1" lang="en-US" sz="2000">
                <a:solidFill>
                  <a:srgbClr val="0091EA"/>
                </a:solidFill>
              </a:rPr>
              <a:t>Patron Facade</a:t>
            </a:r>
            <a:endParaRPr sz="2000"/>
          </a:p>
        </p:txBody>
      </p:sp>
      <p:sp>
        <p:nvSpPr>
          <p:cNvPr id="280" name="Google Shape;280;p36"/>
          <p:cNvSpPr txBox="1"/>
          <p:nvPr>
            <p:ph idx="4294967295" type="body"/>
          </p:nvPr>
        </p:nvSpPr>
        <p:spPr>
          <a:xfrm>
            <a:off x="4524150" y="973625"/>
            <a:ext cx="25797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55596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◎"/>
            </a:pPr>
            <a:r>
              <a:rPr b="1" lang="en-US" sz="2000">
                <a:solidFill>
                  <a:srgbClr val="0091EA"/>
                </a:solidFill>
              </a:rPr>
              <a:t>Patron</a:t>
            </a:r>
            <a:r>
              <a:rPr b="1" lang="en-US" sz="2000">
                <a:solidFill>
                  <a:srgbClr val="0091EA"/>
                </a:solidFill>
              </a:rPr>
              <a:t> Strategy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delia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