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605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49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553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37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618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969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05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444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45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7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30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8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4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3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722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19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91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6BC752-53DF-45D2-98EA-C10CC112E5C0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1119-1AB4-4375-B780-3609F7151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06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1534F1-9767-4B83-B235-2004F508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55" y="736600"/>
            <a:ext cx="8825658" cy="3329581"/>
          </a:xfrm>
        </p:spPr>
        <p:txBody>
          <a:bodyPr/>
          <a:lstStyle/>
          <a:p>
            <a:r>
              <a:rPr lang="hu-HU" dirty="0"/>
              <a:t>Project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060644-3424-4D3F-BE16-535A652A8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Konyhási</a:t>
            </a:r>
            <a:r>
              <a:rPr lang="hu-HU" dirty="0"/>
              <a:t> Máté, Kiss Gábor, Horváth Hunor, </a:t>
            </a:r>
            <a:r>
              <a:rPr lang="hu-HU" dirty="0" err="1"/>
              <a:t>jankovics</a:t>
            </a:r>
            <a:r>
              <a:rPr lang="hu-HU" dirty="0"/>
              <a:t> </a:t>
            </a:r>
            <a:r>
              <a:rPr lang="hu-HU" dirty="0" err="1"/>
              <a:t>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551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3AD56-D8EC-4A37-892F-D7F36D3F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Ötletelés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D185F6-6CD5-4D4B-B23F-01F20039D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65618"/>
            <a:ext cx="8946541" cy="4195481"/>
          </a:xfrm>
        </p:spPr>
        <p:txBody>
          <a:bodyPr/>
          <a:lstStyle/>
          <a:p>
            <a:r>
              <a:rPr lang="hu-HU" dirty="0"/>
              <a:t>Eldöntöttük hogy szókirakós játékot akarunk csinálni. </a:t>
            </a:r>
          </a:p>
          <a:p>
            <a:r>
              <a:rPr lang="hu-HU" dirty="0"/>
              <a:t>Ehhez szavakat gyűjtöttünk ki </a:t>
            </a:r>
            <a:r>
              <a:rPr lang="hu-HU" dirty="0" err="1"/>
              <a:t>txt</a:t>
            </a:r>
            <a:r>
              <a:rPr lang="hu-HU" dirty="0"/>
              <a:t> fájlokban. </a:t>
            </a:r>
          </a:p>
          <a:p>
            <a:r>
              <a:rPr lang="hu-HU" dirty="0"/>
              <a:t>Ezután elkezdtük megírni a programot közös munkával.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628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E221E6-7E7E-4B44-AD77-BFB1B9A0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Szavak kigyűjtése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2E57AA-2C41-4079-8EB4-296531F4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Kigyűjtöttük a megfelelő szavakat. (Angol és magyar)</a:t>
            </a:r>
          </a:p>
        </p:txBody>
      </p:sp>
    </p:spTree>
    <p:extLst>
      <p:ext uri="{BB962C8B-B14F-4D97-AF65-F5344CB8AC3E}">
        <p14:creationId xmlns:p14="http://schemas.microsoft.com/office/powerpoint/2010/main" val="177368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B8D11-C935-462A-B30F-5CD0D4A4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Programírás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C59453-3FE0-4431-A4E2-54A64FA7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Közös munka megosztással megírtuk a programot. </a:t>
            </a:r>
          </a:p>
        </p:txBody>
      </p:sp>
    </p:spTree>
    <p:extLst>
      <p:ext uri="{BB962C8B-B14F-4D97-AF65-F5344CB8AC3E}">
        <p14:creationId xmlns:p14="http://schemas.microsoft.com/office/powerpoint/2010/main" val="2233022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Project munka</vt:lpstr>
      <vt:lpstr>Ötletelés</vt:lpstr>
      <vt:lpstr>Szavak kigyűjtése</vt:lpstr>
      <vt:lpstr>Programírás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munka</dc:title>
  <dc:creator>Kiss Gábor</dc:creator>
  <cp:lastModifiedBy>Kiss Gábor</cp:lastModifiedBy>
  <cp:revision>1</cp:revision>
  <dcterms:created xsi:type="dcterms:W3CDTF">2023-03-27T10:10:15Z</dcterms:created>
  <dcterms:modified xsi:type="dcterms:W3CDTF">2023-03-27T10:16:03Z</dcterms:modified>
</cp:coreProperties>
</file>