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706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80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23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22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5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73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310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95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150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05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EBB9-078D-4A59-9231-F0EBB7FCF301}" type="datetimeFigureOut">
              <a:rPr lang="es-PE" smtClean="0"/>
              <a:t>4/03/2020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7C5F-9DB2-458E-BF53-DC258825B2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82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ortar rectángulo de esquina diagonal 6"/>
          <p:cNvSpPr/>
          <p:nvPr/>
        </p:nvSpPr>
        <p:spPr>
          <a:xfrm>
            <a:off x="313038" y="3627944"/>
            <a:ext cx="10091351" cy="247407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0031" y="3627944"/>
            <a:ext cx="10625719" cy="2574386"/>
          </a:xfrm>
        </p:spPr>
        <p:txBody>
          <a:bodyPr>
            <a:noAutofit/>
          </a:bodyPr>
          <a:lstStyle/>
          <a:p>
            <a:pPr algn="l"/>
            <a:r>
              <a:rPr lang="es-PE" sz="3600" dirty="0" smtClean="0">
                <a:solidFill>
                  <a:schemeClr val="bg1">
                    <a:lumMod val="95000"/>
                  </a:schemeClr>
                </a:solidFill>
                <a:latin typeface="Helvetica LT Std Compressed" panose="020B0806030702040204" pitchFamily="34" charset="0"/>
              </a:rPr>
              <a:t>1.- Guerrero Mucha, Gianny Piero…(N)</a:t>
            </a:r>
          </a:p>
          <a:p>
            <a:pPr algn="l"/>
            <a:r>
              <a:rPr lang="es-PE" sz="3600" dirty="0" smtClean="0">
                <a:solidFill>
                  <a:schemeClr val="bg1">
                    <a:lumMod val="95000"/>
                  </a:schemeClr>
                </a:solidFill>
                <a:latin typeface="Helvetica LT Std Compressed" panose="020B0806030702040204" pitchFamily="34" charset="0"/>
              </a:rPr>
              <a:t>2.- Valenzuela Segovia, Luis Alejandro Gabriel…(N)</a:t>
            </a:r>
          </a:p>
          <a:p>
            <a:pPr algn="l"/>
            <a:r>
              <a:rPr lang="es-PE" sz="3600" dirty="0" smtClean="0">
                <a:solidFill>
                  <a:schemeClr val="bg1">
                    <a:lumMod val="95000"/>
                  </a:schemeClr>
                </a:solidFill>
                <a:latin typeface="Helvetica LT Std Compressed" panose="020B0806030702040204" pitchFamily="34" charset="0"/>
              </a:rPr>
              <a:t>3.- Valenzuela Martínez, </a:t>
            </a:r>
            <a:r>
              <a:rPr lang="es-PE" sz="3600" dirty="0" err="1" smtClean="0">
                <a:solidFill>
                  <a:schemeClr val="bg1">
                    <a:lumMod val="95000"/>
                  </a:schemeClr>
                </a:solidFill>
                <a:latin typeface="Helvetica LT Std Compressed" panose="020B0806030702040204" pitchFamily="34" charset="0"/>
              </a:rPr>
              <a:t>Alessandro</a:t>
            </a:r>
            <a:r>
              <a:rPr lang="es-PE" sz="3600" dirty="0" smtClean="0">
                <a:solidFill>
                  <a:schemeClr val="bg1">
                    <a:lumMod val="95000"/>
                  </a:schemeClr>
                </a:solidFill>
                <a:latin typeface="Helvetica LT Std Compressed" panose="020B0806030702040204" pitchFamily="34" charset="0"/>
              </a:rPr>
              <a:t> Gregory…(N)</a:t>
            </a:r>
          </a:p>
          <a:p>
            <a:pPr algn="l"/>
            <a:r>
              <a:rPr lang="es-PE" sz="3600" dirty="0" smtClean="0">
                <a:solidFill>
                  <a:schemeClr val="bg1">
                    <a:lumMod val="95000"/>
                  </a:schemeClr>
                </a:solidFill>
                <a:latin typeface="Helvetica LT Std Compressed" panose="020B0806030702040204" pitchFamily="34" charset="0"/>
              </a:rPr>
              <a:t>4.- </a:t>
            </a:r>
            <a:r>
              <a:rPr lang="es-PE" sz="3600" dirty="0" err="1" smtClean="0">
                <a:solidFill>
                  <a:schemeClr val="bg1">
                    <a:lumMod val="95000"/>
                  </a:schemeClr>
                </a:solidFill>
                <a:latin typeface="Helvetica LT Std Compressed" panose="020B0806030702040204" pitchFamily="34" charset="0"/>
              </a:rPr>
              <a:t>Zavalaga</a:t>
            </a:r>
            <a:r>
              <a:rPr lang="es-PE" sz="3600" dirty="0" smtClean="0">
                <a:solidFill>
                  <a:schemeClr val="bg1">
                    <a:lumMod val="95000"/>
                  </a:schemeClr>
                </a:solidFill>
                <a:latin typeface="Helvetica LT Std Compressed" panose="020B0806030702040204" pitchFamily="34" charset="0"/>
              </a:rPr>
              <a:t> Trujillo, Augusto…(N)</a:t>
            </a:r>
            <a:endParaRPr lang="es-PE" sz="3600" dirty="0">
              <a:solidFill>
                <a:schemeClr val="bg1">
                  <a:lumMod val="95000"/>
                </a:schemeClr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815133" y="492369"/>
            <a:ext cx="668558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Q’inqu</a:t>
            </a:r>
          </a:p>
        </p:txBody>
      </p:sp>
    </p:spTree>
    <p:extLst>
      <p:ext uri="{BB962C8B-B14F-4D97-AF65-F5344CB8AC3E}">
        <p14:creationId xmlns:p14="http://schemas.microsoft.com/office/powerpoint/2010/main" val="18774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Descripción del aplicativo</a:t>
            </a:r>
            <a:endParaRPr lang="es-PE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 aplicación se compone por el desarrollo de un personaje y su movilidad a través de los mapas (Laberintos) donde deberá completarlos en el menor tiempo posible y no ser alcanzado por los siguientes enemigos: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46258">
            <a:off x="9886914" y="300912"/>
            <a:ext cx="1572378" cy="12719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98" y="3653845"/>
            <a:ext cx="804476" cy="8044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36" y="3804132"/>
            <a:ext cx="638840" cy="6388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83" y="3507215"/>
            <a:ext cx="1003225" cy="100322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678845" y="4501806"/>
            <a:ext cx="1357183" cy="67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800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El profesor</a:t>
            </a:r>
            <a:endParaRPr lang="es-PE" sz="1800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876674" y="4510440"/>
            <a:ext cx="942462" cy="67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800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La bica</a:t>
            </a:r>
            <a:endParaRPr lang="es-PE" sz="1800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649483" y="4505753"/>
            <a:ext cx="965501" cy="67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800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La trica</a:t>
            </a:r>
            <a:endParaRPr lang="es-PE" sz="1800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Diagrama de clases</a:t>
            </a:r>
            <a:endParaRPr lang="es-PE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78" y="1900046"/>
            <a:ext cx="7866566" cy="3383820"/>
          </a:xfrm>
        </p:spPr>
      </p:pic>
    </p:spTree>
    <p:extLst>
      <p:ext uri="{BB962C8B-B14F-4D97-AF65-F5344CB8AC3E}">
        <p14:creationId xmlns:p14="http://schemas.microsoft.com/office/powerpoint/2010/main" val="3695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Explicación de contenidos</a:t>
            </a:r>
            <a:endParaRPr lang="es-PE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Uso de </a:t>
            </a:r>
            <a:r>
              <a:rPr lang="es-PE" dirty="0" err="1" smtClean="0">
                <a:solidFill>
                  <a:schemeClr val="bg1"/>
                </a:solidFill>
              </a:rPr>
              <a:t>threads</a:t>
            </a:r>
            <a:r>
              <a:rPr lang="es-PE" dirty="0" smtClean="0">
                <a:solidFill>
                  <a:schemeClr val="bg1"/>
                </a:solidFill>
              </a:rPr>
              <a:t> para la ejecución en simultaneo del juego.</a:t>
            </a:r>
            <a:endParaRPr lang="es-PE" dirty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Uso de la librería </a:t>
            </a:r>
            <a:r>
              <a:rPr lang="es-PE" dirty="0" err="1" smtClean="0">
                <a:solidFill>
                  <a:schemeClr val="bg1"/>
                </a:solidFill>
              </a:rPr>
              <a:t>Graphics</a:t>
            </a:r>
            <a:r>
              <a:rPr lang="es-PE" dirty="0" smtClean="0">
                <a:solidFill>
                  <a:schemeClr val="bg1"/>
                </a:solidFill>
              </a:rPr>
              <a:t> para el pintado de los objetos.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Uso de matrices para realizar los laberintos añadiendo en cada elemento un grafico y condiciones para la movilidad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Importación de archivos de sonido .</a:t>
            </a:r>
            <a:r>
              <a:rPr lang="es-PE" dirty="0" err="1" smtClean="0">
                <a:solidFill>
                  <a:schemeClr val="bg1"/>
                </a:solidFill>
              </a:rPr>
              <a:t>wav</a:t>
            </a:r>
            <a:r>
              <a:rPr lang="es-PE" dirty="0" smtClean="0">
                <a:solidFill>
                  <a:schemeClr val="bg1"/>
                </a:solidFill>
              </a:rPr>
              <a:t> .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Uso de librerías como </a:t>
            </a:r>
            <a:r>
              <a:rPr lang="es-PE" dirty="0" err="1" smtClean="0">
                <a:solidFill>
                  <a:schemeClr val="bg1"/>
                </a:solidFill>
              </a:rPr>
              <a:t>ImageIcon</a:t>
            </a:r>
            <a:r>
              <a:rPr lang="es-PE" dirty="0" smtClean="0">
                <a:solidFill>
                  <a:schemeClr val="bg1"/>
                </a:solidFill>
              </a:rPr>
              <a:t> para la importación de imágenes 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1"/>
                </a:solidFill>
              </a:rPr>
              <a:t>en el código.</a:t>
            </a:r>
          </a:p>
          <a:p>
            <a:pPr marL="0" indent="0">
              <a:buNone/>
            </a:pPr>
            <a:endParaRPr lang="es-P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44" y="817605"/>
            <a:ext cx="1498756" cy="14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Helvetica LT Std Compressed" panose="020B0806030702040204" pitchFamily="34" charset="0"/>
              </a:rPr>
              <a:t>Demostración en vivo</a:t>
            </a:r>
            <a:endParaRPr lang="es-PE" dirty="0">
              <a:solidFill>
                <a:schemeClr val="bg1"/>
              </a:solidFill>
              <a:latin typeface="Helvetica LT Std Compressed" panose="020B0806030702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8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161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LT Std Compressed</vt:lpstr>
      <vt:lpstr>Tema de Office</vt:lpstr>
      <vt:lpstr>Presentación de PowerPoint</vt:lpstr>
      <vt:lpstr>Descripción del aplicativo</vt:lpstr>
      <vt:lpstr>Diagrama de clases</vt:lpstr>
      <vt:lpstr>Explicación de contenidos</vt:lpstr>
      <vt:lpstr>Demostración en vivo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piero guerrero</dc:creator>
  <cp:lastModifiedBy>HOME</cp:lastModifiedBy>
  <cp:revision>11</cp:revision>
  <dcterms:created xsi:type="dcterms:W3CDTF">2020-02-16T23:51:56Z</dcterms:created>
  <dcterms:modified xsi:type="dcterms:W3CDTF">2020-03-05T04:46:30Z</dcterms:modified>
</cp:coreProperties>
</file>