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0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8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3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5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7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1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5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5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5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EBB9-078D-4A59-9231-F0EBB7FCF301}" type="datetimeFigureOut">
              <a:rPr lang="es-PE" smtClean="0"/>
              <a:t>17/02/2020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2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6940" y="3108961"/>
            <a:ext cx="9144000" cy="2574386"/>
          </a:xfrm>
        </p:spPr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1.- Guerrero Mucha, Gianny Piero…(N)</a:t>
            </a:r>
          </a:p>
          <a:p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2.- Valenzuela Martínez, Luis Alejandro Gabriel…(N)</a:t>
            </a:r>
          </a:p>
          <a:p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3.- Valenzuela </a:t>
            </a:r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Segovia</a:t>
            </a:r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, </a:t>
            </a:r>
            <a:r>
              <a:rPr lang="es-PE" sz="3600" dirty="0" err="1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Alessandro</a:t>
            </a:r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…	(</a:t>
            </a:r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N)</a:t>
            </a:r>
          </a:p>
          <a:p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4.- </a:t>
            </a:r>
            <a:r>
              <a:rPr lang="es-PE" sz="3600" dirty="0" err="1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Zavalaga</a:t>
            </a:r>
            <a:r>
              <a:rPr lang="es-PE" sz="3600" dirty="0" smtClean="0">
                <a:solidFill>
                  <a:schemeClr val="accent4">
                    <a:lumMod val="75000"/>
                  </a:schemeClr>
                </a:solidFill>
                <a:latin typeface="Helvetica LT Std Compressed" panose="020B0806030702040204" pitchFamily="34" charset="0"/>
              </a:rPr>
              <a:t> Trujillo, Augusto…(N)</a:t>
            </a:r>
            <a:endParaRPr lang="es-PE" sz="3600" dirty="0">
              <a:solidFill>
                <a:schemeClr val="accent4">
                  <a:lumMod val="75000"/>
                </a:schemeClr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5133" y="492369"/>
            <a:ext cx="668558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Q’inqu</a:t>
            </a:r>
            <a:endParaRPr lang="es-ES" sz="138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4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Descripción del aplicativo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9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Diagrama de clases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Explicación de contenidos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Demostración en vivo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LT Std Compressed</vt:lpstr>
      <vt:lpstr>Tema de Office</vt:lpstr>
      <vt:lpstr>Presentación de PowerPoint</vt:lpstr>
      <vt:lpstr>Descripción del aplicativo</vt:lpstr>
      <vt:lpstr>Diagrama de clases</vt:lpstr>
      <vt:lpstr>Explicación de contenidos</vt:lpstr>
      <vt:lpstr>Demostración en vivo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guerrero</dc:creator>
  <cp:lastModifiedBy>piero guerrero</cp:lastModifiedBy>
  <cp:revision>5</cp:revision>
  <dcterms:created xsi:type="dcterms:W3CDTF">2020-02-16T23:51:56Z</dcterms:created>
  <dcterms:modified xsi:type="dcterms:W3CDTF">2020-02-17T19:35:58Z</dcterms:modified>
</cp:coreProperties>
</file>