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6DAAE-D776-41EF-94C5-5CDB86318B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64004F-F9FF-4C50-8EC4-C53BA6A96DE5}">
      <dgm:prSet/>
      <dgm:spPr/>
      <dgm:t>
        <a:bodyPr/>
        <a:lstStyle/>
        <a:p>
          <a:r>
            <a:rPr lang="en-US" b="1" dirty="0"/>
            <a:t>Congresista: </a:t>
          </a:r>
          <a:r>
            <a:rPr lang="es-MX" b="1" dirty="0"/>
            <a:t>RUT, nombre, partido y ocupación.</a:t>
          </a:r>
          <a:endParaRPr lang="en-US" dirty="0"/>
        </a:p>
      </dgm:t>
    </dgm:pt>
    <dgm:pt modelId="{3A2A2DC4-D977-4EED-89F0-51C5834D64F0}" type="parTrans" cxnId="{A2CEB65D-4AAE-48B8-BBD0-07DC612A532F}">
      <dgm:prSet/>
      <dgm:spPr/>
      <dgm:t>
        <a:bodyPr/>
        <a:lstStyle/>
        <a:p>
          <a:endParaRPr lang="en-US"/>
        </a:p>
      </dgm:t>
    </dgm:pt>
    <dgm:pt modelId="{F91FCE30-EAD6-44EC-9025-B0F5F0EAE3A0}" type="sibTrans" cxnId="{A2CEB65D-4AAE-48B8-BBD0-07DC612A532F}">
      <dgm:prSet/>
      <dgm:spPr/>
      <dgm:t>
        <a:bodyPr/>
        <a:lstStyle/>
        <a:p>
          <a:endParaRPr lang="en-US"/>
        </a:p>
      </dgm:t>
    </dgm:pt>
    <dgm:pt modelId="{69D2E719-6EEB-4A2C-AC4C-C11AB453E854}">
      <dgm:prSet/>
      <dgm:spPr/>
      <dgm:t>
        <a:bodyPr/>
        <a:lstStyle/>
        <a:p>
          <a:r>
            <a:rPr lang="en-US" b="1" dirty="0"/>
            <a:t>Grafo: </a:t>
          </a:r>
          <a:r>
            <a:rPr lang="es-MX" b="1" dirty="0"/>
            <a:t>Contiene una lista de los congresistas, </a:t>
          </a:r>
          <a:r>
            <a:rPr lang="es-MX" b="1" dirty="0" err="1"/>
            <a:t>n°</a:t>
          </a:r>
          <a:r>
            <a:rPr lang="es-MX" b="1" dirty="0"/>
            <a:t> congresistas y matriz adyacencia.</a:t>
          </a:r>
          <a:endParaRPr lang="en-US" dirty="0"/>
        </a:p>
      </dgm:t>
    </dgm:pt>
    <dgm:pt modelId="{2346EEA2-A669-4D2F-B28D-48CBA1746A63}" type="parTrans" cxnId="{AD6410CA-4A70-4B7F-AC40-9F2CB15A0428}">
      <dgm:prSet/>
      <dgm:spPr/>
      <dgm:t>
        <a:bodyPr/>
        <a:lstStyle/>
        <a:p>
          <a:endParaRPr lang="en-US"/>
        </a:p>
      </dgm:t>
    </dgm:pt>
    <dgm:pt modelId="{D98CEEDA-5886-46AE-9966-273AFE1E9578}" type="sibTrans" cxnId="{AD6410CA-4A70-4B7F-AC40-9F2CB15A0428}">
      <dgm:prSet/>
      <dgm:spPr/>
      <dgm:t>
        <a:bodyPr/>
        <a:lstStyle/>
        <a:p>
          <a:endParaRPr lang="en-US"/>
        </a:p>
      </dgm:t>
    </dgm:pt>
    <dgm:pt modelId="{870AAFB9-2419-46FB-B691-B9B6B0AEF615}">
      <dgm:prSet/>
      <dgm:spPr/>
      <dgm:t>
        <a:bodyPr/>
        <a:lstStyle/>
        <a:p>
          <a:r>
            <a:rPr lang="en-US" b="1" dirty="0"/>
            <a:t>Comision: </a:t>
          </a:r>
          <a:r>
            <a:rPr lang="es-MX" b="1" dirty="0"/>
            <a:t>Grupo de parlamentarios encargados de analizar y discutir los proyectos.</a:t>
          </a:r>
          <a:endParaRPr lang="en-US" dirty="0"/>
        </a:p>
      </dgm:t>
    </dgm:pt>
    <dgm:pt modelId="{3E1F353F-32DF-414D-B6C2-641930F7C4A3}" type="parTrans" cxnId="{E6210589-4406-4E6E-8A50-C4F166A241D6}">
      <dgm:prSet/>
      <dgm:spPr/>
      <dgm:t>
        <a:bodyPr/>
        <a:lstStyle/>
        <a:p>
          <a:endParaRPr lang="en-US"/>
        </a:p>
      </dgm:t>
    </dgm:pt>
    <dgm:pt modelId="{27CEBB5B-7267-4E4E-9760-78F71E590DD2}" type="sibTrans" cxnId="{E6210589-4406-4E6E-8A50-C4F166A241D6}">
      <dgm:prSet/>
      <dgm:spPr/>
      <dgm:t>
        <a:bodyPr/>
        <a:lstStyle/>
        <a:p>
          <a:endParaRPr lang="en-US"/>
        </a:p>
      </dgm:t>
    </dgm:pt>
    <dgm:pt modelId="{65B69D4B-30E0-4969-BCA1-973D06EB42CD}">
      <dgm:prSet/>
      <dgm:spPr/>
      <dgm:t>
        <a:bodyPr/>
        <a:lstStyle/>
        <a:p>
          <a:r>
            <a:rPr lang="en-US" b="1" dirty="0"/>
            <a:t>Votación</a:t>
          </a:r>
          <a:r>
            <a:rPr lang="es-MX" b="1" dirty="0"/>
            <a:t>: Registra los detalles y resultados de las votaciones.</a:t>
          </a:r>
          <a:endParaRPr lang="en-US" dirty="0"/>
        </a:p>
      </dgm:t>
    </dgm:pt>
    <dgm:pt modelId="{1B02351E-F889-459A-9467-4A2DE0526199}" type="parTrans" cxnId="{60ECBE66-84CD-41C6-B3A7-B67BB527A0DF}">
      <dgm:prSet/>
      <dgm:spPr/>
      <dgm:t>
        <a:bodyPr/>
        <a:lstStyle/>
        <a:p>
          <a:endParaRPr lang="en-US"/>
        </a:p>
      </dgm:t>
    </dgm:pt>
    <dgm:pt modelId="{7AEAECCE-1957-4CB9-B629-2F609DC5A42E}" type="sibTrans" cxnId="{60ECBE66-84CD-41C6-B3A7-B67BB527A0DF}">
      <dgm:prSet/>
      <dgm:spPr/>
      <dgm:t>
        <a:bodyPr/>
        <a:lstStyle/>
        <a:p>
          <a:endParaRPr lang="en-US"/>
        </a:p>
      </dgm:t>
    </dgm:pt>
    <dgm:pt modelId="{B86B7C69-0395-45B9-B567-003A617D3977}">
      <dgm:prSet/>
      <dgm:spPr/>
      <dgm:t>
        <a:bodyPr/>
        <a:lstStyle/>
        <a:p>
          <a:r>
            <a:rPr lang="en-US" b="1" dirty="0"/>
            <a:t>Proyecto Ley: </a:t>
          </a:r>
          <a:r>
            <a:rPr lang="es-MX" b="1" dirty="0"/>
            <a:t>ID único, nombre, tipo,  urgencia, fase y votaciones.</a:t>
          </a:r>
          <a:endParaRPr lang="en-US" dirty="0"/>
        </a:p>
      </dgm:t>
    </dgm:pt>
    <dgm:pt modelId="{47DA6398-AA3A-4D71-9162-2CFF3242A389}" type="sibTrans" cxnId="{5B5F83AB-4535-41D1-939D-F3C85E1D9195}">
      <dgm:prSet/>
      <dgm:spPr/>
      <dgm:t>
        <a:bodyPr/>
        <a:lstStyle/>
        <a:p>
          <a:endParaRPr lang="en-US"/>
        </a:p>
      </dgm:t>
    </dgm:pt>
    <dgm:pt modelId="{429B91CF-835B-4814-BC14-930E293B8D14}" type="parTrans" cxnId="{5B5F83AB-4535-41D1-939D-F3C85E1D9195}">
      <dgm:prSet/>
      <dgm:spPr/>
      <dgm:t>
        <a:bodyPr/>
        <a:lstStyle/>
        <a:p>
          <a:endParaRPr lang="en-US"/>
        </a:p>
      </dgm:t>
    </dgm:pt>
    <dgm:pt modelId="{3ADEBFFB-ED06-4993-8071-2A6F9760397F}" type="pres">
      <dgm:prSet presAssocID="{B936DAAE-D776-41EF-94C5-5CDB86318BFD}" presName="root" presStyleCnt="0">
        <dgm:presLayoutVars>
          <dgm:dir/>
          <dgm:resizeHandles val="exact"/>
        </dgm:presLayoutVars>
      </dgm:prSet>
      <dgm:spPr/>
    </dgm:pt>
    <dgm:pt modelId="{FD62DA7F-38C3-4324-AC8C-4B69A5C8D019}" type="pres">
      <dgm:prSet presAssocID="{F264004F-F9FF-4C50-8EC4-C53BA6A96DE5}" presName="compNode" presStyleCnt="0"/>
      <dgm:spPr/>
    </dgm:pt>
    <dgm:pt modelId="{D2586819-A1B4-4708-8810-96024C63B2CF}" type="pres">
      <dgm:prSet presAssocID="{F264004F-F9FF-4C50-8EC4-C53BA6A96DE5}" presName="bgRect" presStyleLbl="bgShp" presStyleIdx="0" presStyleCnt="5"/>
      <dgm:spPr/>
    </dgm:pt>
    <dgm:pt modelId="{A451F5F8-98BB-4680-853B-8B309B27E5F2}" type="pres">
      <dgm:prSet presAssocID="{F264004F-F9FF-4C50-8EC4-C53BA6A96D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7B57B147-8FFC-4952-8378-A5644D3D2F2B}" type="pres">
      <dgm:prSet presAssocID="{F264004F-F9FF-4C50-8EC4-C53BA6A96DE5}" presName="spaceRect" presStyleCnt="0"/>
      <dgm:spPr/>
    </dgm:pt>
    <dgm:pt modelId="{D1D30F5E-38BA-4400-A15B-4DA273FA9F00}" type="pres">
      <dgm:prSet presAssocID="{F264004F-F9FF-4C50-8EC4-C53BA6A96DE5}" presName="parTx" presStyleLbl="revTx" presStyleIdx="0" presStyleCnt="5">
        <dgm:presLayoutVars>
          <dgm:chMax val="0"/>
          <dgm:chPref val="0"/>
        </dgm:presLayoutVars>
      </dgm:prSet>
      <dgm:spPr/>
    </dgm:pt>
    <dgm:pt modelId="{14937C4E-5638-4247-BF35-BD1D61D8ABC1}" type="pres">
      <dgm:prSet presAssocID="{F91FCE30-EAD6-44EC-9025-B0F5F0EAE3A0}" presName="sibTrans" presStyleCnt="0"/>
      <dgm:spPr/>
    </dgm:pt>
    <dgm:pt modelId="{121B5054-2619-475F-8EE5-0297D41FEDE7}" type="pres">
      <dgm:prSet presAssocID="{B86B7C69-0395-45B9-B567-003A617D3977}" presName="compNode" presStyleCnt="0"/>
      <dgm:spPr/>
    </dgm:pt>
    <dgm:pt modelId="{1EB1E222-4953-4468-8C14-692EB814E311}" type="pres">
      <dgm:prSet presAssocID="{B86B7C69-0395-45B9-B567-003A617D3977}" presName="bgRect" presStyleLbl="bgShp" presStyleIdx="1" presStyleCnt="5"/>
      <dgm:spPr/>
    </dgm:pt>
    <dgm:pt modelId="{695F73EF-0575-4BFE-9161-31301517D2A1}" type="pres">
      <dgm:prSet presAssocID="{B86B7C69-0395-45B9-B567-003A617D39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C624C388-F128-454F-AC23-E980DCA5DBF0}" type="pres">
      <dgm:prSet presAssocID="{B86B7C69-0395-45B9-B567-003A617D3977}" presName="spaceRect" presStyleCnt="0"/>
      <dgm:spPr/>
    </dgm:pt>
    <dgm:pt modelId="{CF9931F9-40B9-4FE9-BE75-EED41588FD00}" type="pres">
      <dgm:prSet presAssocID="{B86B7C69-0395-45B9-B567-003A617D3977}" presName="parTx" presStyleLbl="revTx" presStyleIdx="1" presStyleCnt="5">
        <dgm:presLayoutVars>
          <dgm:chMax val="0"/>
          <dgm:chPref val="0"/>
        </dgm:presLayoutVars>
      </dgm:prSet>
      <dgm:spPr/>
    </dgm:pt>
    <dgm:pt modelId="{06987024-5FC5-474B-8970-43A7B3A6C1F8}" type="pres">
      <dgm:prSet presAssocID="{47DA6398-AA3A-4D71-9162-2CFF3242A389}" presName="sibTrans" presStyleCnt="0"/>
      <dgm:spPr/>
    </dgm:pt>
    <dgm:pt modelId="{EFB5DD4E-23EF-4AB0-9613-27E19AF58C13}" type="pres">
      <dgm:prSet presAssocID="{69D2E719-6EEB-4A2C-AC4C-C11AB453E854}" presName="compNode" presStyleCnt="0"/>
      <dgm:spPr/>
    </dgm:pt>
    <dgm:pt modelId="{DB4C4CE2-9902-439E-880C-93F9CA86398B}" type="pres">
      <dgm:prSet presAssocID="{69D2E719-6EEB-4A2C-AC4C-C11AB453E854}" presName="bgRect" presStyleLbl="bgShp" presStyleIdx="2" presStyleCnt="5"/>
      <dgm:spPr/>
    </dgm:pt>
    <dgm:pt modelId="{E68FD640-90FA-4A2E-8091-754F0AD8B51F}" type="pres">
      <dgm:prSet presAssocID="{69D2E719-6EEB-4A2C-AC4C-C11AB453E854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F75A33ED-E500-4209-92E4-7C68475705EF}" type="pres">
      <dgm:prSet presAssocID="{69D2E719-6EEB-4A2C-AC4C-C11AB453E854}" presName="spaceRect" presStyleCnt="0"/>
      <dgm:spPr/>
    </dgm:pt>
    <dgm:pt modelId="{7C7C2864-ADF5-4C72-8C01-ED318336C87B}" type="pres">
      <dgm:prSet presAssocID="{69D2E719-6EEB-4A2C-AC4C-C11AB453E854}" presName="parTx" presStyleLbl="revTx" presStyleIdx="2" presStyleCnt="5">
        <dgm:presLayoutVars>
          <dgm:chMax val="0"/>
          <dgm:chPref val="0"/>
        </dgm:presLayoutVars>
      </dgm:prSet>
      <dgm:spPr/>
    </dgm:pt>
    <dgm:pt modelId="{93746158-FE87-4EA4-BFA9-370E4050AF10}" type="pres">
      <dgm:prSet presAssocID="{D98CEEDA-5886-46AE-9966-273AFE1E9578}" presName="sibTrans" presStyleCnt="0"/>
      <dgm:spPr/>
    </dgm:pt>
    <dgm:pt modelId="{18AAE809-DE1B-4CED-B1E5-D5967603BC2B}" type="pres">
      <dgm:prSet presAssocID="{870AAFB9-2419-46FB-B691-B9B6B0AEF615}" presName="compNode" presStyleCnt="0"/>
      <dgm:spPr/>
    </dgm:pt>
    <dgm:pt modelId="{4AE877FC-13A1-4BD5-95A0-51437F25FDB5}" type="pres">
      <dgm:prSet presAssocID="{870AAFB9-2419-46FB-B691-B9B6B0AEF615}" presName="bgRect" presStyleLbl="bgShp" presStyleIdx="3" presStyleCnt="5"/>
      <dgm:spPr/>
    </dgm:pt>
    <dgm:pt modelId="{BA9AE4FB-FA76-49BB-8BA3-0D96246370B0}" type="pres">
      <dgm:prSet presAssocID="{870AAFB9-2419-46FB-B691-B9B6B0AEF615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DF24C129-DBCE-4BC7-ACA9-274F09582829}" type="pres">
      <dgm:prSet presAssocID="{870AAFB9-2419-46FB-B691-B9B6B0AEF615}" presName="spaceRect" presStyleCnt="0"/>
      <dgm:spPr/>
    </dgm:pt>
    <dgm:pt modelId="{5E3A12A3-5C61-48A3-8B24-5CBCFEA85958}" type="pres">
      <dgm:prSet presAssocID="{870AAFB9-2419-46FB-B691-B9B6B0AEF615}" presName="parTx" presStyleLbl="revTx" presStyleIdx="3" presStyleCnt="5">
        <dgm:presLayoutVars>
          <dgm:chMax val="0"/>
          <dgm:chPref val="0"/>
        </dgm:presLayoutVars>
      </dgm:prSet>
      <dgm:spPr/>
    </dgm:pt>
    <dgm:pt modelId="{AE0934EB-D08E-4770-8061-DDE517986CDD}" type="pres">
      <dgm:prSet presAssocID="{27CEBB5B-7267-4E4E-9760-78F71E590DD2}" presName="sibTrans" presStyleCnt="0"/>
      <dgm:spPr/>
    </dgm:pt>
    <dgm:pt modelId="{D57C4484-3017-448B-89A8-D758F25EC8A0}" type="pres">
      <dgm:prSet presAssocID="{65B69D4B-30E0-4969-BCA1-973D06EB42CD}" presName="compNode" presStyleCnt="0"/>
      <dgm:spPr/>
    </dgm:pt>
    <dgm:pt modelId="{5A5EC7C2-34B4-4BC6-A611-B77CA7E5D461}" type="pres">
      <dgm:prSet presAssocID="{65B69D4B-30E0-4969-BCA1-973D06EB42CD}" presName="bgRect" presStyleLbl="bgShp" presStyleIdx="4" presStyleCnt="5"/>
      <dgm:spPr/>
    </dgm:pt>
    <dgm:pt modelId="{DB68B73A-ED9D-438E-A385-B2A4861103CD}" type="pres">
      <dgm:prSet presAssocID="{65B69D4B-30E0-4969-BCA1-973D06EB42CD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A78CBD3-3936-4852-9D85-D6D3ACB1C38B}" type="pres">
      <dgm:prSet presAssocID="{65B69D4B-30E0-4969-BCA1-973D06EB42CD}" presName="spaceRect" presStyleCnt="0"/>
      <dgm:spPr/>
    </dgm:pt>
    <dgm:pt modelId="{0061F7B6-7AAE-4119-8E1E-EEF2D397C740}" type="pres">
      <dgm:prSet presAssocID="{65B69D4B-30E0-4969-BCA1-973D06EB42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CEB65D-4AAE-48B8-BBD0-07DC612A532F}" srcId="{B936DAAE-D776-41EF-94C5-5CDB86318BFD}" destId="{F264004F-F9FF-4C50-8EC4-C53BA6A96DE5}" srcOrd="0" destOrd="0" parTransId="{3A2A2DC4-D977-4EED-89F0-51C5834D64F0}" sibTransId="{F91FCE30-EAD6-44EC-9025-B0F5F0EAE3A0}"/>
    <dgm:cxn modelId="{304B7942-0EC1-446C-82E6-DB6D524C8E21}" type="presOf" srcId="{65B69D4B-30E0-4969-BCA1-973D06EB42CD}" destId="{0061F7B6-7AAE-4119-8E1E-EEF2D397C740}" srcOrd="0" destOrd="0" presId="urn:microsoft.com/office/officeart/2018/2/layout/IconVerticalSolidList"/>
    <dgm:cxn modelId="{60ECBE66-84CD-41C6-B3A7-B67BB527A0DF}" srcId="{B936DAAE-D776-41EF-94C5-5CDB86318BFD}" destId="{65B69D4B-30E0-4969-BCA1-973D06EB42CD}" srcOrd="4" destOrd="0" parTransId="{1B02351E-F889-459A-9467-4A2DE0526199}" sibTransId="{7AEAECCE-1957-4CB9-B629-2F609DC5A42E}"/>
    <dgm:cxn modelId="{53920D7D-D497-426C-8087-B7FDFE4DC767}" type="presOf" srcId="{B936DAAE-D776-41EF-94C5-5CDB86318BFD}" destId="{3ADEBFFB-ED06-4993-8071-2A6F9760397F}" srcOrd="0" destOrd="0" presId="urn:microsoft.com/office/officeart/2018/2/layout/IconVerticalSolidList"/>
    <dgm:cxn modelId="{E6210589-4406-4E6E-8A50-C4F166A241D6}" srcId="{B936DAAE-D776-41EF-94C5-5CDB86318BFD}" destId="{870AAFB9-2419-46FB-B691-B9B6B0AEF615}" srcOrd="3" destOrd="0" parTransId="{3E1F353F-32DF-414D-B6C2-641930F7C4A3}" sibTransId="{27CEBB5B-7267-4E4E-9760-78F71E590DD2}"/>
    <dgm:cxn modelId="{9C4BB493-2F0B-44DE-8953-1C25FBAD6220}" type="presOf" srcId="{69D2E719-6EEB-4A2C-AC4C-C11AB453E854}" destId="{7C7C2864-ADF5-4C72-8C01-ED318336C87B}" srcOrd="0" destOrd="0" presId="urn:microsoft.com/office/officeart/2018/2/layout/IconVerticalSolidList"/>
    <dgm:cxn modelId="{5B5F83AB-4535-41D1-939D-F3C85E1D9195}" srcId="{B936DAAE-D776-41EF-94C5-5CDB86318BFD}" destId="{B86B7C69-0395-45B9-B567-003A617D3977}" srcOrd="1" destOrd="0" parTransId="{429B91CF-835B-4814-BC14-930E293B8D14}" sibTransId="{47DA6398-AA3A-4D71-9162-2CFF3242A389}"/>
    <dgm:cxn modelId="{AD6410CA-4A70-4B7F-AC40-9F2CB15A0428}" srcId="{B936DAAE-D776-41EF-94C5-5CDB86318BFD}" destId="{69D2E719-6EEB-4A2C-AC4C-C11AB453E854}" srcOrd="2" destOrd="0" parTransId="{2346EEA2-A669-4D2F-B28D-48CBA1746A63}" sibTransId="{D98CEEDA-5886-46AE-9966-273AFE1E9578}"/>
    <dgm:cxn modelId="{38DA40CA-86C9-46CB-B94D-562A0AFBE28B}" type="presOf" srcId="{870AAFB9-2419-46FB-B691-B9B6B0AEF615}" destId="{5E3A12A3-5C61-48A3-8B24-5CBCFEA85958}" srcOrd="0" destOrd="0" presId="urn:microsoft.com/office/officeart/2018/2/layout/IconVerticalSolidList"/>
    <dgm:cxn modelId="{9E9251F4-6261-4ABE-B733-A21CCD2B2837}" type="presOf" srcId="{F264004F-F9FF-4C50-8EC4-C53BA6A96DE5}" destId="{D1D30F5E-38BA-4400-A15B-4DA273FA9F00}" srcOrd="0" destOrd="0" presId="urn:microsoft.com/office/officeart/2018/2/layout/IconVerticalSolidList"/>
    <dgm:cxn modelId="{FFAC9BFA-A057-44F7-ADDF-5823C0A9D8A3}" type="presOf" srcId="{B86B7C69-0395-45B9-B567-003A617D3977}" destId="{CF9931F9-40B9-4FE9-BE75-EED41588FD00}" srcOrd="0" destOrd="0" presId="urn:microsoft.com/office/officeart/2018/2/layout/IconVerticalSolidList"/>
    <dgm:cxn modelId="{A731283C-413D-4746-98FB-28347297F0F4}" type="presParOf" srcId="{3ADEBFFB-ED06-4993-8071-2A6F9760397F}" destId="{FD62DA7F-38C3-4324-AC8C-4B69A5C8D019}" srcOrd="0" destOrd="0" presId="urn:microsoft.com/office/officeart/2018/2/layout/IconVerticalSolidList"/>
    <dgm:cxn modelId="{35C07A47-3855-41FA-9FFF-187FA4A74181}" type="presParOf" srcId="{FD62DA7F-38C3-4324-AC8C-4B69A5C8D019}" destId="{D2586819-A1B4-4708-8810-96024C63B2CF}" srcOrd="0" destOrd="0" presId="urn:microsoft.com/office/officeart/2018/2/layout/IconVerticalSolidList"/>
    <dgm:cxn modelId="{743F9F48-6AE0-458C-B6DB-36D0921E4790}" type="presParOf" srcId="{FD62DA7F-38C3-4324-AC8C-4B69A5C8D019}" destId="{A451F5F8-98BB-4680-853B-8B309B27E5F2}" srcOrd="1" destOrd="0" presId="urn:microsoft.com/office/officeart/2018/2/layout/IconVerticalSolidList"/>
    <dgm:cxn modelId="{0004CC98-90ED-4BFC-83CD-1FBE0CB19094}" type="presParOf" srcId="{FD62DA7F-38C3-4324-AC8C-4B69A5C8D019}" destId="{7B57B147-8FFC-4952-8378-A5644D3D2F2B}" srcOrd="2" destOrd="0" presId="urn:microsoft.com/office/officeart/2018/2/layout/IconVerticalSolidList"/>
    <dgm:cxn modelId="{7923E729-500D-44A5-B8BC-F7EC0459A1C9}" type="presParOf" srcId="{FD62DA7F-38C3-4324-AC8C-4B69A5C8D019}" destId="{D1D30F5E-38BA-4400-A15B-4DA273FA9F00}" srcOrd="3" destOrd="0" presId="urn:microsoft.com/office/officeart/2018/2/layout/IconVerticalSolidList"/>
    <dgm:cxn modelId="{6D97C6CD-797C-4B42-84DD-467810A68BE8}" type="presParOf" srcId="{3ADEBFFB-ED06-4993-8071-2A6F9760397F}" destId="{14937C4E-5638-4247-BF35-BD1D61D8ABC1}" srcOrd="1" destOrd="0" presId="urn:microsoft.com/office/officeart/2018/2/layout/IconVerticalSolidList"/>
    <dgm:cxn modelId="{91B31546-71F1-4E7A-B49F-DAD6C6D6D956}" type="presParOf" srcId="{3ADEBFFB-ED06-4993-8071-2A6F9760397F}" destId="{121B5054-2619-475F-8EE5-0297D41FEDE7}" srcOrd="2" destOrd="0" presId="urn:microsoft.com/office/officeart/2018/2/layout/IconVerticalSolidList"/>
    <dgm:cxn modelId="{12925B53-9313-44EF-9214-6542EDAB2011}" type="presParOf" srcId="{121B5054-2619-475F-8EE5-0297D41FEDE7}" destId="{1EB1E222-4953-4468-8C14-692EB814E311}" srcOrd="0" destOrd="0" presId="urn:microsoft.com/office/officeart/2018/2/layout/IconVerticalSolidList"/>
    <dgm:cxn modelId="{A93772FA-9DE1-4D03-903E-3B49400134DE}" type="presParOf" srcId="{121B5054-2619-475F-8EE5-0297D41FEDE7}" destId="{695F73EF-0575-4BFE-9161-31301517D2A1}" srcOrd="1" destOrd="0" presId="urn:microsoft.com/office/officeart/2018/2/layout/IconVerticalSolidList"/>
    <dgm:cxn modelId="{A9135931-9D92-4F9D-9F21-F27FB6125A6E}" type="presParOf" srcId="{121B5054-2619-475F-8EE5-0297D41FEDE7}" destId="{C624C388-F128-454F-AC23-E980DCA5DBF0}" srcOrd="2" destOrd="0" presId="urn:microsoft.com/office/officeart/2018/2/layout/IconVerticalSolidList"/>
    <dgm:cxn modelId="{78D19AD3-78D6-42E2-A1AB-50E2469E99FC}" type="presParOf" srcId="{121B5054-2619-475F-8EE5-0297D41FEDE7}" destId="{CF9931F9-40B9-4FE9-BE75-EED41588FD00}" srcOrd="3" destOrd="0" presId="urn:microsoft.com/office/officeart/2018/2/layout/IconVerticalSolidList"/>
    <dgm:cxn modelId="{C5D462BC-4D08-4B77-9BE8-89F84EB2D3C1}" type="presParOf" srcId="{3ADEBFFB-ED06-4993-8071-2A6F9760397F}" destId="{06987024-5FC5-474B-8970-43A7B3A6C1F8}" srcOrd="3" destOrd="0" presId="urn:microsoft.com/office/officeart/2018/2/layout/IconVerticalSolidList"/>
    <dgm:cxn modelId="{9D44A2C2-1E97-446D-9446-645704D9FC6B}" type="presParOf" srcId="{3ADEBFFB-ED06-4993-8071-2A6F9760397F}" destId="{EFB5DD4E-23EF-4AB0-9613-27E19AF58C13}" srcOrd="4" destOrd="0" presId="urn:microsoft.com/office/officeart/2018/2/layout/IconVerticalSolidList"/>
    <dgm:cxn modelId="{3288CD9A-3C9E-4E92-9C30-C8611981FED7}" type="presParOf" srcId="{EFB5DD4E-23EF-4AB0-9613-27E19AF58C13}" destId="{DB4C4CE2-9902-439E-880C-93F9CA86398B}" srcOrd="0" destOrd="0" presId="urn:microsoft.com/office/officeart/2018/2/layout/IconVerticalSolidList"/>
    <dgm:cxn modelId="{C44EA0E4-1468-4D6F-9FFC-97DA7CBEF8B8}" type="presParOf" srcId="{EFB5DD4E-23EF-4AB0-9613-27E19AF58C13}" destId="{E68FD640-90FA-4A2E-8091-754F0AD8B51F}" srcOrd="1" destOrd="0" presId="urn:microsoft.com/office/officeart/2018/2/layout/IconVerticalSolidList"/>
    <dgm:cxn modelId="{5C8C5421-1229-42E6-81C5-5E1F674E650B}" type="presParOf" srcId="{EFB5DD4E-23EF-4AB0-9613-27E19AF58C13}" destId="{F75A33ED-E500-4209-92E4-7C68475705EF}" srcOrd="2" destOrd="0" presId="urn:microsoft.com/office/officeart/2018/2/layout/IconVerticalSolidList"/>
    <dgm:cxn modelId="{BA204B02-A03D-4167-AEAB-6B68658E2533}" type="presParOf" srcId="{EFB5DD4E-23EF-4AB0-9613-27E19AF58C13}" destId="{7C7C2864-ADF5-4C72-8C01-ED318336C87B}" srcOrd="3" destOrd="0" presId="urn:microsoft.com/office/officeart/2018/2/layout/IconVerticalSolidList"/>
    <dgm:cxn modelId="{96902995-197C-4348-BAE9-5095FAECD989}" type="presParOf" srcId="{3ADEBFFB-ED06-4993-8071-2A6F9760397F}" destId="{93746158-FE87-4EA4-BFA9-370E4050AF10}" srcOrd="5" destOrd="0" presId="urn:microsoft.com/office/officeart/2018/2/layout/IconVerticalSolidList"/>
    <dgm:cxn modelId="{E2D0FC95-3661-48D7-A426-7B16FC285A7F}" type="presParOf" srcId="{3ADEBFFB-ED06-4993-8071-2A6F9760397F}" destId="{18AAE809-DE1B-4CED-B1E5-D5967603BC2B}" srcOrd="6" destOrd="0" presId="urn:microsoft.com/office/officeart/2018/2/layout/IconVerticalSolidList"/>
    <dgm:cxn modelId="{B047A31E-D026-489D-B043-9BEEF8C3F8F6}" type="presParOf" srcId="{18AAE809-DE1B-4CED-B1E5-D5967603BC2B}" destId="{4AE877FC-13A1-4BD5-95A0-51437F25FDB5}" srcOrd="0" destOrd="0" presId="urn:microsoft.com/office/officeart/2018/2/layout/IconVerticalSolidList"/>
    <dgm:cxn modelId="{3575DFC5-F479-4FF9-8266-AAF6872D4967}" type="presParOf" srcId="{18AAE809-DE1B-4CED-B1E5-D5967603BC2B}" destId="{BA9AE4FB-FA76-49BB-8BA3-0D96246370B0}" srcOrd="1" destOrd="0" presId="urn:microsoft.com/office/officeart/2018/2/layout/IconVerticalSolidList"/>
    <dgm:cxn modelId="{91A6E3EE-8AF4-466B-A7D8-64CE6F8CE33B}" type="presParOf" srcId="{18AAE809-DE1B-4CED-B1E5-D5967603BC2B}" destId="{DF24C129-DBCE-4BC7-ACA9-274F09582829}" srcOrd="2" destOrd="0" presId="urn:microsoft.com/office/officeart/2018/2/layout/IconVerticalSolidList"/>
    <dgm:cxn modelId="{012464FF-A288-4921-9CAE-6B5C324F46ED}" type="presParOf" srcId="{18AAE809-DE1B-4CED-B1E5-D5967603BC2B}" destId="{5E3A12A3-5C61-48A3-8B24-5CBCFEA85958}" srcOrd="3" destOrd="0" presId="urn:microsoft.com/office/officeart/2018/2/layout/IconVerticalSolidList"/>
    <dgm:cxn modelId="{2D23B065-3E8B-4616-8B39-39C348863C05}" type="presParOf" srcId="{3ADEBFFB-ED06-4993-8071-2A6F9760397F}" destId="{AE0934EB-D08E-4770-8061-DDE517986CDD}" srcOrd="7" destOrd="0" presId="urn:microsoft.com/office/officeart/2018/2/layout/IconVerticalSolidList"/>
    <dgm:cxn modelId="{6C974BC7-D6B4-4555-9171-E8F50865A704}" type="presParOf" srcId="{3ADEBFFB-ED06-4993-8071-2A6F9760397F}" destId="{D57C4484-3017-448B-89A8-D758F25EC8A0}" srcOrd="8" destOrd="0" presId="urn:microsoft.com/office/officeart/2018/2/layout/IconVerticalSolidList"/>
    <dgm:cxn modelId="{FFAC8D86-670D-4D93-828E-C4ABB2A9271F}" type="presParOf" srcId="{D57C4484-3017-448B-89A8-D758F25EC8A0}" destId="{5A5EC7C2-34B4-4BC6-A611-B77CA7E5D461}" srcOrd="0" destOrd="0" presId="urn:microsoft.com/office/officeart/2018/2/layout/IconVerticalSolidList"/>
    <dgm:cxn modelId="{C0D2DC61-3D09-4EB1-86B6-4488259F9ACE}" type="presParOf" srcId="{D57C4484-3017-448B-89A8-D758F25EC8A0}" destId="{DB68B73A-ED9D-438E-A385-B2A4861103CD}" srcOrd="1" destOrd="0" presId="urn:microsoft.com/office/officeart/2018/2/layout/IconVerticalSolidList"/>
    <dgm:cxn modelId="{00A8FED6-4971-40DC-96F5-2542C507C2E1}" type="presParOf" srcId="{D57C4484-3017-448B-89A8-D758F25EC8A0}" destId="{AA78CBD3-3936-4852-9D85-D6D3ACB1C38B}" srcOrd="2" destOrd="0" presId="urn:microsoft.com/office/officeart/2018/2/layout/IconVerticalSolidList"/>
    <dgm:cxn modelId="{1BDBDC84-82DA-4956-8FB1-B92DD3BA7069}" type="presParOf" srcId="{D57C4484-3017-448B-89A8-D758F25EC8A0}" destId="{0061F7B6-7AAE-4119-8E1E-EEF2D397C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6AD3F-7692-48A3-8FBC-76D43E0ABFB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6861B-6BEA-488F-A3EB-42387A42FEB5}">
      <dgm:prSet/>
      <dgm:spPr/>
      <dgm:t>
        <a:bodyPr/>
        <a:lstStyle/>
        <a:p>
          <a:r>
            <a:rPr lang="en-US" b="1"/>
            <a:t>Crear</a:t>
          </a:r>
          <a:endParaRPr lang="en-US"/>
        </a:p>
      </dgm:t>
    </dgm:pt>
    <dgm:pt modelId="{489CB073-1DA5-4A07-88DB-58E3B00D16E3}" type="parTrans" cxnId="{C6EDB2DF-8C38-4DAC-AD42-3847B1E35F7B}">
      <dgm:prSet/>
      <dgm:spPr/>
      <dgm:t>
        <a:bodyPr/>
        <a:lstStyle/>
        <a:p>
          <a:endParaRPr lang="en-US"/>
        </a:p>
      </dgm:t>
    </dgm:pt>
    <dgm:pt modelId="{D83AAB77-56E4-4E12-8CC7-7EADFC730C61}" type="sibTrans" cxnId="{C6EDB2DF-8C38-4DAC-AD42-3847B1E35F7B}">
      <dgm:prSet/>
      <dgm:spPr/>
      <dgm:t>
        <a:bodyPr/>
        <a:lstStyle/>
        <a:p>
          <a:endParaRPr lang="en-US"/>
        </a:p>
      </dgm:t>
    </dgm:pt>
    <dgm:pt modelId="{7896F133-2902-4BB1-8ED2-BA7655F9D997}">
      <dgm:prSet/>
      <dgm:spPr/>
      <dgm:t>
        <a:bodyPr/>
        <a:lstStyle/>
        <a:p>
          <a:r>
            <a:rPr lang="en-US" b="1"/>
            <a:t>Agregar</a:t>
          </a:r>
          <a:endParaRPr lang="en-US"/>
        </a:p>
      </dgm:t>
    </dgm:pt>
    <dgm:pt modelId="{72FC8DC6-AB1E-40E4-BADE-152FD598F47E}" type="parTrans" cxnId="{CF8B04E9-9D88-4E99-AF17-34A719F45F7B}">
      <dgm:prSet/>
      <dgm:spPr/>
      <dgm:t>
        <a:bodyPr/>
        <a:lstStyle/>
        <a:p>
          <a:endParaRPr lang="en-US"/>
        </a:p>
      </dgm:t>
    </dgm:pt>
    <dgm:pt modelId="{40988DF6-0AA3-4042-815E-E02E3E633339}" type="sibTrans" cxnId="{CF8B04E9-9D88-4E99-AF17-34A719F45F7B}">
      <dgm:prSet/>
      <dgm:spPr/>
      <dgm:t>
        <a:bodyPr/>
        <a:lstStyle/>
        <a:p>
          <a:endParaRPr lang="en-US"/>
        </a:p>
      </dgm:t>
    </dgm:pt>
    <dgm:pt modelId="{F6496BDC-8732-4504-992E-89A0B12B1DCF}">
      <dgm:prSet/>
      <dgm:spPr/>
      <dgm:t>
        <a:bodyPr/>
        <a:lstStyle/>
        <a:p>
          <a:r>
            <a:rPr lang="en-US" b="1"/>
            <a:t>buscar</a:t>
          </a:r>
          <a:endParaRPr lang="en-US"/>
        </a:p>
      </dgm:t>
    </dgm:pt>
    <dgm:pt modelId="{5B1F7A3D-95EA-4649-8D88-F9F77710C635}" type="parTrans" cxnId="{984CA231-1701-4D1A-93E7-54E5D4B5E27B}">
      <dgm:prSet/>
      <dgm:spPr/>
      <dgm:t>
        <a:bodyPr/>
        <a:lstStyle/>
        <a:p>
          <a:endParaRPr lang="en-US"/>
        </a:p>
      </dgm:t>
    </dgm:pt>
    <dgm:pt modelId="{BF22DB92-D846-44C7-877C-55D80A9A7672}" type="sibTrans" cxnId="{984CA231-1701-4D1A-93E7-54E5D4B5E27B}">
      <dgm:prSet/>
      <dgm:spPr/>
      <dgm:t>
        <a:bodyPr/>
        <a:lstStyle/>
        <a:p>
          <a:endParaRPr lang="en-US"/>
        </a:p>
      </dgm:t>
    </dgm:pt>
    <dgm:pt modelId="{FC9DEBD5-6C0B-443B-A0A7-6B30AC54682F}">
      <dgm:prSet/>
      <dgm:spPr/>
      <dgm:t>
        <a:bodyPr/>
        <a:lstStyle/>
        <a:p>
          <a:r>
            <a:rPr lang="en-US" b="1"/>
            <a:t>eliminar </a:t>
          </a:r>
          <a:endParaRPr lang="en-US"/>
        </a:p>
      </dgm:t>
    </dgm:pt>
    <dgm:pt modelId="{39F8523B-84D4-4CD6-B330-98A27543B614}" type="parTrans" cxnId="{D0B4F395-6DAB-4BC7-8D0F-298D0562DB18}">
      <dgm:prSet/>
      <dgm:spPr/>
      <dgm:t>
        <a:bodyPr/>
        <a:lstStyle/>
        <a:p>
          <a:endParaRPr lang="en-US"/>
        </a:p>
      </dgm:t>
    </dgm:pt>
    <dgm:pt modelId="{E9EEC33F-B3AD-4E5D-A8F4-E9E4C240F6AF}" type="sibTrans" cxnId="{D0B4F395-6DAB-4BC7-8D0F-298D0562DB18}">
      <dgm:prSet/>
      <dgm:spPr/>
      <dgm:t>
        <a:bodyPr/>
        <a:lstStyle/>
        <a:p>
          <a:endParaRPr lang="en-US"/>
        </a:p>
      </dgm:t>
    </dgm:pt>
    <dgm:pt modelId="{0A6FA431-DD51-487A-BDC5-24086E92E086}">
      <dgm:prSet/>
      <dgm:spPr/>
      <dgm:t>
        <a:bodyPr/>
        <a:lstStyle/>
        <a:p>
          <a:r>
            <a:rPr lang="en-US" b="1"/>
            <a:t>mostrar</a:t>
          </a:r>
          <a:endParaRPr lang="en-US"/>
        </a:p>
      </dgm:t>
    </dgm:pt>
    <dgm:pt modelId="{67EBA04A-EE7A-4A02-8C4B-AE99F52669C6}" type="parTrans" cxnId="{C017A003-AE68-47FE-AACE-82EE4675152C}">
      <dgm:prSet/>
      <dgm:spPr/>
      <dgm:t>
        <a:bodyPr/>
        <a:lstStyle/>
        <a:p>
          <a:endParaRPr lang="en-US"/>
        </a:p>
      </dgm:t>
    </dgm:pt>
    <dgm:pt modelId="{1FDFA25E-131F-4E90-AEC5-89E8498554F7}" type="sibTrans" cxnId="{C017A003-AE68-47FE-AACE-82EE4675152C}">
      <dgm:prSet/>
      <dgm:spPr/>
      <dgm:t>
        <a:bodyPr/>
        <a:lstStyle/>
        <a:p>
          <a:endParaRPr lang="en-US"/>
        </a:p>
      </dgm:t>
    </dgm:pt>
    <dgm:pt modelId="{FCE38D84-1479-4C2C-A0C5-A81E77ED86D8}" type="pres">
      <dgm:prSet presAssocID="{6506AD3F-7692-48A3-8FBC-76D43E0ABF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2E2619-2FAA-40B7-B316-4D42E2038ECF}" type="pres">
      <dgm:prSet presAssocID="{C876861B-6BEA-488F-A3EB-42387A42FEB5}" presName="hierRoot1" presStyleCnt="0"/>
      <dgm:spPr/>
    </dgm:pt>
    <dgm:pt modelId="{E1254B9A-25F7-453E-8911-087D03479B8C}" type="pres">
      <dgm:prSet presAssocID="{C876861B-6BEA-488F-A3EB-42387A42FEB5}" presName="composite" presStyleCnt="0"/>
      <dgm:spPr/>
    </dgm:pt>
    <dgm:pt modelId="{41587E8A-3607-4464-BD5A-D1659D46BD4D}" type="pres">
      <dgm:prSet presAssocID="{C876861B-6BEA-488F-A3EB-42387A42FEB5}" presName="background" presStyleLbl="node0" presStyleIdx="0" presStyleCnt="5"/>
      <dgm:spPr/>
    </dgm:pt>
    <dgm:pt modelId="{19487E2C-7DB6-484D-B57F-50FF40D48E0F}" type="pres">
      <dgm:prSet presAssocID="{C876861B-6BEA-488F-A3EB-42387A42FEB5}" presName="text" presStyleLbl="fgAcc0" presStyleIdx="0" presStyleCnt="5">
        <dgm:presLayoutVars>
          <dgm:chPref val="3"/>
        </dgm:presLayoutVars>
      </dgm:prSet>
      <dgm:spPr/>
    </dgm:pt>
    <dgm:pt modelId="{729A7237-48D9-4879-A84D-BEDF4A9315F9}" type="pres">
      <dgm:prSet presAssocID="{C876861B-6BEA-488F-A3EB-42387A42FEB5}" presName="hierChild2" presStyleCnt="0"/>
      <dgm:spPr/>
    </dgm:pt>
    <dgm:pt modelId="{F2B443C7-B5A8-4CFF-BB60-442072FA3553}" type="pres">
      <dgm:prSet presAssocID="{7896F133-2902-4BB1-8ED2-BA7655F9D997}" presName="hierRoot1" presStyleCnt="0"/>
      <dgm:spPr/>
    </dgm:pt>
    <dgm:pt modelId="{B7275578-6279-4B88-A85D-994AB0368440}" type="pres">
      <dgm:prSet presAssocID="{7896F133-2902-4BB1-8ED2-BA7655F9D997}" presName="composite" presStyleCnt="0"/>
      <dgm:spPr/>
    </dgm:pt>
    <dgm:pt modelId="{09CCE906-A27C-4188-A820-D54A98A6759C}" type="pres">
      <dgm:prSet presAssocID="{7896F133-2902-4BB1-8ED2-BA7655F9D997}" presName="background" presStyleLbl="node0" presStyleIdx="1" presStyleCnt="5"/>
      <dgm:spPr/>
    </dgm:pt>
    <dgm:pt modelId="{D4A726D2-3F3D-4B37-B942-3303442372A7}" type="pres">
      <dgm:prSet presAssocID="{7896F133-2902-4BB1-8ED2-BA7655F9D997}" presName="text" presStyleLbl="fgAcc0" presStyleIdx="1" presStyleCnt="5">
        <dgm:presLayoutVars>
          <dgm:chPref val="3"/>
        </dgm:presLayoutVars>
      </dgm:prSet>
      <dgm:spPr/>
    </dgm:pt>
    <dgm:pt modelId="{A718EB10-21E0-4645-9A6D-0287DC24758A}" type="pres">
      <dgm:prSet presAssocID="{7896F133-2902-4BB1-8ED2-BA7655F9D997}" presName="hierChild2" presStyleCnt="0"/>
      <dgm:spPr/>
    </dgm:pt>
    <dgm:pt modelId="{C4B5E4F3-9A62-4A6A-B675-2FB404659ED1}" type="pres">
      <dgm:prSet presAssocID="{F6496BDC-8732-4504-992E-89A0B12B1DCF}" presName="hierRoot1" presStyleCnt="0"/>
      <dgm:spPr/>
    </dgm:pt>
    <dgm:pt modelId="{FA81A370-B68E-41D3-9A20-0288026B2206}" type="pres">
      <dgm:prSet presAssocID="{F6496BDC-8732-4504-992E-89A0B12B1DCF}" presName="composite" presStyleCnt="0"/>
      <dgm:spPr/>
    </dgm:pt>
    <dgm:pt modelId="{890A5885-8B88-4F61-935C-C04F5DCF90D1}" type="pres">
      <dgm:prSet presAssocID="{F6496BDC-8732-4504-992E-89A0B12B1DCF}" presName="background" presStyleLbl="node0" presStyleIdx="2" presStyleCnt="5"/>
      <dgm:spPr/>
    </dgm:pt>
    <dgm:pt modelId="{E5C989B7-7C8E-4CE5-A269-C1A9E331FD77}" type="pres">
      <dgm:prSet presAssocID="{F6496BDC-8732-4504-992E-89A0B12B1DCF}" presName="text" presStyleLbl="fgAcc0" presStyleIdx="2" presStyleCnt="5">
        <dgm:presLayoutVars>
          <dgm:chPref val="3"/>
        </dgm:presLayoutVars>
      </dgm:prSet>
      <dgm:spPr/>
    </dgm:pt>
    <dgm:pt modelId="{1ABF4A21-6811-47D4-953F-CAAD8C884CD6}" type="pres">
      <dgm:prSet presAssocID="{F6496BDC-8732-4504-992E-89A0B12B1DCF}" presName="hierChild2" presStyleCnt="0"/>
      <dgm:spPr/>
    </dgm:pt>
    <dgm:pt modelId="{C29C0B65-E74A-4926-8589-C309D99D968C}" type="pres">
      <dgm:prSet presAssocID="{FC9DEBD5-6C0B-443B-A0A7-6B30AC54682F}" presName="hierRoot1" presStyleCnt="0"/>
      <dgm:spPr/>
    </dgm:pt>
    <dgm:pt modelId="{51336722-9B20-4FF9-B042-2E3008525A84}" type="pres">
      <dgm:prSet presAssocID="{FC9DEBD5-6C0B-443B-A0A7-6B30AC54682F}" presName="composite" presStyleCnt="0"/>
      <dgm:spPr/>
    </dgm:pt>
    <dgm:pt modelId="{476CEC7A-B4DE-4260-9029-4429CAD86EDC}" type="pres">
      <dgm:prSet presAssocID="{FC9DEBD5-6C0B-443B-A0A7-6B30AC54682F}" presName="background" presStyleLbl="node0" presStyleIdx="3" presStyleCnt="5"/>
      <dgm:spPr/>
    </dgm:pt>
    <dgm:pt modelId="{0C164685-A017-45B9-ABD3-2C2E73343485}" type="pres">
      <dgm:prSet presAssocID="{FC9DEBD5-6C0B-443B-A0A7-6B30AC54682F}" presName="text" presStyleLbl="fgAcc0" presStyleIdx="3" presStyleCnt="5">
        <dgm:presLayoutVars>
          <dgm:chPref val="3"/>
        </dgm:presLayoutVars>
      </dgm:prSet>
      <dgm:spPr/>
    </dgm:pt>
    <dgm:pt modelId="{768F3A04-D02B-4089-9074-1E6924427DD5}" type="pres">
      <dgm:prSet presAssocID="{FC9DEBD5-6C0B-443B-A0A7-6B30AC54682F}" presName="hierChild2" presStyleCnt="0"/>
      <dgm:spPr/>
    </dgm:pt>
    <dgm:pt modelId="{898ECC54-2309-4942-9AC1-32479B18D91F}" type="pres">
      <dgm:prSet presAssocID="{0A6FA431-DD51-487A-BDC5-24086E92E086}" presName="hierRoot1" presStyleCnt="0"/>
      <dgm:spPr/>
    </dgm:pt>
    <dgm:pt modelId="{4E686217-F9AD-4F8E-B7A4-A2F35227393F}" type="pres">
      <dgm:prSet presAssocID="{0A6FA431-DD51-487A-BDC5-24086E92E086}" presName="composite" presStyleCnt="0"/>
      <dgm:spPr/>
    </dgm:pt>
    <dgm:pt modelId="{7EB1F931-2968-44F5-94FE-A49E263BC956}" type="pres">
      <dgm:prSet presAssocID="{0A6FA431-DD51-487A-BDC5-24086E92E086}" presName="background" presStyleLbl="node0" presStyleIdx="4" presStyleCnt="5"/>
      <dgm:spPr/>
    </dgm:pt>
    <dgm:pt modelId="{9141CED4-A46F-48E5-A819-69291F3645C4}" type="pres">
      <dgm:prSet presAssocID="{0A6FA431-DD51-487A-BDC5-24086E92E086}" presName="text" presStyleLbl="fgAcc0" presStyleIdx="4" presStyleCnt="5">
        <dgm:presLayoutVars>
          <dgm:chPref val="3"/>
        </dgm:presLayoutVars>
      </dgm:prSet>
      <dgm:spPr/>
    </dgm:pt>
    <dgm:pt modelId="{19431BEC-034E-4F7C-8F33-62DFB807224D}" type="pres">
      <dgm:prSet presAssocID="{0A6FA431-DD51-487A-BDC5-24086E92E086}" presName="hierChild2" presStyleCnt="0"/>
      <dgm:spPr/>
    </dgm:pt>
  </dgm:ptLst>
  <dgm:cxnLst>
    <dgm:cxn modelId="{C017A003-AE68-47FE-AACE-82EE4675152C}" srcId="{6506AD3F-7692-48A3-8FBC-76D43E0ABFBB}" destId="{0A6FA431-DD51-487A-BDC5-24086E92E086}" srcOrd="4" destOrd="0" parTransId="{67EBA04A-EE7A-4A02-8C4B-AE99F52669C6}" sibTransId="{1FDFA25E-131F-4E90-AEC5-89E8498554F7}"/>
    <dgm:cxn modelId="{F96CE907-8ADE-4A5B-B039-D791CADE6C87}" type="presOf" srcId="{C876861B-6BEA-488F-A3EB-42387A42FEB5}" destId="{19487E2C-7DB6-484D-B57F-50FF40D48E0F}" srcOrd="0" destOrd="0" presId="urn:microsoft.com/office/officeart/2005/8/layout/hierarchy1"/>
    <dgm:cxn modelId="{984CA231-1701-4D1A-93E7-54E5D4B5E27B}" srcId="{6506AD3F-7692-48A3-8FBC-76D43E0ABFBB}" destId="{F6496BDC-8732-4504-992E-89A0B12B1DCF}" srcOrd="2" destOrd="0" parTransId="{5B1F7A3D-95EA-4649-8D88-F9F77710C635}" sibTransId="{BF22DB92-D846-44C7-877C-55D80A9A7672}"/>
    <dgm:cxn modelId="{89D06839-D6D8-465F-9F79-4D95C73FECDE}" type="presOf" srcId="{FC9DEBD5-6C0B-443B-A0A7-6B30AC54682F}" destId="{0C164685-A017-45B9-ABD3-2C2E73343485}" srcOrd="0" destOrd="0" presId="urn:microsoft.com/office/officeart/2005/8/layout/hierarchy1"/>
    <dgm:cxn modelId="{19E1B43D-606B-4F5D-96F2-4DC759771CB4}" type="presOf" srcId="{7896F133-2902-4BB1-8ED2-BA7655F9D997}" destId="{D4A726D2-3F3D-4B37-B942-3303442372A7}" srcOrd="0" destOrd="0" presId="urn:microsoft.com/office/officeart/2005/8/layout/hierarchy1"/>
    <dgm:cxn modelId="{B0450548-8EB7-4542-A2BC-B1C6E25CF537}" type="presOf" srcId="{F6496BDC-8732-4504-992E-89A0B12B1DCF}" destId="{E5C989B7-7C8E-4CE5-A269-C1A9E331FD77}" srcOrd="0" destOrd="0" presId="urn:microsoft.com/office/officeart/2005/8/layout/hierarchy1"/>
    <dgm:cxn modelId="{12754376-70BC-45C5-98CF-A3F4D3640D47}" type="presOf" srcId="{6506AD3F-7692-48A3-8FBC-76D43E0ABFBB}" destId="{FCE38D84-1479-4C2C-A0C5-A81E77ED86D8}" srcOrd="0" destOrd="0" presId="urn:microsoft.com/office/officeart/2005/8/layout/hierarchy1"/>
    <dgm:cxn modelId="{EA4ED494-3552-4DFD-8607-EC2311BB1059}" type="presOf" srcId="{0A6FA431-DD51-487A-BDC5-24086E92E086}" destId="{9141CED4-A46F-48E5-A819-69291F3645C4}" srcOrd="0" destOrd="0" presId="urn:microsoft.com/office/officeart/2005/8/layout/hierarchy1"/>
    <dgm:cxn modelId="{D0B4F395-6DAB-4BC7-8D0F-298D0562DB18}" srcId="{6506AD3F-7692-48A3-8FBC-76D43E0ABFBB}" destId="{FC9DEBD5-6C0B-443B-A0A7-6B30AC54682F}" srcOrd="3" destOrd="0" parTransId="{39F8523B-84D4-4CD6-B330-98A27543B614}" sibTransId="{E9EEC33F-B3AD-4E5D-A8F4-E9E4C240F6AF}"/>
    <dgm:cxn modelId="{C6EDB2DF-8C38-4DAC-AD42-3847B1E35F7B}" srcId="{6506AD3F-7692-48A3-8FBC-76D43E0ABFBB}" destId="{C876861B-6BEA-488F-A3EB-42387A42FEB5}" srcOrd="0" destOrd="0" parTransId="{489CB073-1DA5-4A07-88DB-58E3B00D16E3}" sibTransId="{D83AAB77-56E4-4E12-8CC7-7EADFC730C61}"/>
    <dgm:cxn modelId="{CF8B04E9-9D88-4E99-AF17-34A719F45F7B}" srcId="{6506AD3F-7692-48A3-8FBC-76D43E0ABFBB}" destId="{7896F133-2902-4BB1-8ED2-BA7655F9D997}" srcOrd="1" destOrd="0" parTransId="{72FC8DC6-AB1E-40E4-BADE-152FD598F47E}" sibTransId="{40988DF6-0AA3-4042-815E-E02E3E633339}"/>
    <dgm:cxn modelId="{4B681300-5045-4DEA-AA31-3F21703CB1C7}" type="presParOf" srcId="{FCE38D84-1479-4C2C-A0C5-A81E77ED86D8}" destId="{7B2E2619-2FAA-40B7-B316-4D42E2038ECF}" srcOrd="0" destOrd="0" presId="urn:microsoft.com/office/officeart/2005/8/layout/hierarchy1"/>
    <dgm:cxn modelId="{F92887FC-3BCE-4236-87C6-AEE83F7D6E86}" type="presParOf" srcId="{7B2E2619-2FAA-40B7-B316-4D42E2038ECF}" destId="{E1254B9A-25F7-453E-8911-087D03479B8C}" srcOrd="0" destOrd="0" presId="urn:microsoft.com/office/officeart/2005/8/layout/hierarchy1"/>
    <dgm:cxn modelId="{A50726D7-B931-42ED-B5AD-8E9F75E1A473}" type="presParOf" srcId="{E1254B9A-25F7-453E-8911-087D03479B8C}" destId="{41587E8A-3607-4464-BD5A-D1659D46BD4D}" srcOrd="0" destOrd="0" presId="urn:microsoft.com/office/officeart/2005/8/layout/hierarchy1"/>
    <dgm:cxn modelId="{2367AA7F-4988-4B97-9DA9-B0BB2B0F6080}" type="presParOf" srcId="{E1254B9A-25F7-453E-8911-087D03479B8C}" destId="{19487E2C-7DB6-484D-B57F-50FF40D48E0F}" srcOrd="1" destOrd="0" presId="urn:microsoft.com/office/officeart/2005/8/layout/hierarchy1"/>
    <dgm:cxn modelId="{FDFF0068-8F9E-4D39-831E-3190AAC11F0C}" type="presParOf" srcId="{7B2E2619-2FAA-40B7-B316-4D42E2038ECF}" destId="{729A7237-48D9-4879-A84D-BEDF4A9315F9}" srcOrd="1" destOrd="0" presId="urn:microsoft.com/office/officeart/2005/8/layout/hierarchy1"/>
    <dgm:cxn modelId="{EED1E2F3-723F-411C-8E2A-E27249726AE9}" type="presParOf" srcId="{FCE38D84-1479-4C2C-A0C5-A81E77ED86D8}" destId="{F2B443C7-B5A8-4CFF-BB60-442072FA3553}" srcOrd="1" destOrd="0" presId="urn:microsoft.com/office/officeart/2005/8/layout/hierarchy1"/>
    <dgm:cxn modelId="{699FDBF7-F62B-41FA-B7DF-F03E44EE931B}" type="presParOf" srcId="{F2B443C7-B5A8-4CFF-BB60-442072FA3553}" destId="{B7275578-6279-4B88-A85D-994AB0368440}" srcOrd="0" destOrd="0" presId="urn:microsoft.com/office/officeart/2005/8/layout/hierarchy1"/>
    <dgm:cxn modelId="{AECD5EAD-3389-4750-8427-D01D1057434E}" type="presParOf" srcId="{B7275578-6279-4B88-A85D-994AB0368440}" destId="{09CCE906-A27C-4188-A820-D54A98A6759C}" srcOrd="0" destOrd="0" presId="urn:microsoft.com/office/officeart/2005/8/layout/hierarchy1"/>
    <dgm:cxn modelId="{33E3D5C1-73BB-4508-B9AD-F3C54FEA6665}" type="presParOf" srcId="{B7275578-6279-4B88-A85D-994AB0368440}" destId="{D4A726D2-3F3D-4B37-B942-3303442372A7}" srcOrd="1" destOrd="0" presId="urn:microsoft.com/office/officeart/2005/8/layout/hierarchy1"/>
    <dgm:cxn modelId="{8A8DDBDE-ED88-4E58-909C-DE0928ABC7EF}" type="presParOf" srcId="{F2B443C7-B5A8-4CFF-BB60-442072FA3553}" destId="{A718EB10-21E0-4645-9A6D-0287DC24758A}" srcOrd="1" destOrd="0" presId="urn:microsoft.com/office/officeart/2005/8/layout/hierarchy1"/>
    <dgm:cxn modelId="{82C79EF4-4573-45BF-9826-72FA50C57AE8}" type="presParOf" srcId="{FCE38D84-1479-4C2C-A0C5-A81E77ED86D8}" destId="{C4B5E4F3-9A62-4A6A-B675-2FB404659ED1}" srcOrd="2" destOrd="0" presId="urn:microsoft.com/office/officeart/2005/8/layout/hierarchy1"/>
    <dgm:cxn modelId="{2545C3AF-C816-484A-AAF6-6508CFF669BB}" type="presParOf" srcId="{C4B5E4F3-9A62-4A6A-B675-2FB404659ED1}" destId="{FA81A370-B68E-41D3-9A20-0288026B2206}" srcOrd="0" destOrd="0" presId="urn:microsoft.com/office/officeart/2005/8/layout/hierarchy1"/>
    <dgm:cxn modelId="{FF27CA01-116C-465A-B787-C005786E3688}" type="presParOf" srcId="{FA81A370-B68E-41D3-9A20-0288026B2206}" destId="{890A5885-8B88-4F61-935C-C04F5DCF90D1}" srcOrd="0" destOrd="0" presId="urn:microsoft.com/office/officeart/2005/8/layout/hierarchy1"/>
    <dgm:cxn modelId="{AA48E25D-D76E-40BE-AA1F-C877483D4E7C}" type="presParOf" srcId="{FA81A370-B68E-41D3-9A20-0288026B2206}" destId="{E5C989B7-7C8E-4CE5-A269-C1A9E331FD77}" srcOrd="1" destOrd="0" presId="urn:microsoft.com/office/officeart/2005/8/layout/hierarchy1"/>
    <dgm:cxn modelId="{ED8CC4FC-7B89-4DA8-8162-509A25DDD682}" type="presParOf" srcId="{C4B5E4F3-9A62-4A6A-B675-2FB404659ED1}" destId="{1ABF4A21-6811-47D4-953F-CAAD8C884CD6}" srcOrd="1" destOrd="0" presId="urn:microsoft.com/office/officeart/2005/8/layout/hierarchy1"/>
    <dgm:cxn modelId="{1A535458-BBFE-4E58-B07C-75A365BE53A7}" type="presParOf" srcId="{FCE38D84-1479-4C2C-A0C5-A81E77ED86D8}" destId="{C29C0B65-E74A-4926-8589-C309D99D968C}" srcOrd="3" destOrd="0" presId="urn:microsoft.com/office/officeart/2005/8/layout/hierarchy1"/>
    <dgm:cxn modelId="{A59E71CC-FA90-4A3C-A328-931CE1CD4ABE}" type="presParOf" srcId="{C29C0B65-E74A-4926-8589-C309D99D968C}" destId="{51336722-9B20-4FF9-B042-2E3008525A84}" srcOrd="0" destOrd="0" presId="urn:microsoft.com/office/officeart/2005/8/layout/hierarchy1"/>
    <dgm:cxn modelId="{1E94F082-1184-4045-914B-DCEF1DEA009B}" type="presParOf" srcId="{51336722-9B20-4FF9-B042-2E3008525A84}" destId="{476CEC7A-B4DE-4260-9029-4429CAD86EDC}" srcOrd="0" destOrd="0" presId="urn:microsoft.com/office/officeart/2005/8/layout/hierarchy1"/>
    <dgm:cxn modelId="{70BF157D-D385-41AD-A88E-2E1AC9EA5DC7}" type="presParOf" srcId="{51336722-9B20-4FF9-B042-2E3008525A84}" destId="{0C164685-A017-45B9-ABD3-2C2E73343485}" srcOrd="1" destOrd="0" presId="urn:microsoft.com/office/officeart/2005/8/layout/hierarchy1"/>
    <dgm:cxn modelId="{4546C380-294D-4F9B-BD6E-4C02A03145C9}" type="presParOf" srcId="{C29C0B65-E74A-4926-8589-C309D99D968C}" destId="{768F3A04-D02B-4089-9074-1E6924427DD5}" srcOrd="1" destOrd="0" presId="urn:microsoft.com/office/officeart/2005/8/layout/hierarchy1"/>
    <dgm:cxn modelId="{A03F972A-66DD-45C6-8B3A-0E067FD93D86}" type="presParOf" srcId="{FCE38D84-1479-4C2C-A0C5-A81E77ED86D8}" destId="{898ECC54-2309-4942-9AC1-32479B18D91F}" srcOrd="4" destOrd="0" presId="urn:microsoft.com/office/officeart/2005/8/layout/hierarchy1"/>
    <dgm:cxn modelId="{0C3141B3-8FD5-4B71-84FE-9D327D03FB4D}" type="presParOf" srcId="{898ECC54-2309-4942-9AC1-32479B18D91F}" destId="{4E686217-F9AD-4F8E-B7A4-A2F35227393F}" srcOrd="0" destOrd="0" presId="urn:microsoft.com/office/officeart/2005/8/layout/hierarchy1"/>
    <dgm:cxn modelId="{13B5D066-2117-4CDE-8721-8D9DCC332A9A}" type="presParOf" srcId="{4E686217-F9AD-4F8E-B7A4-A2F35227393F}" destId="{7EB1F931-2968-44F5-94FE-A49E263BC956}" srcOrd="0" destOrd="0" presId="urn:microsoft.com/office/officeart/2005/8/layout/hierarchy1"/>
    <dgm:cxn modelId="{BD6C8B30-F865-41D7-B17C-3CE8CD6F90C7}" type="presParOf" srcId="{4E686217-F9AD-4F8E-B7A4-A2F35227393F}" destId="{9141CED4-A46F-48E5-A819-69291F3645C4}" srcOrd="1" destOrd="0" presId="urn:microsoft.com/office/officeart/2005/8/layout/hierarchy1"/>
    <dgm:cxn modelId="{76E193D3-9EC3-463B-840A-C92837DC22C5}" type="presParOf" srcId="{898ECC54-2309-4942-9AC1-32479B18D91F}" destId="{19431BEC-034E-4F7C-8F33-62DFB80722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1BB41-1E1D-425C-B64F-C5DE8DB4A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CC13D90-BC13-43D5-BB1C-DD4DA6C99792}">
      <dgm:prSet/>
      <dgm:spPr/>
      <dgm:t>
        <a:bodyPr/>
        <a:lstStyle/>
        <a:p>
          <a:r>
            <a:rPr lang="en-US" b="1" dirty="0"/>
            <a:t>Conectar congresistas </a:t>
          </a:r>
          <a:r>
            <a:rPr lang="en-US" b="1" dirty="0" err="1"/>
            <a:t>en</a:t>
          </a:r>
          <a:r>
            <a:rPr lang="en-US" b="1" dirty="0"/>
            <a:t> </a:t>
          </a:r>
          <a:r>
            <a:rPr lang="en-US" b="1" dirty="0" err="1"/>
            <a:t>el</a:t>
          </a:r>
          <a:r>
            <a:rPr lang="en-US" b="1" dirty="0"/>
            <a:t> </a:t>
          </a:r>
          <a:r>
            <a:rPr lang="en-US" b="1" dirty="0" err="1"/>
            <a:t>grafo</a:t>
          </a:r>
          <a:r>
            <a:rPr lang="en-US" b="1" dirty="0"/>
            <a:t> </a:t>
          </a:r>
          <a:r>
            <a:rPr lang="en-US" b="1" dirty="0" err="1"/>
            <a:t>utilizando</a:t>
          </a:r>
          <a:r>
            <a:rPr lang="en-US" b="1" dirty="0"/>
            <a:t> </a:t>
          </a:r>
          <a:r>
            <a:rPr lang="en-US" b="1" dirty="0" err="1"/>
            <a:t>matriz</a:t>
          </a:r>
          <a:endParaRPr lang="en-US" dirty="0"/>
        </a:p>
      </dgm:t>
    </dgm:pt>
    <dgm:pt modelId="{7F98DAA0-83EF-4177-B248-109E28E52BE2}" type="parTrans" cxnId="{FE8467DB-77AA-430E-91E9-32B7DC8C0E8B}">
      <dgm:prSet/>
      <dgm:spPr/>
      <dgm:t>
        <a:bodyPr/>
        <a:lstStyle/>
        <a:p>
          <a:endParaRPr lang="en-US"/>
        </a:p>
      </dgm:t>
    </dgm:pt>
    <dgm:pt modelId="{B15D0F5F-0E28-435D-8ECF-F31423A26650}" type="sibTrans" cxnId="{FE8467DB-77AA-430E-91E9-32B7DC8C0E8B}">
      <dgm:prSet/>
      <dgm:spPr/>
      <dgm:t>
        <a:bodyPr/>
        <a:lstStyle/>
        <a:p>
          <a:endParaRPr lang="en-US"/>
        </a:p>
      </dgm:t>
    </dgm:pt>
    <dgm:pt modelId="{566AD826-D620-40A2-96DE-BEB0BF3F1B26}">
      <dgm:prSet/>
      <dgm:spPr/>
      <dgm:t>
        <a:bodyPr/>
        <a:lstStyle/>
        <a:p>
          <a:r>
            <a:rPr lang="es-MX" b="1" dirty="0"/>
            <a:t>Gestión de votos en proyectos de ley, permitiendo registrar si un congresista aprueba, rechaza o se abstiene.</a:t>
          </a:r>
          <a:endParaRPr lang="en-US" dirty="0"/>
        </a:p>
      </dgm:t>
    </dgm:pt>
    <dgm:pt modelId="{0406E24F-3462-4052-BC26-E093AAA6655F}" type="parTrans" cxnId="{EA6639BF-71A6-49DE-B72F-77C9983781BD}">
      <dgm:prSet/>
      <dgm:spPr/>
      <dgm:t>
        <a:bodyPr/>
        <a:lstStyle/>
        <a:p>
          <a:endParaRPr lang="en-US"/>
        </a:p>
      </dgm:t>
    </dgm:pt>
    <dgm:pt modelId="{BD74AC50-68CA-4957-A4CE-502E6555F096}" type="sibTrans" cxnId="{EA6639BF-71A6-49DE-B72F-77C9983781BD}">
      <dgm:prSet/>
      <dgm:spPr/>
      <dgm:t>
        <a:bodyPr/>
        <a:lstStyle/>
        <a:p>
          <a:endParaRPr lang="en-US"/>
        </a:p>
      </dgm:t>
    </dgm:pt>
    <dgm:pt modelId="{AF8D9EF6-617C-41C7-9177-D9F5D848301D}" type="pres">
      <dgm:prSet presAssocID="{95E1BB41-1E1D-425C-B64F-C5DE8DB4A41E}" presName="root" presStyleCnt="0">
        <dgm:presLayoutVars>
          <dgm:dir/>
          <dgm:resizeHandles val="exact"/>
        </dgm:presLayoutVars>
      </dgm:prSet>
      <dgm:spPr/>
    </dgm:pt>
    <dgm:pt modelId="{BEA1EB31-446C-4493-8820-FC1EDE8A118B}" type="pres">
      <dgm:prSet presAssocID="{9CC13D90-BC13-43D5-BB1C-DD4DA6C99792}" presName="compNode" presStyleCnt="0"/>
      <dgm:spPr/>
    </dgm:pt>
    <dgm:pt modelId="{0AF64F98-463A-4EB9-91EE-3860FDF89C0F}" type="pres">
      <dgm:prSet presAssocID="{9CC13D90-BC13-43D5-BB1C-DD4DA6C99792}" presName="bgRect" presStyleLbl="bgShp" presStyleIdx="0" presStyleCnt="2" custLinFactNeighborX="-405" custLinFactNeighborY="-47937"/>
      <dgm:spPr/>
    </dgm:pt>
    <dgm:pt modelId="{53F7E109-C813-441C-A4DD-598B30B864CC}" type="pres">
      <dgm:prSet presAssocID="{9CC13D90-BC13-43D5-BB1C-DD4DA6C99792}" presName="iconRect" presStyleLbl="node1" presStyleIdx="0" presStyleCnt="2" custLinFactNeighborY="-9834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9AFA7D63-9E36-4F3A-AF5D-BF95977F68B9}" type="pres">
      <dgm:prSet presAssocID="{9CC13D90-BC13-43D5-BB1C-DD4DA6C99792}" presName="spaceRect" presStyleCnt="0"/>
      <dgm:spPr/>
    </dgm:pt>
    <dgm:pt modelId="{EE6D3E9F-F0E9-4B9E-9F6F-590BEA58849A}" type="pres">
      <dgm:prSet presAssocID="{9CC13D90-BC13-43D5-BB1C-DD4DA6C99792}" presName="parTx" presStyleLbl="revTx" presStyleIdx="0" presStyleCnt="2" custLinFactNeighborX="-6634" custLinFactNeighborY="-47937">
        <dgm:presLayoutVars>
          <dgm:chMax val="0"/>
          <dgm:chPref val="0"/>
        </dgm:presLayoutVars>
      </dgm:prSet>
      <dgm:spPr/>
    </dgm:pt>
    <dgm:pt modelId="{BE39A2DE-548B-4444-AA9C-84C7D9E09547}" type="pres">
      <dgm:prSet presAssocID="{B15D0F5F-0E28-435D-8ECF-F31423A26650}" presName="sibTrans" presStyleCnt="0"/>
      <dgm:spPr/>
    </dgm:pt>
    <dgm:pt modelId="{CF6F66F1-7E55-4304-A070-6B875213620E}" type="pres">
      <dgm:prSet presAssocID="{566AD826-D620-40A2-96DE-BEB0BF3F1B26}" presName="compNode" presStyleCnt="0"/>
      <dgm:spPr/>
    </dgm:pt>
    <dgm:pt modelId="{06B9AB1D-6DBF-4D3F-B7E9-6315CBE87503}" type="pres">
      <dgm:prSet presAssocID="{566AD826-D620-40A2-96DE-BEB0BF3F1B26}" presName="bgRect" presStyleLbl="bgShp" presStyleIdx="1" presStyleCnt="2" custLinFactNeighborX="0" custLinFactNeighborY="-63557"/>
      <dgm:spPr/>
    </dgm:pt>
    <dgm:pt modelId="{483F11DA-09C7-4E69-A4FC-366F7D62E448}" type="pres">
      <dgm:prSet presAssocID="{566AD826-D620-40A2-96DE-BEB0BF3F1B26}" presName="iconRect" presStyleLbl="node1" presStyleIdx="1" presStyleCnt="2" custLinFactY="-15557" custLinFactNeighborX="1552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EBE4D67E-EDA9-4CD8-8F53-FAD5A7F4E7AC}" type="pres">
      <dgm:prSet presAssocID="{566AD826-D620-40A2-96DE-BEB0BF3F1B26}" presName="spaceRect" presStyleCnt="0"/>
      <dgm:spPr/>
    </dgm:pt>
    <dgm:pt modelId="{1BB1CE73-9784-431E-AAC0-FF181EBCF50C}" type="pres">
      <dgm:prSet presAssocID="{566AD826-D620-40A2-96DE-BEB0BF3F1B26}" presName="parTx" presStyleLbl="revTx" presStyleIdx="1" presStyleCnt="2" custLinFactNeighborX="-7074" custLinFactNeighborY="-63557">
        <dgm:presLayoutVars>
          <dgm:chMax val="0"/>
          <dgm:chPref val="0"/>
        </dgm:presLayoutVars>
      </dgm:prSet>
      <dgm:spPr/>
    </dgm:pt>
  </dgm:ptLst>
  <dgm:cxnLst>
    <dgm:cxn modelId="{967BD19D-1D84-48F8-BC00-ED610B7E6562}" type="presOf" srcId="{95E1BB41-1E1D-425C-B64F-C5DE8DB4A41E}" destId="{AF8D9EF6-617C-41C7-9177-D9F5D848301D}" srcOrd="0" destOrd="0" presId="urn:microsoft.com/office/officeart/2018/2/layout/IconVerticalSolidList"/>
    <dgm:cxn modelId="{0CD061AD-807C-4332-81E5-5A8C7F76916C}" type="presOf" srcId="{9CC13D90-BC13-43D5-BB1C-DD4DA6C99792}" destId="{EE6D3E9F-F0E9-4B9E-9F6F-590BEA58849A}" srcOrd="0" destOrd="0" presId="urn:microsoft.com/office/officeart/2018/2/layout/IconVerticalSolidList"/>
    <dgm:cxn modelId="{EA6639BF-71A6-49DE-B72F-77C9983781BD}" srcId="{95E1BB41-1E1D-425C-B64F-C5DE8DB4A41E}" destId="{566AD826-D620-40A2-96DE-BEB0BF3F1B26}" srcOrd="1" destOrd="0" parTransId="{0406E24F-3462-4052-BC26-E093AAA6655F}" sibTransId="{BD74AC50-68CA-4957-A4CE-502E6555F096}"/>
    <dgm:cxn modelId="{E5D92BC2-2A25-493F-BB7A-F07B8C9861D4}" type="presOf" srcId="{566AD826-D620-40A2-96DE-BEB0BF3F1B26}" destId="{1BB1CE73-9784-431E-AAC0-FF181EBCF50C}" srcOrd="0" destOrd="0" presId="urn:microsoft.com/office/officeart/2018/2/layout/IconVerticalSolidList"/>
    <dgm:cxn modelId="{FE8467DB-77AA-430E-91E9-32B7DC8C0E8B}" srcId="{95E1BB41-1E1D-425C-B64F-C5DE8DB4A41E}" destId="{9CC13D90-BC13-43D5-BB1C-DD4DA6C99792}" srcOrd="0" destOrd="0" parTransId="{7F98DAA0-83EF-4177-B248-109E28E52BE2}" sibTransId="{B15D0F5F-0E28-435D-8ECF-F31423A26650}"/>
    <dgm:cxn modelId="{B1AF0612-1C88-46FF-A5F9-B9214417CDDB}" type="presParOf" srcId="{AF8D9EF6-617C-41C7-9177-D9F5D848301D}" destId="{BEA1EB31-446C-4493-8820-FC1EDE8A118B}" srcOrd="0" destOrd="0" presId="urn:microsoft.com/office/officeart/2018/2/layout/IconVerticalSolidList"/>
    <dgm:cxn modelId="{CC5E0DDC-404A-4649-BF76-1296D8AEA18A}" type="presParOf" srcId="{BEA1EB31-446C-4493-8820-FC1EDE8A118B}" destId="{0AF64F98-463A-4EB9-91EE-3860FDF89C0F}" srcOrd="0" destOrd="0" presId="urn:microsoft.com/office/officeart/2018/2/layout/IconVerticalSolidList"/>
    <dgm:cxn modelId="{D544FC9B-5E8F-4D15-9FD0-5808125488E3}" type="presParOf" srcId="{BEA1EB31-446C-4493-8820-FC1EDE8A118B}" destId="{53F7E109-C813-441C-A4DD-598B30B864CC}" srcOrd="1" destOrd="0" presId="urn:microsoft.com/office/officeart/2018/2/layout/IconVerticalSolidList"/>
    <dgm:cxn modelId="{1B6BD601-2724-457D-BD97-75B1D5EF8430}" type="presParOf" srcId="{BEA1EB31-446C-4493-8820-FC1EDE8A118B}" destId="{9AFA7D63-9E36-4F3A-AF5D-BF95977F68B9}" srcOrd="2" destOrd="0" presId="urn:microsoft.com/office/officeart/2018/2/layout/IconVerticalSolidList"/>
    <dgm:cxn modelId="{2ADDA984-CE26-4C3C-837E-16CF4DB0A85D}" type="presParOf" srcId="{BEA1EB31-446C-4493-8820-FC1EDE8A118B}" destId="{EE6D3E9F-F0E9-4B9E-9F6F-590BEA58849A}" srcOrd="3" destOrd="0" presId="urn:microsoft.com/office/officeart/2018/2/layout/IconVerticalSolidList"/>
    <dgm:cxn modelId="{1CC25E3B-1B7C-4121-8C4A-6965CB06ED89}" type="presParOf" srcId="{AF8D9EF6-617C-41C7-9177-D9F5D848301D}" destId="{BE39A2DE-548B-4444-AA9C-84C7D9E09547}" srcOrd="1" destOrd="0" presId="urn:microsoft.com/office/officeart/2018/2/layout/IconVerticalSolidList"/>
    <dgm:cxn modelId="{391609D1-2C81-49AF-BC9F-F0C55B54CAE2}" type="presParOf" srcId="{AF8D9EF6-617C-41C7-9177-D9F5D848301D}" destId="{CF6F66F1-7E55-4304-A070-6B875213620E}" srcOrd="2" destOrd="0" presId="urn:microsoft.com/office/officeart/2018/2/layout/IconVerticalSolidList"/>
    <dgm:cxn modelId="{E724D856-55A2-4790-8E2D-708E1999059F}" type="presParOf" srcId="{CF6F66F1-7E55-4304-A070-6B875213620E}" destId="{06B9AB1D-6DBF-4D3F-B7E9-6315CBE87503}" srcOrd="0" destOrd="0" presId="urn:microsoft.com/office/officeart/2018/2/layout/IconVerticalSolidList"/>
    <dgm:cxn modelId="{CB8BCD19-1F4B-4688-93C9-92DC9C4FBE81}" type="presParOf" srcId="{CF6F66F1-7E55-4304-A070-6B875213620E}" destId="{483F11DA-09C7-4E69-A4FC-366F7D62E448}" srcOrd="1" destOrd="0" presId="urn:microsoft.com/office/officeart/2018/2/layout/IconVerticalSolidList"/>
    <dgm:cxn modelId="{A36E601A-C4D1-472F-8717-F34A0CE70F50}" type="presParOf" srcId="{CF6F66F1-7E55-4304-A070-6B875213620E}" destId="{EBE4D67E-EDA9-4CD8-8F53-FAD5A7F4E7AC}" srcOrd="2" destOrd="0" presId="urn:microsoft.com/office/officeart/2018/2/layout/IconVerticalSolidList"/>
    <dgm:cxn modelId="{AE65D4F2-654D-45C6-8D35-86FA7255F515}" type="presParOf" srcId="{CF6F66F1-7E55-4304-A070-6B875213620E}" destId="{1BB1CE73-9784-431E-AAC0-FF181EBCF5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21FBF7-A89C-41B2-B698-F044D6FF7FF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1B0C3B-C2B1-4A28-8555-CCF15BDAA253}">
      <dgm:prSet custT="1"/>
      <dgm:spPr/>
      <dgm:t>
        <a:bodyPr/>
        <a:lstStyle/>
        <a:p>
          <a:r>
            <a:rPr lang="es-CL" sz="1700" dirty="0"/>
            <a:t>Pruebas continuas para validar la robustez del sistema frente a entradas inesperadas (Lección)</a:t>
          </a:r>
          <a:endParaRPr lang="en-US" sz="1700" dirty="0"/>
        </a:p>
      </dgm:t>
    </dgm:pt>
    <dgm:pt modelId="{B6052878-CF36-44F8-9240-23EB0714645D}" type="parTrans" cxnId="{132DC8ED-5514-4CD5-BB43-33EFAA6D7CBE}">
      <dgm:prSet/>
      <dgm:spPr/>
      <dgm:t>
        <a:bodyPr/>
        <a:lstStyle/>
        <a:p>
          <a:endParaRPr lang="en-US"/>
        </a:p>
      </dgm:t>
    </dgm:pt>
    <dgm:pt modelId="{ABD1E75A-47BB-4743-A526-29A326333323}" type="sibTrans" cxnId="{132DC8ED-5514-4CD5-BB43-33EFAA6D7CBE}">
      <dgm:prSet/>
      <dgm:spPr/>
      <dgm:t>
        <a:bodyPr/>
        <a:lstStyle/>
        <a:p>
          <a:endParaRPr lang="en-US"/>
        </a:p>
      </dgm:t>
    </dgm:pt>
    <dgm:pt modelId="{9BE1C08D-BAB2-4D8B-A516-E4C068A4B617}">
      <dgm:prSet/>
      <dgm:spPr/>
      <dgm:t>
        <a:bodyPr/>
        <a:lstStyle/>
        <a:p>
          <a:r>
            <a:rPr lang="es-MX" dirty="0"/>
            <a:t>Mejorar la validación de datos introducidos.</a:t>
          </a:r>
          <a:endParaRPr lang="en-US" dirty="0"/>
        </a:p>
      </dgm:t>
    </dgm:pt>
    <dgm:pt modelId="{A0047C7D-FB8D-404D-A344-CC25E1B97C0F}" type="parTrans" cxnId="{0E5BD3F3-90C8-44C0-A627-F2FC22861027}">
      <dgm:prSet/>
      <dgm:spPr/>
      <dgm:t>
        <a:bodyPr/>
        <a:lstStyle/>
        <a:p>
          <a:endParaRPr lang="en-US"/>
        </a:p>
      </dgm:t>
    </dgm:pt>
    <dgm:pt modelId="{B21E52DB-A60E-4D1A-9481-8E4E4AE9964A}" type="sibTrans" cxnId="{0E5BD3F3-90C8-44C0-A627-F2FC22861027}">
      <dgm:prSet/>
      <dgm:spPr/>
      <dgm:t>
        <a:bodyPr/>
        <a:lstStyle/>
        <a:p>
          <a:endParaRPr lang="en-US"/>
        </a:p>
      </dgm:t>
    </dgm:pt>
    <dgm:pt modelId="{8868585A-6A48-499C-A323-34ABF9185770}">
      <dgm:prSet/>
      <dgm:spPr/>
      <dgm:t>
        <a:bodyPr/>
        <a:lstStyle/>
        <a:p>
          <a:r>
            <a:rPr lang="es-MX" dirty="0"/>
            <a:t>Mejorar la organización del menú.</a:t>
          </a:r>
          <a:endParaRPr lang="en-US" dirty="0"/>
        </a:p>
      </dgm:t>
    </dgm:pt>
    <dgm:pt modelId="{F6052B9A-15F8-40F3-B876-F856351E7C2B}" type="parTrans" cxnId="{A7E4A30C-E6B1-4903-9593-01543BEB3973}">
      <dgm:prSet/>
      <dgm:spPr/>
      <dgm:t>
        <a:bodyPr/>
        <a:lstStyle/>
        <a:p>
          <a:endParaRPr lang="en-US"/>
        </a:p>
      </dgm:t>
    </dgm:pt>
    <dgm:pt modelId="{429536BE-2D2E-4189-9F68-4FC7FEC61592}" type="sibTrans" cxnId="{A7E4A30C-E6B1-4903-9593-01543BEB3973}">
      <dgm:prSet/>
      <dgm:spPr/>
      <dgm:t>
        <a:bodyPr/>
        <a:lstStyle/>
        <a:p>
          <a:endParaRPr lang="en-US"/>
        </a:p>
      </dgm:t>
    </dgm:pt>
    <dgm:pt modelId="{DD2AEBF4-4765-4173-9982-9C17E5FB98D0}">
      <dgm:prSet/>
      <dgm:spPr/>
      <dgm:t>
        <a:bodyPr/>
        <a:lstStyle/>
        <a:p>
          <a:r>
            <a:rPr lang="es-CL"/>
            <a:t>Ideas para mejoras futuras: Ampliación del sistema, agregar nuevas funcionalidades.</a:t>
          </a:r>
          <a:endParaRPr lang="es-CL" dirty="0"/>
        </a:p>
      </dgm:t>
    </dgm:pt>
    <dgm:pt modelId="{CF370511-FFD8-4496-9589-8DFF009E7967}" type="parTrans" cxnId="{88737DDE-D2E0-4DDF-8218-47D4B371A9ED}">
      <dgm:prSet/>
      <dgm:spPr/>
      <dgm:t>
        <a:bodyPr/>
        <a:lstStyle/>
        <a:p>
          <a:endParaRPr lang="es-CL"/>
        </a:p>
      </dgm:t>
    </dgm:pt>
    <dgm:pt modelId="{E1D358CC-D887-4089-95D7-0A6167C4639B}" type="sibTrans" cxnId="{88737DDE-D2E0-4DDF-8218-47D4B371A9ED}">
      <dgm:prSet/>
      <dgm:spPr/>
      <dgm:t>
        <a:bodyPr/>
        <a:lstStyle/>
        <a:p>
          <a:endParaRPr lang="es-CL"/>
        </a:p>
      </dgm:t>
    </dgm:pt>
    <dgm:pt modelId="{E89E709E-1F73-404C-82BC-3728436AD96F}">
      <dgm:prSet custT="1"/>
      <dgm:spPr/>
      <dgm:t>
        <a:bodyPr/>
        <a:lstStyle/>
        <a:p>
          <a:r>
            <a:rPr lang="es-MX" sz="1700" dirty="0"/>
            <a:t>El modularidad del código facilita su comprensión y mantenimiento (Fortaleza)</a:t>
          </a:r>
          <a:endParaRPr lang="es-CL" sz="1700" dirty="0"/>
        </a:p>
      </dgm:t>
    </dgm:pt>
    <dgm:pt modelId="{5E33E757-6524-4C0A-8A5C-5B439F614671}" type="parTrans" cxnId="{B43F8D52-D281-40A2-A94D-7CDF75B7EA87}">
      <dgm:prSet/>
      <dgm:spPr/>
      <dgm:t>
        <a:bodyPr/>
        <a:lstStyle/>
        <a:p>
          <a:endParaRPr lang="es-CL"/>
        </a:p>
      </dgm:t>
    </dgm:pt>
    <dgm:pt modelId="{CB89E629-8E79-4BA8-BC1F-2F7771CEB425}" type="sibTrans" cxnId="{B43F8D52-D281-40A2-A94D-7CDF75B7EA87}">
      <dgm:prSet/>
      <dgm:spPr/>
      <dgm:t>
        <a:bodyPr/>
        <a:lstStyle/>
        <a:p>
          <a:endParaRPr lang="es-CL"/>
        </a:p>
      </dgm:t>
    </dgm:pt>
    <dgm:pt modelId="{EDC70C1E-B94B-4878-BFFB-F1B3641EB841}" type="pres">
      <dgm:prSet presAssocID="{1B21FBF7-A89C-41B2-B698-F044D6FF7FFE}" presName="outerComposite" presStyleCnt="0">
        <dgm:presLayoutVars>
          <dgm:chMax val="5"/>
          <dgm:dir/>
          <dgm:resizeHandles val="exact"/>
        </dgm:presLayoutVars>
      </dgm:prSet>
      <dgm:spPr/>
    </dgm:pt>
    <dgm:pt modelId="{A8039CDE-C17E-480A-A440-BDCF78D80BC6}" type="pres">
      <dgm:prSet presAssocID="{1B21FBF7-A89C-41B2-B698-F044D6FF7FFE}" presName="dummyMaxCanvas" presStyleCnt="0">
        <dgm:presLayoutVars/>
      </dgm:prSet>
      <dgm:spPr/>
    </dgm:pt>
    <dgm:pt modelId="{107BCBAA-742A-40E8-A120-6E7E4F42AFC5}" type="pres">
      <dgm:prSet presAssocID="{1B21FBF7-A89C-41B2-B698-F044D6FF7FFE}" presName="FiveNodes_1" presStyleLbl="node1" presStyleIdx="0" presStyleCnt="5" custLinFactNeighborX="-1421" custLinFactNeighborY="-2320">
        <dgm:presLayoutVars>
          <dgm:bulletEnabled val="1"/>
        </dgm:presLayoutVars>
      </dgm:prSet>
      <dgm:spPr/>
    </dgm:pt>
    <dgm:pt modelId="{681AFD0E-3D09-4FD1-A110-6EB6C9FF15DE}" type="pres">
      <dgm:prSet presAssocID="{1B21FBF7-A89C-41B2-B698-F044D6FF7FFE}" presName="FiveNodes_2" presStyleLbl="node1" presStyleIdx="1" presStyleCnt="5">
        <dgm:presLayoutVars>
          <dgm:bulletEnabled val="1"/>
        </dgm:presLayoutVars>
      </dgm:prSet>
      <dgm:spPr/>
    </dgm:pt>
    <dgm:pt modelId="{414EC2DB-BF78-4C3E-888B-B198CF07886A}" type="pres">
      <dgm:prSet presAssocID="{1B21FBF7-A89C-41B2-B698-F044D6FF7FFE}" presName="FiveNodes_3" presStyleLbl="node1" presStyleIdx="2" presStyleCnt="5">
        <dgm:presLayoutVars>
          <dgm:bulletEnabled val="1"/>
        </dgm:presLayoutVars>
      </dgm:prSet>
      <dgm:spPr/>
    </dgm:pt>
    <dgm:pt modelId="{E9212880-AD4E-4142-B47E-1A62BA255804}" type="pres">
      <dgm:prSet presAssocID="{1B21FBF7-A89C-41B2-B698-F044D6FF7FFE}" presName="FiveNodes_4" presStyleLbl="node1" presStyleIdx="3" presStyleCnt="5">
        <dgm:presLayoutVars>
          <dgm:bulletEnabled val="1"/>
        </dgm:presLayoutVars>
      </dgm:prSet>
      <dgm:spPr/>
    </dgm:pt>
    <dgm:pt modelId="{E43D1CB4-E24C-4961-879D-D189D919FACE}" type="pres">
      <dgm:prSet presAssocID="{1B21FBF7-A89C-41B2-B698-F044D6FF7FFE}" presName="FiveNodes_5" presStyleLbl="node1" presStyleIdx="4" presStyleCnt="5">
        <dgm:presLayoutVars>
          <dgm:bulletEnabled val="1"/>
        </dgm:presLayoutVars>
      </dgm:prSet>
      <dgm:spPr/>
    </dgm:pt>
    <dgm:pt modelId="{50AFEA52-71F3-4D18-B674-03312D1E311F}" type="pres">
      <dgm:prSet presAssocID="{1B21FBF7-A89C-41B2-B698-F044D6FF7FFE}" presName="FiveConn_1-2" presStyleLbl="fgAccFollowNode1" presStyleIdx="0" presStyleCnt="4">
        <dgm:presLayoutVars>
          <dgm:bulletEnabled val="1"/>
        </dgm:presLayoutVars>
      </dgm:prSet>
      <dgm:spPr/>
    </dgm:pt>
    <dgm:pt modelId="{43E42B8A-E8FD-4602-AF7C-33406F36C56E}" type="pres">
      <dgm:prSet presAssocID="{1B21FBF7-A89C-41B2-B698-F044D6FF7FFE}" presName="FiveConn_2-3" presStyleLbl="fgAccFollowNode1" presStyleIdx="1" presStyleCnt="4">
        <dgm:presLayoutVars>
          <dgm:bulletEnabled val="1"/>
        </dgm:presLayoutVars>
      </dgm:prSet>
      <dgm:spPr/>
    </dgm:pt>
    <dgm:pt modelId="{222B1359-8E64-4DF4-9B2B-F0E3F4D4DEAD}" type="pres">
      <dgm:prSet presAssocID="{1B21FBF7-A89C-41B2-B698-F044D6FF7FFE}" presName="FiveConn_3-4" presStyleLbl="fgAccFollowNode1" presStyleIdx="2" presStyleCnt="4">
        <dgm:presLayoutVars>
          <dgm:bulletEnabled val="1"/>
        </dgm:presLayoutVars>
      </dgm:prSet>
      <dgm:spPr/>
    </dgm:pt>
    <dgm:pt modelId="{DD39633A-81AC-409E-A2EB-6DF07A68F9FD}" type="pres">
      <dgm:prSet presAssocID="{1B21FBF7-A89C-41B2-B698-F044D6FF7FFE}" presName="FiveConn_4-5" presStyleLbl="fgAccFollowNode1" presStyleIdx="3" presStyleCnt="4">
        <dgm:presLayoutVars>
          <dgm:bulletEnabled val="1"/>
        </dgm:presLayoutVars>
      </dgm:prSet>
      <dgm:spPr/>
    </dgm:pt>
    <dgm:pt modelId="{39C9747A-FEE9-4D1E-B272-B3D522D2FBE0}" type="pres">
      <dgm:prSet presAssocID="{1B21FBF7-A89C-41B2-B698-F044D6FF7FFE}" presName="FiveNodes_1_text" presStyleLbl="node1" presStyleIdx="4" presStyleCnt="5">
        <dgm:presLayoutVars>
          <dgm:bulletEnabled val="1"/>
        </dgm:presLayoutVars>
      </dgm:prSet>
      <dgm:spPr/>
    </dgm:pt>
    <dgm:pt modelId="{437F29A1-728B-4D10-A9FC-752A586F63AC}" type="pres">
      <dgm:prSet presAssocID="{1B21FBF7-A89C-41B2-B698-F044D6FF7FFE}" presName="FiveNodes_2_text" presStyleLbl="node1" presStyleIdx="4" presStyleCnt="5">
        <dgm:presLayoutVars>
          <dgm:bulletEnabled val="1"/>
        </dgm:presLayoutVars>
      </dgm:prSet>
      <dgm:spPr/>
    </dgm:pt>
    <dgm:pt modelId="{0A57E738-B759-4E98-A32A-19D002A5B4E2}" type="pres">
      <dgm:prSet presAssocID="{1B21FBF7-A89C-41B2-B698-F044D6FF7FFE}" presName="FiveNodes_3_text" presStyleLbl="node1" presStyleIdx="4" presStyleCnt="5">
        <dgm:presLayoutVars>
          <dgm:bulletEnabled val="1"/>
        </dgm:presLayoutVars>
      </dgm:prSet>
      <dgm:spPr/>
    </dgm:pt>
    <dgm:pt modelId="{B3E2E6C0-C479-4B00-A04F-E2B53FCD962E}" type="pres">
      <dgm:prSet presAssocID="{1B21FBF7-A89C-41B2-B698-F044D6FF7FFE}" presName="FiveNodes_4_text" presStyleLbl="node1" presStyleIdx="4" presStyleCnt="5">
        <dgm:presLayoutVars>
          <dgm:bulletEnabled val="1"/>
        </dgm:presLayoutVars>
      </dgm:prSet>
      <dgm:spPr/>
    </dgm:pt>
    <dgm:pt modelId="{0D669176-361D-4C2C-87FA-76862029261F}" type="pres">
      <dgm:prSet presAssocID="{1B21FBF7-A89C-41B2-B698-F044D6FF7FF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2E6C08-2D95-4AD2-8D3E-3D653DF7B5DF}" type="presOf" srcId="{B21E52DB-A60E-4D1A-9481-8E4E4AE9964A}" destId="{DD39633A-81AC-409E-A2EB-6DF07A68F9FD}" srcOrd="0" destOrd="0" presId="urn:microsoft.com/office/officeart/2005/8/layout/vProcess5"/>
    <dgm:cxn modelId="{A4B5E708-E6B1-4E33-A02F-295459732E11}" type="presOf" srcId="{E89E709E-1F73-404C-82BC-3728436AD96F}" destId="{681AFD0E-3D09-4FD1-A110-6EB6C9FF15DE}" srcOrd="0" destOrd="0" presId="urn:microsoft.com/office/officeart/2005/8/layout/vProcess5"/>
    <dgm:cxn modelId="{A7E4A30C-E6B1-4903-9593-01543BEB3973}" srcId="{1B21FBF7-A89C-41B2-B698-F044D6FF7FFE}" destId="{8868585A-6A48-499C-A323-34ABF9185770}" srcOrd="4" destOrd="0" parTransId="{F6052B9A-15F8-40F3-B876-F856351E7C2B}" sibTransId="{429536BE-2D2E-4189-9F68-4FC7FEC61592}"/>
    <dgm:cxn modelId="{AEEEF02C-225F-4079-B6C9-F97D13838B85}" type="presOf" srcId="{1B21FBF7-A89C-41B2-B698-F044D6FF7FFE}" destId="{EDC70C1E-B94B-4878-BFFB-F1B3641EB841}" srcOrd="0" destOrd="0" presId="urn:microsoft.com/office/officeart/2005/8/layout/vProcess5"/>
    <dgm:cxn modelId="{DB99434B-53E7-42CB-B029-7A973B08B93C}" type="presOf" srcId="{E1D358CC-D887-4089-95D7-0A6167C4639B}" destId="{222B1359-8E64-4DF4-9B2B-F0E3F4D4DEAD}" srcOrd="0" destOrd="0" presId="urn:microsoft.com/office/officeart/2005/8/layout/vProcess5"/>
    <dgm:cxn modelId="{D8F54F6B-F2B3-4486-843E-A94F3261AC20}" type="presOf" srcId="{9BE1C08D-BAB2-4D8B-A516-E4C068A4B617}" destId="{E9212880-AD4E-4142-B47E-1A62BA255804}" srcOrd="0" destOrd="0" presId="urn:microsoft.com/office/officeart/2005/8/layout/vProcess5"/>
    <dgm:cxn modelId="{1598F64C-2267-43B1-85AD-E5FA0DA4ED0B}" type="presOf" srcId="{CB89E629-8E79-4BA8-BC1F-2F7771CEB425}" destId="{43E42B8A-E8FD-4602-AF7C-33406F36C56E}" srcOrd="0" destOrd="0" presId="urn:microsoft.com/office/officeart/2005/8/layout/vProcess5"/>
    <dgm:cxn modelId="{B43F8D52-D281-40A2-A94D-7CDF75B7EA87}" srcId="{1B21FBF7-A89C-41B2-B698-F044D6FF7FFE}" destId="{E89E709E-1F73-404C-82BC-3728436AD96F}" srcOrd="1" destOrd="0" parTransId="{5E33E757-6524-4C0A-8A5C-5B439F614671}" sibTransId="{CB89E629-8E79-4BA8-BC1F-2F7771CEB425}"/>
    <dgm:cxn modelId="{F7889353-19AF-4A3A-A246-420F284F294E}" type="presOf" srcId="{8868585A-6A48-499C-A323-34ABF9185770}" destId="{E43D1CB4-E24C-4961-879D-D189D919FACE}" srcOrd="0" destOrd="0" presId="urn:microsoft.com/office/officeart/2005/8/layout/vProcess5"/>
    <dgm:cxn modelId="{566C7C59-6FC7-4904-A36D-6B0CB37E2B33}" type="presOf" srcId="{231B0C3B-C2B1-4A28-8555-CCF15BDAA253}" destId="{39C9747A-FEE9-4D1E-B272-B3D522D2FBE0}" srcOrd="1" destOrd="0" presId="urn:microsoft.com/office/officeart/2005/8/layout/vProcess5"/>
    <dgm:cxn modelId="{4A3035A0-8B1D-488E-BB0D-AD4B8D25288D}" type="presOf" srcId="{DD2AEBF4-4765-4173-9982-9C17E5FB98D0}" destId="{414EC2DB-BF78-4C3E-888B-B198CF07886A}" srcOrd="0" destOrd="0" presId="urn:microsoft.com/office/officeart/2005/8/layout/vProcess5"/>
    <dgm:cxn modelId="{A84150AE-3DA6-41CD-8E11-6F5EABDF78D5}" type="presOf" srcId="{DD2AEBF4-4765-4173-9982-9C17E5FB98D0}" destId="{0A57E738-B759-4E98-A32A-19D002A5B4E2}" srcOrd="1" destOrd="0" presId="urn:microsoft.com/office/officeart/2005/8/layout/vProcess5"/>
    <dgm:cxn modelId="{A933F6B7-877F-4679-9896-98EB946ADA60}" type="presOf" srcId="{231B0C3B-C2B1-4A28-8555-CCF15BDAA253}" destId="{107BCBAA-742A-40E8-A120-6E7E4F42AFC5}" srcOrd="0" destOrd="0" presId="urn:microsoft.com/office/officeart/2005/8/layout/vProcess5"/>
    <dgm:cxn modelId="{A7BC4CC4-4EF5-4E31-BE63-C8E65627520A}" type="presOf" srcId="{ABD1E75A-47BB-4743-A526-29A326333323}" destId="{50AFEA52-71F3-4D18-B674-03312D1E311F}" srcOrd="0" destOrd="0" presId="urn:microsoft.com/office/officeart/2005/8/layout/vProcess5"/>
    <dgm:cxn modelId="{34AD43D2-1EE0-4417-8369-06115AAFFCB1}" type="presOf" srcId="{9BE1C08D-BAB2-4D8B-A516-E4C068A4B617}" destId="{B3E2E6C0-C479-4B00-A04F-E2B53FCD962E}" srcOrd="1" destOrd="0" presId="urn:microsoft.com/office/officeart/2005/8/layout/vProcess5"/>
    <dgm:cxn modelId="{8CA15AD6-9B82-4A05-9AFB-D98F95F72ED8}" type="presOf" srcId="{8868585A-6A48-499C-A323-34ABF9185770}" destId="{0D669176-361D-4C2C-87FA-76862029261F}" srcOrd="1" destOrd="0" presId="urn:microsoft.com/office/officeart/2005/8/layout/vProcess5"/>
    <dgm:cxn modelId="{88737DDE-D2E0-4DDF-8218-47D4B371A9ED}" srcId="{1B21FBF7-A89C-41B2-B698-F044D6FF7FFE}" destId="{DD2AEBF4-4765-4173-9982-9C17E5FB98D0}" srcOrd="2" destOrd="0" parTransId="{CF370511-FFD8-4496-9589-8DFF009E7967}" sibTransId="{E1D358CC-D887-4089-95D7-0A6167C4639B}"/>
    <dgm:cxn modelId="{38F309E2-A08D-43A2-953D-72BAADC2DE08}" type="presOf" srcId="{E89E709E-1F73-404C-82BC-3728436AD96F}" destId="{437F29A1-728B-4D10-A9FC-752A586F63AC}" srcOrd="1" destOrd="0" presId="urn:microsoft.com/office/officeart/2005/8/layout/vProcess5"/>
    <dgm:cxn modelId="{132DC8ED-5514-4CD5-BB43-33EFAA6D7CBE}" srcId="{1B21FBF7-A89C-41B2-B698-F044D6FF7FFE}" destId="{231B0C3B-C2B1-4A28-8555-CCF15BDAA253}" srcOrd="0" destOrd="0" parTransId="{B6052878-CF36-44F8-9240-23EB0714645D}" sibTransId="{ABD1E75A-47BB-4743-A526-29A326333323}"/>
    <dgm:cxn modelId="{0E5BD3F3-90C8-44C0-A627-F2FC22861027}" srcId="{1B21FBF7-A89C-41B2-B698-F044D6FF7FFE}" destId="{9BE1C08D-BAB2-4D8B-A516-E4C068A4B617}" srcOrd="3" destOrd="0" parTransId="{A0047C7D-FB8D-404D-A344-CC25E1B97C0F}" sibTransId="{B21E52DB-A60E-4D1A-9481-8E4E4AE9964A}"/>
    <dgm:cxn modelId="{943623B1-9217-46FA-889E-CC6CBCB9B036}" type="presParOf" srcId="{EDC70C1E-B94B-4878-BFFB-F1B3641EB841}" destId="{A8039CDE-C17E-480A-A440-BDCF78D80BC6}" srcOrd="0" destOrd="0" presId="urn:microsoft.com/office/officeart/2005/8/layout/vProcess5"/>
    <dgm:cxn modelId="{24D6FB8D-21D4-498B-8B13-90EEF56A79A9}" type="presParOf" srcId="{EDC70C1E-B94B-4878-BFFB-F1B3641EB841}" destId="{107BCBAA-742A-40E8-A120-6E7E4F42AFC5}" srcOrd="1" destOrd="0" presId="urn:microsoft.com/office/officeart/2005/8/layout/vProcess5"/>
    <dgm:cxn modelId="{28685BC1-5595-4CAA-B526-F5E615B384CC}" type="presParOf" srcId="{EDC70C1E-B94B-4878-BFFB-F1B3641EB841}" destId="{681AFD0E-3D09-4FD1-A110-6EB6C9FF15DE}" srcOrd="2" destOrd="0" presId="urn:microsoft.com/office/officeart/2005/8/layout/vProcess5"/>
    <dgm:cxn modelId="{DB345675-88BA-45AA-A77E-BA2E077D9F7C}" type="presParOf" srcId="{EDC70C1E-B94B-4878-BFFB-F1B3641EB841}" destId="{414EC2DB-BF78-4C3E-888B-B198CF07886A}" srcOrd="3" destOrd="0" presId="urn:microsoft.com/office/officeart/2005/8/layout/vProcess5"/>
    <dgm:cxn modelId="{C8E70BAB-C859-4545-BE5F-085BF3FF35B2}" type="presParOf" srcId="{EDC70C1E-B94B-4878-BFFB-F1B3641EB841}" destId="{E9212880-AD4E-4142-B47E-1A62BA255804}" srcOrd="4" destOrd="0" presId="urn:microsoft.com/office/officeart/2005/8/layout/vProcess5"/>
    <dgm:cxn modelId="{A2828941-B027-4675-A734-CA3E7AA358C1}" type="presParOf" srcId="{EDC70C1E-B94B-4878-BFFB-F1B3641EB841}" destId="{E43D1CB4-E24C-4961-879D-D189D919FACE}" srcOrd="5" destOrd="0" presId="urn:microsoft.com/office/officeart/2005/8/layout/vProcess5"/>
    <dgm:cxn modelId="{4AFBBB71-87EF-4D11-98DB-97D28B5C142C}" type="presParOf" srcId="{EDC70C1E-B94B-4878-BFFB-F1B3641EB841}" destId="{50AFEA52-71F3-4D18-B674-03312D1E311F}" srcOrd="6" destOrd="0" presId="urn:microsoft.com/office/officeart/2005/8/layout/vProcess5"/>
    <dgm:cxn modelId="{958024DE-B2DF-426D-9BAF-9EE3DCEC9135}" type="presParOf" srcId="{EDC70C1E-B94B-4878-BFFB-F1B3641EB841}" destId="{43E42B8A-E8FD-4602-AF7C-33406F36C56E}" srcOrd="7" destOrd="0" presId="urn:microsoft.com/office/officeart/2005/8/layout/vProcess5"/>
    <dgm:cxn modelId="{A7AA4D63-F794-4D38-8A33-1138342D84E6}" type="presParOf" srcId="{EDC70C1E-B94B-4878-BFFB-F1B3641EB841}" destId="{222B1359-8E64-4DF4-9B2B-F0E3F4D4DEAD}" srcOrd="8" destOrd="0" presId="urn:microsoft.com/office/officeart/2005/8/layout/vProcess5"/>
    <dgm:cxn modelId="{2C63EC7C-C49B-41CF-994E-5405904A65ED}" type="presParOf" srcId="{EDC70C1E-B94B-4878-BFFB-F1B3641EB841}" destId="{DD39633A-81AC-409E-A2EB-6DF07A68F9FD}" srcOrd="9" destOrd="0" presId="urn:microsoft.com/office/officeart/2005/8/layout/vProcess5"/>
    <dgm:cxn modelId="{3A4CCD8B-D585-48D6-95B4-25C5924683FD}" type="presParOf" srcId="{EDC70C1E-B94B-4878-BFFB-F1B3641EB841}" destId="{39C9747A-FEE9-4D1E-B272-B3D522D2FBE0}" srcOrd="10" destOrd="0" presId="urn:microsoft.com/office/officeart/2005/8/layout/vProcess5"/>
    <dgm:cxn modelId="{6A12A133-C226-4B46-9090-6114933FF201}" type="presParOf" srcId="{EDC70C1E-B94B-4878-BFFB-F1B3641EB841}" destId="{437F29A1-728B-4D10-A9FC-752A586F63AC}" srcOrd="11" destOrd="0" presId="urn:microsoft.com/office/officeart/2005/8/layout/vProcess5"/>
    <dgm:cxn modelId="{E879DAEF-8200-4CD3-B5BD-E829C9ADB9F7}" type="presParOf" srcId="{EDC70C1E-B94B-4878-BFFB-F1B3641EB841}" destId="{0A57E738-B759-4E98-A32A-19D002A5B4E2}" srcOrd="12" destOrd="0" presId="urn:microsoft.com/office/officeart/2005/8/layout/vProcess5"/>
    <dgm:cxn modelId="{8007FBB8-6829-4895-A7A2-0A3D9777881F}" type="presParOf" srcId="{EDC70C1E-B94B-4878-BFFB-F1B3641EB841}" destId="{B3E2E6C0-C479-4B00-A04F-E2B53FCD962E}" srcOrd="13" destOrd="0" presId="urn:microsoft.com/office/officeart/2005/8/layout/vProcess5"/>
    <dgm:cxn modelId="{3F70CE95-8162-4E28-9294-C2DF842F8A7B}" type="presParOf" srcId="{EDC70C1E-B94B-4878-BFFB-F1B3641EB841}" destId="{0D669176-361D-4C2C-87FA-76862029261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86819-A1B4-4708-8810-96024C63B2CF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1F5F8-98BB-4680-853B-8B309B27E5F2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30F5E-38BA-4400-A15B-4DA273FA9F00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Congresista: </a:t>
          </a:r>
          <a:r>
            <a:rPr lang="es-MX" sz="1800" b="1" kern="1200" dirty="0"/>
            <a:t>RUT, nombre, partido y ocupación.</a:t>
          </a:r>
          <a:endParaRPr lang="en-US" sz="1800" kern="1200" dirty="0"/>
        </a:p>
      </dsp:txBody>
      <dsp:txXfrm>
        <a:off x="1106961" y="4499"/>
        <a:ext cx="5266852" cy="958408"/>
      </dsp:txXfrm>
    </dsp:sp>
    <dsp:sp modelId="{1EB1E222-4953-4468-8C14-692EB814E311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F73EF-0575-4BFE-9161-31301517D2A1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931F9-40B9-4FE9-BE75-EED41588FD00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Proyecto Ley: </a:t>
          </a:r>
          <a:r>
            <a:rPr lang="es-MX" sz="1800" b="1" kern="1200" dirty="0"/>
            <a:t>ID único, nombre, tipo,  urgencia, fase y votaciones.</a:t>
          </a:r>
          <a:endParaRPr lang="en-US" sz="1800" kern="1200" dirty="0"/>
        </a:p>
      </dsp:txBody>
      <dsp:txXfrm>
        <a:off x="1106961" y="1202510"/>
        <a:ext cx="5266852" cy="958408"/>
      </dsp:txXfrm>
    </dsp:sp>
    <dsp:sp modelId="{DB4C4CE2-9902-439E-880C-93F9CA86398B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640-90FA-4A2E-8091-754F0AD8B51F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2864-ADF5-4C72-8C01-ED318336C87B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Grafo: </a:t>
          </a:r>
          <a:r>
            <a:rPr lang="es-MX" sz="1800" b="1" kern="1200" dirty="0"/>
            <a:t>Contiene una lista de los congresistas, </a:t>
          </a:r>
          <a:r>
            <a:rPr lang="es-MX" sz="1800" b="1" kern="1200" dirty="0" err="1"/>
            <a:t>n°</a:t>
          </a:r>
          <a:r>
            <a:rPr lang="es-MX" sz="1800" b="1" kern="1200" dirty="0"/>
            <a:t> congresistas y matriz adyacencia.</a:t>
          </a:r>
          <a:endParaRPr lang="en-US" sz="1800" kern="1200" dirty="0"/>
        </a:p>
      </dsp:txBody>
      <dsp:txXfrm>
        <a:off x="1106961" y="2400520"/>
        <a:ext cx="5266852" cy="958408"/>
      </dsp:txXfrm>
    </dsp:sp>
    <dsp:sp modelId="{4AE877FC-13A1-4BD5-95A0-51437F25FDB5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AE4FB-FA76-49BB-8BA3-0D96246370B0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12A3-5C61-48A3-8B24-5CBCFEA85958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Comision: </a:t>
          </a:r>
          <a:r>
            <a:rPr lang="es-MX" sz="1800" b="1" kern="1200" dirty="0"/>
            <a:t>Grupo de parlamentarios encargados de analizar y discutir los proyectos.</a:t>
          </a:r>
          <a:endParaRPr lang="en-US" sz="1800" kern="1200" dirty="0"/>
        </a:p>
      </dsp:txBody>
      <dsp:txXfrm>
        <a:off x="1106961" y="3598531"/>
        <a:ext cx="5266852" cy="958408"/>
      </dsp:txXfrm>
    </dsp:sp>
    <dsp:sp modelId="{5A5EC7C2-34B4-4BC6-A611-B77CA7E5D461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8B73A-ED9D-438E-A385-B2A4861103CD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1F7B6-7AAE-4119-8E1E-EEF2D397C740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Votación</a:t>
          </a:r>
          <a:r>
            <a:rPr lang="es-MX" sz="1800" b="1" kern="1200" dirty="0"/>
            <a:t>: Registra los detalles y resultados de las votaciones.</a:t>
          </a:r>
          <a:endParaRPr lang="en-US" sz="1800" kern="1200" dirty="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87E8A-3607-4464-BD5A-D1659D46BD4D}">
      <dsp:nvSpPr>
        <dsp:cNvPr id="0" name=""/>
        <dsp:cNvSpPr/>
      </dsp:nvSpPr>
      <dsp:spPr>
        <a:xfrm>
          <a:off x="3790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87E2C-7DB6-484D-B57F-50FF40D48E0F}">
      <dsp:nvSpPr>
        <dsp:cNvPr id="0" name=""/>
        <dsp:cNvSpPr/>
      </dsp:nvSpPr>
      <dsp:spPr>
        <a:xfrm>
          <a:off x="209025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Crear</a:t>
          </a:r>
          <a:endParaRPr lang="en-US" sz="3000" kern="1200"/>
        </a:p>
      </dsp:txBody>
      <dsp:txXfrm>
        <a:off x="243379" y="1279726"/>
        <a:ext cx="1778407" cy="1104210"/>
      </dsp:txXfrm>
    </dsp:sp>
    <dsp:sp modelId="{09CCE906-A27C-4188-A820-D54A98A6759C}">
      <dsp:nvSpPr>
        <dsp:cNvPr id="0" name=""/>
        <dsp:cNvSpPr/>
      </dsp:nvSpPr>
      <dsp:spPr>
        <a:xfrm>
          <a:off x="2261376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726D2-3F3D-4B37-B942-3303442372A7}">
      <dsp:nvSpPr>
        <dsp:cNvPr id="0" name=""/>
        <dsp:cNvSpPr/>
      </dsp:nvSpPr>
      <dsp:spPr>
        <a:xfrm>
          <a:off x="2466611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Agregar</a:t>
          </a:r>
          <a:endParaRPr lang="en-US" sz="3000" kern="1200"/>
        </a:p>
      </dsp:txBody>
      <dsp:txXfrm>
        <a:off x="2500965" y="1279726"/>
        <a:ext cx="1778407" cy="1104210"/>
      </dsp:txXfrm>
    </dsp:sp>
    <dsp:sp modelId="{890A5885-8B88-4F61-935C-C04F5DCF90D1}">
      <dsp:nvSpPr>
        <dsp:cNvPr id="0" name=""/>
        <dsp:cNvSpPr/>
      </dsp:nvSpPr>
      <dsp:spPr>
        <a:xfrm>
          <a:off x="4518962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989B7-7C8E-4CE5-A269-C1A9E331FD77}">
      <dsp:nvSpPr>
        <dsp:cNvPr id="0" name=""/>
        <dsp:cNvSpPr/>
      </dsp:nvSpPr>
      <dsp:spPr>
        <a:xfrm>
          <a:off x="4724197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buscar</a:t>
          </a:r>
          <a:endParaRPr lang="en-US" sz="3000" kern="1200"/>
        </a:p>
      </dsp:txBody>
      <dsp:txXfrm>
        <a:off x="4758551" y="1279726"/>
        <a:ext cx="1778407" cy="1104210"/>
      </dsp:txXfrm>
    </dsp:sp>
    <dsp:sp modelId="{476CEC7A-B4DE-4260-9029-4429CAD86EDC}">
      <dsp:nvSpPr>
        <dsp:cNvPr id="0" name=""/>
        <dsp:cNvSpPr/>
      </dsp:nvSpPr>
      <dsp:spPr>
        <a:xfrm>
          <a:off x="6776548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4685-A017-45B9-ABD3-2C2E73343485}">
      <dsp:nvSpPr>
        <dsp:cNvPr id="0" name=""/>
        <dsp:cNvSpPr/>
      </dsp:nvSpPr>
      <dsp:spPr>
        <a:xfrm>
          <a:off x="6981783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eliminar </a:t>
          </a:r>
          <a:endParaRPr lang="en-US" sz="3000" kern="1200"/>
        </a:p>
      </dsp:txBody>
      <dsp:txXfrm>
        <a:off x="7016137" y="1279726"/>
        <a:ext cx="1778407" cy="1104210"/>
      </dsp:txXfrm>
    </dsp:sp>
    <dsp:sp modelId="{7EB1F931-2968-44F5-94FE-A49E263BC956}">
      <dsp:nvSpPr>
        <dsp:cNvPr id="0" name=""/>
        <dsp:cNvSpPr/>
      </dsp:nvSpPr>
      <dsp:spPr>
        <a:xfrm>
          <a:off x="9034134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1CED4-A46F-48E5-A819-69291F3645C4}">
      <dsp:nvSpPr>
        <dsp:cNvPr id="0" name=""/>
        <dsp:cNvSpPr/>
      </dsp:nvSpPr>
      <dsp:spPr>
        <a:xfrm>
          <a:off x="9239369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mostrar</a:t>
          </a:r>
          <a:endParaRPr lang="en-US" sz="3000" kern="1200"/>
        </a:p>
      </dsp:txBody>
      <dsp:txXfrm>
        <a:off x="9273723" y="1279726"/>
        <a:ext cx="1778407" cy="1104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64F98-463A-4EB9-91EE-3860FDF89C0F}">
      <dsp:nvSpPr>
        <dsp:cNvPr id="0" name=""/>
        <dsp:cNvSpPr/>
      </dsp:nvSpPr>
      <dsp:spPr>
        <a:xfrm>
          <a:off x="0" y="107638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7E109-C813-441C-A4DD-598B30B864CC}">
      <dsp:nvSpPr>
        <dsp:cNvPr id="0" name=""/>
        <dsp:cNvSpPr/>
      </dsp:nvSpPr>
      <dsp:spPr>
        <a:xfrm>
          <a:off x="522670" y="390120"/>
          <a:ext cx="950309" cy="95030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D3E9F-F0E9-4B9E-9F6F-590BEA58849A}">
      <dsp:nvSpPr>
        <dsp:cNvPr id="0" name=""/>
        <dsp:cNvSpPr/>
      </dsp:nvSpPr>
      <dsp:spPr>
        <a:xfrm>
          <a:off x="1705201" y="107638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Conectar congresistas </a:t>
          </a:r>
          <a:r>
            <a:rPr lang="en-US" sz="2100" b="1" kern="1200" dirty="0" err="1"/>
            <a:t>en</a:t>
          </a:r>
          <a:r>
            <a:rPr lang="en-US" sz="2100" b="1" kern="1200" dirty="0"/>
            <a:t> </a:t>
          </a:r>
          <a:r>
            <a:rPr lang="en-US" sz="2100" b="1" kern="1200" dirty="0" err="1"/>
            <a:t>el</a:t>
          </a:r>
          <a:r>
            <a:rPr lang="en-US" sz="2100" b="1" kern="1200" dirty="0"/>
            <a:t> </a:t>
          </a:r>
          <a:r>
            <a:rPr lang="en-US" sz="2100" b="1" kern="1200" dirty="0" err="1"/>
            <a:t>grafo</a:t>
          </a:r>
          <a:r>
            <a:rPr lang="en-US" sz="2100" b="1" kern="1200" dirty="0"/>
            <a:t> </a:t>
          </a:r>
          <a:r>
            <a:rPr lang="en-US" sz="2100" b="1" kern="1200" dirty="0" err="1"/>
            <a:t>utilizando</a:t>
          </a:r>
          <a:r>
            <a:rPr lang="en-US" sz="2100" b="1" kern="1200" dirty="0"/>
            <a:t> </a:t>
          </a:r>
          <a:r>
            <a:rPr lang="en-US" sz="2100" b="1" kern="1200" dirty="0" err="1"/>
            <a:t>matriz</a:t>
          </a:r>
          <a:endParaRPr lang="en-US" sz="2100" kern="1200" dirty="0"/>
        </a:p>
      </dsp:txBody>
      <dsp:txXfrm>
        <a:off x="1705201" y="107638"/>
        <a:ext cx="4378164" cy="1727835"/>
      </dsp:txXfrm>
    </dsp:sp>
    <dsp:sp modelId="{06B9AB1D-6DBF-4D3F-B7E9-6315CBE87503}">
      <dsp:nvSpPr>
        <dsp:cNvPr id="0" name=""/>
        <dsp:cNvSpPr/>
      </dsp:nvSpPr>
      <dsp:spPr>
        <a:xfrm>
          <a:off x="0" y="199754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F11DA-09C7-4E69-A4FC-366F7D62E448}">
      <dsp:nvSpPr>
        <dsp:cNvPr id="0" name=""/>
        <dsp:cNvSpPr/>
      </dsp:nvSpPr>
      <dsp:spPr>
        <a:xfrm>
          <a:off x="537418" y="2386318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CE73-9784-431E-AAC0-FF181EBCF50C}">
      <dsp:nvSpPr>
        <dsp:cNvPr id="0" name=""/>
        <dsp:cNvSpPr/>
      </dsp:nvSpPr>
      <dsp:spPr>
        <a:xfrm>
          <a:off x="1685938" y="199754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dirty="0"/>
            <a:t>Gestión de votos en proyectos de ley, permitiendo registrar si un congresista aprueba, rechaza o se abstiene.</a:t>
          </a:r>
          <a:endParaRPr lang="en-US" sz="2100" kern="1200" dirty="0"/>
        </a:p>
      </dsp:txBody>
      <dsp:txXfrm>
        <a:off x="1685938" y="1997544"/>
        <a:ext cx="4378164" cy="172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BCBAA-742A-40E8-A120-6E7E4F42AFC5}">
      <dsp:nvSpPr>
        <dsp:cNvPr id="0" name=""/>
        <dsp:cNvSpPr/>
      </dsp:nvSpPr>
      <dsp:spPr>
        <a:xfrm>
          <a:off x="0" y="0"/>
          <a:ext cx="4907836" cy="1036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Pruebas continuas para validar la robustez del sistema frente a entradas inesperadas (Lección)</a:t>
          </a:r>
          <a:endParaRPr lang="en-US" sz="1700" kern="1200" dirty="0"/>
        </a:p>
      </dsp:txBody>
      <dsp:txXfrm>
        <a:off x="30364" y="30364"/>
        <a:ext cx="3667861" cy="975973"/>
      </dsp:txXfrm>
    </dsp:sp>
    <dsp:sp modelId="{681AFD0E-3D09-4FD1-A110-6EB6C9FF15DE}">
      <dsp:nvSpPr>
        <dsp:cNvPr id="0" name=""/>
        <dsp:cNvSpPr/>
      </dsp:nvSpPr>
      <dsp:spPr>
        <a:xfrm>
          <a:off x="366494" y="1180687"/>
          <a:ext cx="4907836" cy="1036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El modularidad del código facilita su comprensión y mantenimiento (Fortaleza)</a:t>
          </a:r>
          <a:endParaRPr lang="es-CL" sz="1700" kern="1200" dirty="0"/>
        </a:p>
      </dsp:txBody>
      <dsp:txXfrm>
        <a:off x="396858" y="1211051"/>
        <a:ext cx="3806758" cy="975973"/>
      </dsp:txXfrm>
    </dsp:sp>
    <dsp:sp modelId="{414EC2DB-BF78-4C3E-888B-B198CF07886A}">
      <dsp:nvSpPr>
        <dsp:cNvPr id="0" name=""/>
        <dsp:cNvSpPr/>
      </dsp:nvSpPr>
      <dsp:spPr>
        <a:xfrm>
          <a:off x="732988" y="2361374"/>
          <a:ext cx="4907836" cy="1036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Ideas para mejoras futuras: Ampliación del sistema, agregar nuevas funcionalidades.</a:t>
          </a:r>
          <a:endParaRPr lang="es-CL" sz="1900" kern="1200" dirty="0"/>
        </a:p>
      </dsp:txBody>
      <dsp:txXfrm>
        <a:off x="763352" y="2391738"/>
        <a:ext cx="3806758" cy="975972"/>
      </dsp:txXfrm>
    </dsp:sp>
    <dsp:sp modelId="{E9212880-AD4E-4142-B47E-1A62BA255804}">
      <dsp:nvSpPr>
        <dsp:cNvPr id="0" name=""/>
        <dsp:cNvSpPr/>
      </dsp:nvSpPr>
      <dsp:spPr>
        <a:xfrm>
          <a:off x="1099482" y="3542061"/>
          <a:ext cx="4907836" cy="10367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Mejorar la validación de datos introducidos.</a:t>
          </a:r>
          <a:endParaRPr lang="en-US" sz="1900" kern="1200" dirty="0"/>
        </a:p>
      </dsp:txBody>
      <dsp:txXfrm>
        <a:off x="1129846" y="3572425"/>
        <a:ext cx="3806758" cy="975972"/>
      </dsp:txXfrm>
    </dsp:sp>
    <dsp:sp modelId="{E43D1CB4-E24C-4961-879D-D189D919FACE}">
      <dsp:nvSpPr>
        <dsp:cNvPr id="0" name=""/>
        <dsp:cNvSpPr/>
      </dsp:nvSpPr>
      <dsp:spPr>
        <a:xfrm>
          <a:off x="1465977" y="4722749"/>
          <a:ext cx="4907836" cy="10367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Mejorar la organización del menú.</a:t>
          </a:r>
          <a:endParaRPr lang="en-US" sz="1900" kern="1200" dirty="0"/>
        </a:p>
      </dsp:txBody>
      <dsp:txXfrm>
        <a:off x="1496341" y="4753113"/>
        <a:ext cx="3806758" cy="975972"/>
      </dsp:txXfrm>
    </dsp:sp>
    <dsp:sp modelId="{50AFEA52-71F3-4D18-B674-03312D1E311F}">
      <dsp:nvSpPr>
        <dsp:cNvPr id="0" name=""/>
        <dsp:cNvSpPr/>
      </dsp:nvSpPr>
      <dsp:spPr>
        <a:xfrm>
          <a:off x="4233981" y="757367"/>
          <a:ext cx="673855" cy="6738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385598" y="757367"/>
        <a:ext cx="370621" cy="507076"/>
      </dsp:txXfrm>
    </dsp:sp>
    <dsp:sp modelId="{43E42B8A-E8FD-4602-AF7C-33406F36C56E}">
      <dsp:nvSpPr>
        <dsp:cNvPr id="0" name=""/>
        <dsp:cNvSpPr/>
      </dsp:nvSpPr>
      <dsp:spPr>
        <a:xfrm>
          <a:off x="4600475" y="1938054"/>
          <a:ext cx="673855" cy="6738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000" kern="1200"/>
        </a:p>
      </dsp:txBody>
      <dsp:txXfrm>
        <a:off x="4752092" y="1938054"/>
        <a:ext cx="370621" cy="507076"/>
      </dsp:txXfrm>
    </dsp:sp>
    <dsp:sp modelId="{222B1359-8E64-4DF4-9B2B-F0E3F4D4DEAD}">
      <dsp:nvSpPr>
        <dsp:cNvPr id="0" name=""/>
        <dsp:cNvSpPr/>
      </dsp:nvSpPr>
      <dsp:spPr>
        <a:xfrm>
          <a:off x="4966969" y="3101463"/>
          <a:ext cx="673855" cy="67385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000" kern="1200"/>
        </a:p>
      </dsp:txBody>
      <dsp:txXfrm>
        <a:off x="5118586" y="3101463"/>
        <a:ext cx="370621" cy="507076"/>
      </dsp:txXfrm>
    </dsp:sp>
    <dsp:sp modelId="{DD39633A-81AC-409E-A2EB-6DF07A68F9FD}">
      <dsp:nvSpPr>
        <dsp:cNvPr id="0" name=""/>
        <dsp:cNvSpPr/>
      </dsp:nvSpPr>
      <dsp:spPr>
        <a:xfrm>
          <a:off x="5333464" y="4293669"/>
          <a:ext cx="673855" cy="6738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485081" y="4293669"/>
        <a:ext cx="370621" cy="50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78A28-E64F-4B4A-ABD8-2F451F6B6E73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490A-2F9F-48AE-8928-DF67C8110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5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E490A-2F9F-48AE-8928-DF67C811026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89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E490A-2F9F-48AE-8928-DF67C811026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61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E490A-2F9F-48AE-8928-DF67C811026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18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2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13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D5317-EBE6-40FF-C715-2E3ED71A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500" dirty="0"/>
              <a:t>Desarrollo e Implementación de un Sistema de Gestión para el Proceso Legislativo Chileno en C</a:t>
            </a:r>
            <a:br>
              <a:rPr lang="es-MX" sz="3500" dirty="0"/>
            </a:br>
            <a:endParaRPr lang="es-MX" sz="3500" dirty="0"/>
          </a:p>
        </p:txBody>
      </p:sp>
      <p:pic>
        <p:nvPicPr>
          <p:cNvPr id="4" name="Imagen 3" descr="Diagrama, Aplicación&#10;&#10;Descripción generada automáticamente">
            <a:extLst>
              <a:ext uri="{FF2B5EF4-FFF2-40B4-BE49-F238E27FC236}">
                <a16:creationId xmlns:a16="http://schemas.microsoft.com/office/drawing/2014/main" id="{0C84E53B-4A03-D3BB-3F7C-196152FF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86" r="20127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D0CEF1-33FA-2CEA-1DB9-DF6F8E9372A9}"/>
              </a:ext>
            </a:extLst>
          </p:cNvPr>
          <p:cNvSpPr txBox="1"/>
          <p:nvPr/>
        </p:nvSpPr>
        <p:spPr>
          <a:xfrm>
            <a:off x="829046" y="5071864"/>
            <a:ext cx="297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Gabriel Fuentes</a:t>
            </a:r>
          </a:p>
          <a:p>
            <a:r>
              <a:rPr lang="es-CL" dirty="0"/>
              <a:t>Alexis Escobar</a:t>
            </a:r>
          </a:p>
          <a:p>
            <a:r>
              <a:rPr lang="es-CL" dirty="0"/>
              <a:t>INF2223-1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09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ABE55-5875-C391-BE9F-83E3DB83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3111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s-CL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C87BE-1E40-1DA9-6176-BE6B5413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2144078"/>
            <a:ext cx="5830529" cy="4345212"/>
          </a:xfrm>
        </p:spPr>
        <p:txBody>
          <a:bodyPr anchor="t">
            <a:normAutofit/>
          </a:bodyPr>
          <a:lstStyle/>
          <a:p>
            <a:r>
              <a:rPr lang="es-CL" sz="2000" b="1" u="sng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Objetivo</a:t>
            </a:r>
            <a:r>
              <a:rPr lang="en-US" sz="2000" b="1" u="sng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: </a:t>
            </a:r>
            <a:r>
              <a:rPr lang="es-MX" sz="20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Diseñar e implementar un sistema que permita gestionar el modelo legislativo, utilizando una estructura adicional de grafo. </a:t>
            </a:r>
          </a:p>
          <a:p>
            <a:r>
              <a:rPr lang="es-CL" sz="2000" b="1" u="sng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Desafío</a:t>
            </a:r>
            <a:r>
              <a:rPr lang="en-US" sz="2000" b="1" u="sng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Principal: </a:t>
            </a:r>
            <a:r>
              <a:rPr lang="es-MX" sz="20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Crear una solución que permita:</a:t>
            </a:r>
          </a:p>
          <a:p>
            <a:r>
              <a:rPr lang="es-MX" sz="20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Gestionar los congresistas y sus relaciones. </a:t>
            </a:r>
          </a:p>
          <a:p>
            <a:r>
              <a:rPr lang="es-MX" sz="20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Mantener la consistencia de los datos en una estructura dinámica que pueda adaptarse a cambios.</a:t>
            </a:r>
          </a:p>
          <a:p>
            <a:r>
              <a:rPr lang="es-MX" sz="20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Integrar herramientas que permitan analizar las conexiones entre congresistas.</a:t>
            </a:r>
            <a:endParaRPr lang="es-MX" sz="2000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EFCA29F-F9C1-1E91-E8B9-B57BACFC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003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78370-B377-4C7B-30A3-2C56455C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s-CL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Análisis</a:t>
            </a:r>
            <a:r>
              <a:rPr lang="en-US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del </a:t>
            </a:r>
            <a:r>
              <a:rPr lang="en-US" b="1" kern="0" spc="-134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Problema</a:t>
            </a:r>
            <a:br>
              <a:rPr lang="en-US" dirty="0"/>
            </a:br>
            <a:endParaRPr lang="es-MX" dirty="0"/>
          </a:p>
        </p:txBody>
      </p:sp>
      <p:pic>
        <p:nvPicPr>
          <p:cNvPr id="7" name="Graphic 6" descr="Banco">
            <a:extLst>
              <a:ext uri="{FF2B5EF4-FFF2-40B4-BE49-F238E27FC236}">
                <a16:creationId xmlns:a16="http://schemas.microsoft.com/office/drawing/2014/main" id="{687F4C3F-FB7F-AAB5-B6BC-FEA2C3A0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5AA824C-CE50-D2FD-B56C-58FB4433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110" y="2035277"/>
            <a:ext cx="5943600" cy="448350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kern="0" spc="-67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Contexto</a:t>
            </a:r>
            <a:r>
              <a:rPr lang="en-US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: </a:t>
            </a:r>
            <a:r>
              <a:rPr lang="es-MX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El sistema legislativo Chileno requiere un de grandes volúmenes de datos para tomar decisiones legislativas informadas y accesibles.</a:t>
            </a:r>
          </a:p>
          <a:p>
            <a:pPr>
              <a:lnSpc>
                <a:spcPct val="100000"/>
              </a:lnSpc>
            </a:pPr>
            <a:endParaRPr lang="en-US" sz="1800" b="1" kern="0" spc="-67" dirty="0"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sz="1800" b="1" kern="0" spc="-67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Problema</a:t>
            </a:r>
            <a:r>
              <a:rPr lang="en-US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: </a:t>
            </a:r>
            <a:r>
              <a:rPr lang="es-MX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Implementar un sistema de gestión que permita registrar y consultar datos legislativos fácilmente.</a:t>
            </a:r>
          </a:p>
          <a:p>
            <a:pPr>
              <a:lnSpc>
                <a:spcPct val="100000"/>
              </a:lnSpc>
            </a:pPr>
            <a:endParaRPr lang="en-US" sz="1800" b="1" kern="0" spc="-67" dirty="0"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sz="1800" b="1" kern="0" spc="-67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Solución</a:t>
            </a:r>
            <a:r>
              <a:rPr lang="en-US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: </a:t>
            </a:r>
            <a:r>
              <a:rPr lang="es-MX" sz="18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Crear una aplicación en lenguaje C que maneje estos datos mediante estructuras adecuadas y den sustento al modelo legislativo.</a:t>
            </a:r>
          </a:p>
          <a:p>
            <a:pPr>
              <a:lnSpc>
                <a:spcPct val="100000"/>
              </a:lnSpc>
            </a:pP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76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5BE7D-4A5A-2C43-CEA2-0932C531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s-CL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Estructura</a:t>
            </a:r>
            <a:r>
              <a:rPr lang="en-US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de Datos (</a:t>
            </a:r>
            <a:r>
              <a:rPr lang="es-CL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Solución</a:t>
            </a:r>
            <a:r>
              <a:rPr lang="en-US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)</a:t>
            </a:r>
            <a:br>
              <a:rPr lang="en-US" dirty="0"/>
            </a:b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38D27B-0815-CE58-617E-95282BDFC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3713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83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2038FE-2F3C-751F-C9CF-57B2D415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987"/>
            <a:ext cx="12224897" cy="60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EBD9A-9B30-89AF-0E1B-89E7546C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0" spc="-134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Funciones</a:t>
            </a:r>
            <a:r>
              <a:rPr lang="en-US" sz="3400" b="1" kern="0" spc="-134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400" b="1" kern="0" spc="-134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Básicas</a:t>
            </a:r>
            <a:br>
              <a:rPr lang="en-US" sz="3400"/>
            </a:br>
            <a:endParaRPr lang="es-MX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6D2E45-4274-30EE-F51F-E3B95B70A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7222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6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4B8F9-BEC1-7D1E-6C4E-46D1FEA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400" b="1" kern="0" spc="-132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Funciones</a:t>
            </a:r>
            <a:r>
              <a:rPr lang="en-US" sz="6400" b="1" kern="0" spc="-132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6400" b="1" kern="0" spc="-132" dirty="0" err="1"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Propias</a:t>
            </a:r>
            <a:r>
              <a:rPr lang="en-US" sz="6400" b="1" kern="0" spc="-132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Del Proyecto </a:t>
            </a:r>
            <a:br>
              <a:rPr lang="en-US" sz="6400" dirty="0"/>
            </a:br>
            <a:endParaRPr lang="es-MX" sz="6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65548C-AFCC-98D4-A88C-810E25946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3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BF18CAD-EA14-5A0F-F705-4E063E24BA19}"/>
              </a:ext>
            </a:extLst>
          </p:cNvPr>
          <p:cNvSpPr/>
          <p:nvPr/>
        </p:nvSpPr>
        <p:spPr>
          <a:xfrm>
            <a:off x="5270938" y="4467774"/>
            <a:ext cx="6373813" cy="1727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b="1" dirty="0"/>
              <a:t>Gestión de votos en proyectos de ley, permitiendo registrar si un congresista aprueba, rechaza o se abstiene. Gestión de votos en proyectos de ley, permitiendo registrar si un congresista aprueba, rechaza o se abstiene.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FE5BE5-B2D5-A4D2-1865-34EF95AEB94C}"/>
              </a:ext>
            </a:extLst>
          </p:cNvPr>
          <p:cNvSpPr txBox="1"/>
          <p:nvPr/>
        </p:nvSpPr>
        <p:spPr>
          <a:xfrm>
            <a:off x="7312868" y="4765836"/>
            <a:ext cx="36894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100" b="1" dirty="0"/>
              <a:t>Ordenar congresistas por </a:t>
            </a:r>
            <a:r>
              <a:rPr lang="es-MX" sz="2100" b="1" dirty="0" err="1"/>
              <a:t>rut</a:t>
            </a:r>
            <a:r>
              <a:rPr lang="es-MX" sz="2100" b="1" dirty="0"/>
              <a:t> o nombre (método Shell)</a:t>
            </a:r>
            <a:endParaRPr lang="en-US" sz="2100" dirty="0"/>
          </a:p>
        </p:txBody>
      </p:sp>
      <p:sp>
        <p:nvSpPr>
          <p:cNvPr id="8" name="Rectángulo 7" descr="Marca de verificación">
            <a:extLst>
              <a:ext uri="{FF2B5EF4-FFF2-40B4-BE49-F238E27FC236}">
                <a16:creationId xmlns:a16="http://schemas.microsoft.com/office/drawing/2014/main" id="{355D91B4-E99A-65D3-585F-B9AA03070E4B}"/>
              </a:ext>
            </a:extLst>
          </p:cNvPr>
          <p:cNvSpPr/>
          <p:nvPr/>
        </p:nvSpPr>
        <p:spPr>
          <a:xfrm>
            <a:off x="6028341" y="5033188"/>
            <a:ext cx="527124" cy="52712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0C0EF-D8EA-7D89-4BCF-AAEE6543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 b="1" kern="0" spc="-134"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Conclusión</a:t>
            </a:r>
            <a:endParaRPr lang="es-MX" sz="6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0660F10-9019-D858-0ED4-6B893107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90866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1235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369</Words>
  <Application>Microsoft Office PowerPoint</Application>
  <PresentationFormat>Panorámica</PresentationFormat>
  <Paragraphs>42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Inter Bold</vt:lpstr>
      <vt:lpstr>3DFloatVTI</vt:lpstr>
      <vt:lpstr>Desarrollo e Implementación de un Sistema de Gestión para el Proceso Legislativo Chileno en C </vt:lpstr>
      <vt:lpstr>Introducción</vt:lpstr>
      <vt:lpstr>Análisis del Problema </vt:lpstr>
      <vt:lpstr>Estructura de Datos (Solución) </vt:lpstr>
      <vt:lpstr>Presentación de PowerPoint</vt:lpstr>
      <vt:lpstr>Funciones Básicas </vt:lpstr>
      <vt:lpstr>Funciones Propias Del Proyecto 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 Fuentes Sagardia</dc:creator>
  <cp:lastModifiedBy>Gabriel  Fuentes Sagardia</cp:lastModifiedBy>
  <cp:revision>5</cp:revision>
  <dcterms:created xsi:type="dcterms:W3CDTF">2024-11-10T19:09:32Z</dcterms:created>
  <dcterms:modified xsi:type="dcterms:W3CDTF">2024-12-02T16:18:29Z</dcterms:modified>
</cp:coreProperties>
</file>