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513200" y="878550"/>
            <a:ext cx="6117600" cy="155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/>
              <a:t>Marco Empresarial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s" sz="3000"/>
              <a:t>Body Fitness Gym Duitama LTDA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859600" y="2680525"/>
            <a:ext cx="3675900" cy="15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s" sz="2400">
                <a:latin typeface="Georgia"/>
                <a:ea typeface="Georgia"/>
                <a:cs typeface="Georgia"/>
                <a:sym typeface="Georgia"/>
              </a:rPr>
              <a:t>Cesar Nicolas Cardozo</a:t>
            </a:r>
          </a:p>
          <a:p>
            <a:pPr lvl="0">
              <a:spcBef>
                <a:spcPts val="0"/>
              </a:spcBef>
              <a:buNone/>
            </a:pPr>
            <a:r>
              <a:rPr i="1" lang="es" sz="2400">
                <a:latin typeface="Georgia"/>
                <a:ea typeface="Georgia"/>
                <a:cs typeface="Georgia"/>
                <a:sym typeface="Georgia"/>
              </a:rPr>
              <a:t>Gabriel Ricardo Amaya</a:t>
            </a:r>
          </a:p>
          <a:p>
            <a:pPr lvl="0">
              <a:spcBef>
                <a:spcPts val="0"/>
              </a:spcBef>
              <a:buNone/>
            </a:pPr>
            <a:r>
              <a:rPr i="1" lang="es" sz="2400">
                <a:latin typeface="Georgia"/>
                <a:ea typeface="Georgia"/>
                <a:cs typeface="Georgia"/>
                <a:sym typeface="Georgia"/>
              </a:rPr>
              <a:t>Juan Diego Molina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649950" y="445025"/>
            <a:ext cx="1844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Síntomas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6350" y="1569000"/>
            <a:ext cx="8871300" cy="20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Los usuarios presentan demoras en el pago de su suscripción.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Las tareas administrativas tales como encontrar recibos de suscripción o registrar el uso de una sesión de entrenamiento suponen demoras en su tiempo de ejecución.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Se presenta pérdida de información, concerniente a la suscripción de usuarios.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649950" y="445025"/>
            <a:ext cx="1844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Causas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36350" y="1569000"/>
            <a:ext cx="8871300" cy="25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Los usuarios se presentan a una sesión de entrenamiento en el gimnasio con su suscripción acabada, o a punto de acabar.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Se les recuerda a los clientes cuántos días de suscripción restante tienen en el gimnasio cuando estos preguntan, pero rara vez estos preguntan pues se les olvida.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El sistema de contabilidad utiliza herramientas inadecuadas o ineficientes para las labores administrativas que requiera la empresa.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524400" y="445025"/>
            <a:ext cx="2385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Diagnóstico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36350" y="1663375"/>
            <a:ext cx="8871300" cy="25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Debido a que los usuarios se presentan a sesiones de entrenamiento con poco o nulo conocimiento del estado de su suscripción al gimnasio, estos tienen demoras en el pago por la prestación del servicio.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Gracias a que el sistema de contabilidad que utiliza la empresa usa herramientas ineficientes para labores administrativas se presentan pérdidas o demoras en la búsqueda de la información.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524400" y="445025"/>
            <a:ext cx="209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Pronóstico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36350" y="1569000"/>
            <a:ext cx="8871300" cy="25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s">
                <a:solidFill>
                  <a:srgbClr val="000000"/>
                </a:solidFill>
              </a:rPr>
              <a:t>El no llevar un control de las sesiones de los usuarios puede generar confusión e inconsistencias que pueden llevar a una disminución de la cantidad de usuarios que va al gimnasio.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s">
                <a:solidFill>
                  <a:srgbClr val="000000"/>
                </a:solidFill>
              </a:rPr>
              <a:t>De no llevar un control sistematizado adecuado de los inventarios del gimnasio hace que sea más susceptible en caer en error al personal e insertar datos erróneos que pueden generar conflictos cuando se desee hacer balances semanales, quincenales y mensuales.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460100" y="445025"/>
            <a:ext cx="6573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</a:t>
            </a:r>
            <a:r>
              <a:rPr lang="es"/>
              <a:t> de una </a:t>
            </a:r>
            <a:r>
              <a:rPr lang="es"/>
              <a:t>solución</a:t>
            </a:r>
            <a:r>
              <a:rPr lang="es"/>
              <a:t> sugerida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28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Se propone que, mediante el uso de un software que se adapte a las necesidades de la empresa, se puedan sistematizar tareas que se realizan de forma manual, esto supondría una disminución en el tiempo que estas demandan y propondría una forma eficiente y organizada de organizar la información resultado de las operaciones diarias de la empresa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2550" y="445025"/>
            <a:ext cx="1398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Misión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862100"/>
            <a:ext cx="8520600" cy="141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Llegar cada vez, día a día a más personas y crearles conciencia sobre la importancia de la actividad física en el desarrollo de una excelente calidad de vida.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2550" y="445025"/>
            <a:ext cx="1398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</a:t>
            </a:r>
            <a:r>
              <a:rPr lang="es"/>
              <a:t>isión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862100"/>
            <a:ext cx="8520600" cy="141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Crear un centro de acondicionamiento físico que tenga, las instalaciones, la maquinaria, la tecnología, el personal que labora en él, totalmente profesional y un ambiente de trabajo ideal para la atención y asesoría a sus usuarios en el acondicionamiento físico.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439150" y="445025"/>
            <a:ext cx="4265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 corporativos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815000"/>
            <a:ext cx="8520600" cy="15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Proyectarse como el 1º centro de acondicionamiento físico de la ciudad.	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Ofrecer un servicio de calidad en el acondicionamiento físico para la ciudad de Duitama.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577650" y="445025"/>
            <a:ext cx="1988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Servicios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49500"/>
            <a:ext cx="8520600" cy="20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Acondicionamiento físico general.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Entrenamiento cardiovascular, con spinning y aeróbicos en sus diferentes modalidades.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Entrenamiento físico-terapéutico.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Entrenamiento personal.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95550" y="445025"/>
            <a:ext cx="1466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Áreas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309475"/>
            <a:ext cx="8665800" cy="273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actividad económica de la empresa posee los siguientes códigos de la DIAN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8552 - Enseñanza deportiva y recreativa.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4799 - Otros tipos de comercio al por menor no realizado en establecimientos, puestos de venta o mercados.</a:t>
            </a:r>
            <a:br>
              <a:rPr lang="es">
                <a:solidFill>
                  <a:srgbClr val="000000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649950" y="445025"/>
            <a:ext cx="2272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Ubicación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309475"/>
            <a:ext cx="8665800" cy="8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empresa tiene sus instalaciones en Duitama, Boyacá, en la dirección carrera 15 No.19-52. 1er.piso, Barrio .Solano.</a:t>
            </a:r>
            <a:br>
              <a:rPr lang="es">
                <a:solidFill>
                  <a:srgbClr val="000000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649950" y="445025"/>
            <a:ext cx="264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Organigrama</a:t>
            </a:r>
          </a:p>
        </p:txBody>
      </p:sp>
      <p:pic>
        <p:nvPicPr>
          <p:cNvPr descr="Organigrama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75" y="1250500"/>
            <a:ext cx="5981475" cy="33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718375" y="1259050"/>
            <a:ext cx="4358400" cy="100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Descripción</a:t>
            </a:r>
            <a:r>
              <a:rPr lang="es" sz="3600"/>
              <a:t> de la </a:t>
            </a:r>
            <a:r>
              <a:rPr lang="es" sz="3600"/>
              <a:t>necesidad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