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-168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1C2DE-3690-45AD-BF0C-AAB7DE59B0E0}" type="datetimeFigureOut">
              <a:rPr lang="es-VE" smtClean="0"/>
              <a:t>04/07/2016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090E-2EE7-4850-9BB8-316B79BD6BE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470856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1C2DE-3690-45AD-BF0C-AAB7DE59B0E0}" type="datetimeFigureOut">
              <a:rPr lang="es-VE" smtClean="0"/>
              <a:t>04/07/2016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090E-2EE7-4850-9BB8-316B79BD6BE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72111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1C2DE-3690-45AD-BF0C-AAB7DE59B0E0}" type="datetimeFigureOut">
              <a:rPr lang="es-VE" smtClean="0"/>
              <a:t>04/07/2016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090E-2EE7-4850-9BB8-316B79BD6BE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10170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1C2DE-3690-45AD-BF0C-AAB7DE59B0E0}" type="datetimeFigureOut">
              <a:rPr lang="es-VE" smtClean="0"/>
              <a:t>04/07/2016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090E-2EE7-4850-9BB8-316B79BD6BE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194629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1C2DE-3690-45AD-BF0C-AAB7DE59B0E0}" type="datetimeFigureOut">
              <a:rPr lang="es-VE" smtClean="0"/>
              <a:t>04/07/2016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090E-2EE7-4850-9BB8-316B79BD6BE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992351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1C2DE-3690-45AD-BF0C-AAB7DE59B0E0}" type="datetimeFigureOut">
              <a:rPr lang="es-VE" smtClean="0"/>
              <a:t>04/07/2016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090E-2EE7-4850-9BB8-316B79BD6BE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945520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1C2DE-3690-45AD-BF0C-AAB7DE59B0E0}" type="datetimeFigureOut">
              <a:rPr lang="es-VE" smtClean="0"/>
              <a:t>04/07/2016</a:t>
            </a:fld>
            <a:endParaRPr lang="es-V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090E-2EE7-4850-9BB8-316B79BD6BE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600716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1C2DE-3690-45AD-BF0C-AAB7DE59B0E0}" type="datetimeFigureOut">
              <a:rPr lang="es-VE" smtClean="0"/>
              <a:t>04/07/2016</a:t>
            </a:fld>
            <a:endParaRPr lang="es-V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090E-2EE7-4850-9BB8-316B79BD6BE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913213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1C2DE-3690-45AD-BF0C-AAB7DE59B0E0}" type="datetimeFigureOut">
              <a:rPr lang="es-VE" smtClean="0"/>
              <a:t>04/07/2016</a:t>
            </a:fld>
            <a:endParaRPr lang="es-V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090E-2EE7-4850-9BB8-316B79BD6BE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13417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1C2DE-3690-45AD-BF0C-AAB7DE59B0E0}" type="datetimeFigureOut">
              <a:rPr lang="es-VE" smtClean="0"/>
              <a:t>04/07/2016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090E-2EE7-4850-9BB8-316B79BD6BE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282726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1C2DE-3690-45AD-BF0C-AAB7DE59B0E0}" type="datetimeFigureOut">
              <a:rPr lang="es-VE" smtClean="0"/>
              <a:t>04/07/2016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090E-2EE7-4850-9BB8-316B79BD6BE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94032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1C2DE-3690-45AD-BF0C-AAB7DE59B0E0}" type="datetimeFigureOut">
              <a:rPr lang="es-VE" smtClean="0"/>
              <a:t>04/07/2016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9090E-2EE7-4850-9BB8-316B79BD6BE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83239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ipse 6"/>
          <p:cNvSpPr/>
          <p:nvPr/>
        </p:nvSpPr>
        <p:spPr>
          <a:xfrm>
            <a:off x="4269996" y="1518407"/>
            <a:ext cx="2726422" cy="272642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1" name="Rectángulo 10"/>
          <p:cNvSpPr/>
          <p:nvPr/>
        </p:nvSpPr>
        <p:spPr>
          <a:xfrm rot="20624108">
            <a:off x="4055046" y="2057896"/>
            <a:ext cx="2766093" cy="573216"/>
          </a:xfrm>
          <a:prstGeom prst="rect">
            <a:avLst/>
          </a:prstGeom>
          <a:solidFill>
            <a:srgbClr val="F37B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9" name="Rectángulo 8"/>
          <p:cNvSpPr/>
          <p:nvPr/>
        </p:nvSpPr>
        <p:spPr>
          <a:xfrm rot="20624108">
            <a:off x="3956144" y="2054468"/>
            <a:ext cx="3161546" cy="5201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9514200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ESTACION01</dc:creator>
  <cp:lastModifiedBy>ESTACION01</cp:lastModifiedBy>
  <cp:revision>2</cp:revision>
  <dcterms:created xsi:type="dcterms:W3CDTF">2016-07-04T20:21:46Z</dcterms:created>
  <dcterms:modified xsi:type="dcterms:W3CDTF">2016-07-04T20:29:50Z</dcterms:modified>
</cp:coreProperties>
</file>