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uli"/>
      <p:regular r:id="rId17"/>
      <p:bold r:id="rId18"/>
      <p:italic r:id="rId19"/>
      <p:boldItalic r:id="rId20"/>
    </p:embeddedFont>
    <p:embeddedFont>
      <p:font typeface="Lexend Deca"/>
      <p:regular r:id="rId21"/>
    </p:embeddedFont>
    <p:embeddedFont>
      <p:font typeface="Muli Light"/>
      <p:regular r:id="rId22"/>
      <p:bold r:id="rId23"/>
      <p:italic r:id="rId24"/>
      <p:boldItalic r:id="rId25"/>
    </p:embeddedFont>
    <p:embeddedFont>
      <p:font typeface="Muli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MuliLight-regular.fntdata"/><Relationship Id="rId21" Type="http://schemas.openxmlformats.org/officeDocument/2006/relationships/font" Target="fonts/LexendDeca-regular.fntdata"/><Relationship Id="rId24" Type="http://schemas.openxmlformats.org/officeDocument/2006/relationships/font" Target="fonts/MuliLight-italic.fntdata"/><Relationship Id="rId23" Type="http://schemas.openxmlformats.org/officeDocument/2006/relationships/font" Target="fonts/Muli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ExtraBold-bold.fntdata"/><Relationship Id="rId25" Type="http://schemas.openxmlformats.org/officeDocument/2006/relationships/font" Target="fonts/MuliLight-boldItalic.fntdata"/><Relationship Id="rId27" Type="http://schemas.openxmlformats.org/officeDocument/2006/relationships/font" Target="fonts/Muli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-regular.fntdata"/><Relationship Id="rId16" Type="http://schemas.openxmlformats.org/officeDocument/2006/relationships/slide" Target="slides/slide12.xml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9775c25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9775c2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9775c251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9775c25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9775c251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9775c25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9775c251_2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9775c25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09050" y="1159675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1" Type="http://schemas.openxmlformats.org/officeDocument/2006/relationships/image" Target="../media/image5.png"/><Relationship Id="rId10" Type="http://schemas.openxmlformats.org/officeDocument/2006/relationships/image" Target="../media/image19.png"/><Relationship Id="rId12" Type="http://schemas.openxmlformats.org/officeDocument/2006/relationships/image" Target="../media/image26.png"/><Relationship Id="rId9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25" y="9973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39275" y="2036225"/>
            <a:ext cx="21324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Tarea 1</a:t>
            </a:r>
            <a:endParaRPr sz="24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225000" y="465850"/>
            <a:ext cx="6686700" cy="191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distribuidos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64325" y="3990900"/>
            <a:ext cx="2893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Integrantes: </a:t>
            </a:r>
            <a:endParaRPr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-Gabriel Astorga</a:t>
            </a:r>
            <a:endParaRPr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-Sebastian Jara</a:t>
            </a:r>
            <a:endParaRPr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Docker</a:t>
            </a:r>
            <a:r>
              <a:rPr lang="en" sz="7200"/>
              <a:t>!</a:t>
            </a:r>
            <a:endParaRPr sz="7200"/>
          </a:p>
        </p:txBody>
      </p:sp>
      <p:sp>
        <p:nvSpPr>
          <p:cNvPr id="165" name="Google Shape;165;p22"/>
          <p:cNvSpPr txBox="1"/>
          <p:nvPr>
            <p:ph idx="4294967295" type="subTitle"/>
          </p:nvPr>
        </p:nvSpPr>
        <p:spPr>
          <a:xfrm>
            <a:off x="685800" y="2302051"/>
            <a:ext cx="3617400" cy="18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“Docker es un proyecto de código abierto que automatiza el despliegue de aplicaciones dentro de contenedores de software, proporcionando una capa adicional de abstracción y automatización de virtualización de aplicaciones en múltiples sistemas operativos”.​</a:t>
            </a:r>
            <a:endParaRPr b="1" sz="14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75" y="1341750"/>
            <a:ext cx="4905923" cy="26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560450" y="231050"/>
            <a:ext cx="6014400" cy="50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y Dockerfile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25" y="2998075"/>
            <a:ext cx="2357275" cy="19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00" y="1637475"/>
            <a:ext cx="2404900" cy="335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476" y="2003038"/>
            <a:ext cx="913375" cy="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900" y="731747"/>
            <a:ext cx="10195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4294967295" type="subTitle"/>
          </p:nvPr>
        </p:nvSpPr>
        <p:spPr>
          <a:xfrm>
            <a:off x="4675300" y="949313"/>
            <a:ext cx="3617400" cy="18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Dockerfiles iguales para: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Cliente </a:t>
            </a:r>
            <a:r>
              <a:rPr lang="en" sz="900"/>
              <a:t>(d</a:t>
            </a:r>
            <a:r>
              <a:rPr i="1" lang="en" sz="900"/>
              <a:t>epends on: headnode)</a:t>
            </a:r>
            <a:endParaRPr i="1" sz="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Headnode </a:t>
            </a:r>
            <a:r>
              <a:rPr i="1" lang="en" sz="900"/>
              <a:t>(depends on: datanode)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Datanode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pero con distinto expose</a:t>
            </a:r>
            <a:endParaRPr b="1" i="1" sz="10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85" name="Google Shape;185;p2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¿En que consiste?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Crear una </a:t>
            </a:r>
            <a:r>
              <a:rPr lang="en" sz="1200"/>
              <a:t>aplicación</a:t>
            </a:r>
            <a:r>
              <a:rPr lang="en" sz="1200"/>
              <a:t> cliente-servidor, donde el cliente </a:t>
            </a:r>
            <a:r>
              <a:rPr lang="en" sz="1200"/>
              <a:t>envía</a:t>
            </a:r>
            <a:r>
              <a:rPr lang="en" sz="1200"/>
              <a:t> un mensaje al servidor, y este </a:t>
            </a:r>
            <a:r>
              <a:rPr lang="en" sz="1200"/>
              <a:t>envía</a:t>
            </a:r>
            <a:r>
              <a:rPr lang="en" sz="1200"/>
              <a:t> una respuesta. El mensaje y la respuesta son registrados en un archivo .txt correspondiente.</a:t>
            </a:r>
            <a:endParaRPr sz="1200"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580550" y="4151650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284" y="427247"/>
            <a:ext cx="2995250" cy="18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275" y="2486850"/>
            <a:ext cx="2995250" cy="22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2</a:t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¿Que hicimos?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Trabajamos orientados a objetos, donde cada componente anteriormente mencionado corresponde a un objeto.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Headnode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Datanode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Cliente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Creamos una subred en docker e hicimos que se comuniquen mediante mensajes.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¿En que consiste?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Crear un sistema distribuido compuesto por 3 Datanodes, un Headnode y un Cliente.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Dónde los datanode son aquellos que guardarán los datos del cliente, según el headnode se los especifique, el headnode es aquel que da cuenta cada 5 segundos el estado de los headnodes y además recibe los mensajes del cliente guardandolos en un headnode al azar.</a:t>
            </a:r>
            <a:endParaRPr sz="1200"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685800" y="1419850"/>
            <a:ext cx="4263900" cy="6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Datanode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685800" y="21793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442" y="1419843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30525" y="1352550"/>
            <a:ext cx="3630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listen_headnode():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escuchar alguna petición del headnode, bloqueando el uso del puerto con bind()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listen()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escuchar el puerto multicast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save_message(M):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guardar mensaje en data.txt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94825" y="216700"/>
            <a:ext cx="1980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Datanode</a:t>
            </a:r>
            <a:endParaRPr u="sng"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250" y="454750"/>
            <a:ext cx="4725574" cy="42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435675" y="2111450"/>
            <a:ext cx="413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2. Headnode</a:t>
            </a:r>
            <a:endParaRPr sz="4800"/>
          </a:p>
        </p:txBody>
      </p:sp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1083100" y="2739487"/>
            <a:ext cx="13866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Arquitectura</a:t>
            </a:r>
            <a:endParaRPr sz="1800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9" name="Google Shape;11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268450" y="216700"/>
            <a:ext cx="22071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Headnode</a:t>
            </a:r>
            <a:endParaRPr u="sng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200" y="101125"/>
            <a:ext cx="4584075" cy="426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09050" y="1159675"/>
            <a:ext cx="2005800" cy="18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Datanode functions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check_alive(): </a:t>
            </a:r>
            <a:r>
              <a:rPr lang="en" sz="1200"/>
              <a:t>implementa el heartbeat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log_hearbeat(): </a:t>
            </a:r>
            <a:r>
              <a:rPr lang="en" sz="1200"/>
              <a:t>escribe en un txt los datanodes en pie.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2212525" y="1159675"/>
            <a:ext cx="2005800" cy="25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Client functions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listen_client(): </a:t>
            </a:r>
            <a:r>
              <a:rPr lang="en" sz="1200"/>
              <a:t>abre un puerto para escuchar los mensajes que llegan desde el cliente.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log_registro(): </a:t>
            </a:r>
            <a:r>
              <a:rPr lang="en" sz="1200"/>
              <a:t>loguea donde se guardan los mensajes del cliente.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77850" y="3748800"/>
            <a:ext cx="4110000" cy="8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send_message_datanode():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200"/>
              <a:t>Envía</a:t>
            </a:r>
            <a:r>
              <a:rPr lang="en" sz="1200"/>
              <a:t> el mensaje del cliente a un datanode al azar.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825" y="2220425"/>
            <a:ext cx="2563850" cy="16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4294967295" type="ctrTitle"/>
          </p:nvPr>
        </p:nvSpPr>
        <p:spPr>
          <a:xfrm>
            <a:off x="446400" y="1725675"/>
            <a:ext cx="413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r>
              <a:rPr lang="en" sz="4800"/>
              <a:t>. Cliente</a:t>
            </a:r>
            <a:endParaRPr sz="4800"/>
          </a:p>
        </p:txBody>
      </p:sp>
      <p:sp>
        <p:nvSpPr>
          <p:cNvPr id="143" name="Google Shape;143;p20"/>
          <p:cNvSpPr txBox="1"/>
          <p:nvPr>
            <p:ph idx="4294967295" type="subTitle"/>
          </p:nvPr>
        </p:nvSpPr>
        <p:spPr>
          <a:xfrm>
            <a:off x="1093825" y="2353712"/>
            <a:ext cx="13866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Arquitectura</a:t>
            </a:r>
            <a:endParaRPr sz="1800"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285" y="2286204"/>
            <a:ext cx="1664939" cy="1191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0"/>
          <p:cNvGrpSpPr/>
          <p:nvPr/>
        </p:nvGrpSpPr>
        <p:grpSpPr>
          <a:xfrm>
            <a:off x="6308381" y="1283992"/>
            <a:ext cx="582930" cy="1503561"/>
            <a:chOff x="3386850" y="2264625"/>
            <a:chExt cx="203950" cy="509250"/>
          </a:xfrm>
        </p:grpSpPr>
        <p:sp>
          <p:nvSpPr>
            <p:cNvPr id="147" name="Google Shape;147;p2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6479362" y="917210"/>
            <a:ext cx="240982" cy="295973"/>
            <a:chOff x="3972400" y="4996350"/>
            <a:chExt cx="381000" cy="442675"/>
          </a:xfrm>
        </p:grpSpPr>
        <p:sp>
          <p:nvSpPr>
            <p:cNvPr id="150" name="Google Shape;150;p2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69100" y="226750"/>
            <a:ext cx="22071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Cliente</a:t>
            </a:r>
            <a:endParaRPr u="sng"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369100" y="793625"/>
            <a:ext cx="39606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Client functions</a:t>
            </a:r>
            <a:endParaRPr b="1" sz="22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log(): </a:t>
            </a:r>
            <a:r>
              <a:rPr lang="en" sz="2000"/>
              <a:t>verifica si se puede conectar al headnode, recibiendo un ack.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send_message():</a:t>
            </a:r>
            <a:r>
              <a:rPr lang="en" sz="2000"/>
              <a:t> envía un mensaje al headnode.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log_registro(): </a:t>
            </a:r>
            <a:r>
              <a:rPr lang="en" sz="2000"/>
              <a:t>anota en un .txt donde quedó almacenado su mensaje.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56055" t="0"/>
          <a:stretch/>
        </p:blipFill>
        <p:spPr>
          <a:xfrm>
            <a:off x="4663150" y="310625"/>
            <a:ext cx="4018352" cy="45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