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9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81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88189-8050-894F-ADDB-A865D08C0A6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9133C-D493-AB45-A442-AABC23B5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133C-D493-AB45-A442-AABC23B53B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0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133C-D493-AB45-A442-AABC23B53B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133C-D493-AB45-A442-AABC23B53B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133C-D493-AB45-A442-AABC23B53B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133C-D493-AB45-A442-AABC23B53B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133C-D493-AB45-A442-AABC23B53B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9C02-ED41-86E6-5860-F61C3EE63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8CC62-8957-26FD-28A6-8A06B269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57A0-902E-DF96-0C50-2BE16F9D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3E1C-98B2-6821-FACB-3195D231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7D71-EA16-AE69-5040-6420B6AF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61A6-F51F-B332-F99E-9D445F3B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28C24-7F30-FF9A-0B95-13A701274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A3AE-122D-6967-D01D-9D0A4CB4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9501-5A80-B842-7009-758FA1B2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FDA6-C6D5-F192-80AB-4A79E92A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6245-5BB0-2B0A-09A1-7A5E0A9BD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109EB-D57B-FF53-A01D-B96BE093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6A3F-1A29-9A4A-F840-A0E94AC6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3F5A-F308-1F18-9DF9-6C512814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68A7-B556-CE36-3896-77DB5416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2813-B916-7B91-8019-D6F15FE3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CE5E-649B-B78D-4270-ED2C44B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A148-F03F-BB55-26C2-80A8A1E5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DE7F-37B9-0BF7-2DA1-651CF021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8ECB-B18C-5076-EA49-96A94908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7920-6958-8849-AA3E-DA8ACFDF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E2020-362D-FB63-C63E-AB6AF74E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46CD-02EA-7B21-7263-355737C3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99F2-7F43-F904-8F04-3BAF87F1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D1EFC-0696-7412-E013-139B4962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9B6-B324-26CE-96B0-969F2B9E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4E-34E2-627C-35BB-B40DD7D71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ED67-3055-F450-16E7-11AFAFC2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9BF8-6112-4ED5-5994-DB270B1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0A5E5-58E5-B1C7-E925-18B2623A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2814-3A00-33A1-C593-F7A87F66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282E-606C-BF51-995F-A58952B6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9B8D-6560-63D5-C3A2-C9F77ADBA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CB5A8-4ADC-1E5D-550B-3296ACB3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28C2C-A4A3-1B4A-CA2E-D0CDE8E07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B92A-1856-7CC3-A2AB-7E4CBCE56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28DB3-4280-F3AA-C444-F487874B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B287A-0096-E080-C760-C67CF24B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E60EE-B734-7D7B-A3AE-8A56EA5F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CF3-2F2E-BA0F-4E95-0C50B398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158B9-824B-86B3-8488-631861B5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695F4-E492-0420-733C-63E6350A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70AA-5C2F-B7CF-92E3-FD4704A4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8BAC-E6D8-6C49-A29A-9AC980FB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AFCB-D401-CBF4-541C-7F3D74AB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C080-D658-0917-D92D-1B43752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F232-6AC4-BF1E-2850-7997A50B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FF09-3AFC-12D1-2565-A81EFA28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29EA-1102-885D-D9B8-7D6A0064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D861-50F5-922E-DB7A-7705427B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17F34-4613-92DF-06C7-7687358C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7244-5226-7C06-900C-159088B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DE8B-4E81-D4FD-8BC0-65031C01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9C86D-1F62-EE72-1AAD-2EE3373C9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6965-03AF-2027-2944-2B8FD7B2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02871-D22A-D66C-7396-A396ED8A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BF10-40C3-BB6A-D6FA-98340248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CEDC0-55A4-F862-13AE-5116CE1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E0893-2490-83EA-2BE6-1724025E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F49E-0E62-E733-FADC-FDA9FD6E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2C7B-25C2-F8B8-753B-44430FF4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18D-D5C9-364A-860D-7297799F05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668D-0968-AEA6-9557-8A2696573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E1CA-7D89-5108-E015-FF9CA9079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3010-EAA5-6D47-B542-F68F132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Please read the following sentences as if you were using them in real life. </a:t>
            </a:r>
          </a:p>
        </p:txBody>
      </p:sp>
    </p:spTree>
    <p:extLst>
      <p:ext uri="{BB962C8B-B14F-4D97-AF65-F5344CB8AC3E}">
        <p14:creationId xmlns:p14="http://schemas.microsoft.com/office/powerpoint/2010/main" val="239241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Las tortillas </a:t>
            </a:r>
            <a:r>
              <a:rPr lang="en-US" dirty="0" err="1"/>
              <a:t>están</a:t>
            </a:r>
            <a:r>
              <a:rPr lang="en-US" dirty="0"/>
              <a:t> on sale.</a:t>
            </a:r>
          </a:p>
        </p:txBody>
      </p:sp>
    </p:spTree>
    <p:extLst>
      <p:ext uri="{BB962C8B-B14F-4D97-AF65-F5344CB8AC3E}">
        <p14:creationId xmlns:p14="http://schemas.microsoft.com/office/powerpoint/2010/main" val="391471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Why do you like my </a:t>
            </a:r>
            <a:r>
              <a:rPr lang="en-US" dirty="0" err="1"/>
              <a:t>gatos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605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I overslept.</a:t>
            </a:r>
          </a:p>
        </p:txBody>
      </p:sp>
    </p:spTree>
    <p:extLst>
      <p:ext uri="{BB962C8B-B14F-4D97-AF65-F5344CB8AC3E}">
        <p14:creationId xmlns:p14="http://schemas.microsoft.com/office/powerpoint/2010/main" val="332149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Gracias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hambre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57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What’s your zip code?</a:t>
            </a:r>
          </a:p>
        </p:txBody>
      </p:sp>
    </p:spTree>
    <p:extLst>
      <p:ext uri="{BB962C8B-B14F-4D97-AF65-F5344CB8AC3E}">
        <p14:creationId xmlns:p14="http://schemas.microsoft.com/office/powerpoint/2010/main" val="396977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Where can we find your abuela?</a:t>
            </a:r>
          </a:p>
        </p:txBody>
      </p:sp>
    </p:spTree>
    <p:extLst>
      <p:ext uri="{BB962C8B-B14F-4D97-AF65-F5344CB8AC3E}">
        <p14:creationId xmlns:p14="http://schemas.microsoft.com/office/powerpoint/2010/main" val="136689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I feel like to have some ice-cream.</a:t>
            </a:r>
          </a:p>
        </p:txBody>
      </p:sp>
    </p:spTree>
    <p:extLst>
      <p:ext uri="{BB962C8B-B14F-4D97-AF65-F5344CB8AC3E}">
        <p14:creationId xmlns:p14="http://schemas.microsoft.com/office/powerpoint/2010/main" val="323466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sol hoy.</a:t>
            </a:r>
          </a:p>
        </p:txBody>
      </p:sp>
    </p:spTree>
    <p:extLst>
      <p:ext uri="{BB962C8B-B14F-4D97-AF65-F5344CB8AC3E}">
        <p14:creationId xmlns:p14="http://schemas.microsoft.com/office/powerpoint/2010/main" val="180520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How did he get his </a:t>
            </a:r>
            <a:r>
              <a:rPr lang="en-US" dirty="0" err="1"/>
              <a:t>móvil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650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Everything in my fridge </a:t>
            </a:r>
            <a:r>
              <a:rPr lang="en-US" dirty="0" err="1"/>
              <a:t>están</a:t>
            </a:r>
            <a:r>
              <a:rPr lang="en-US" dirty="0"/>
              <a:t> mal.</a:t>
            </a:r>
          </a:p>
        </p:txBody>
      </p:sp>
    </p:spTree>
    <p:extLst>
      <p:ext uri="{BB962C8B-B14F-4D97-AF65-F5344CB8AC3E}">
        <p14:creationId xmlns:p14="http://schemas.microsoft.com/office/powerpoint/2010/main" val="8475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This tastes great.</a:t>
            </a:r>
          </a:p>
        </p:txBody>
      </p:sp>
    </p:spTree>
    <p:extLst>
      <p:ext uri="{BB962C8B-B14F-4D97-AF65-F5344CB8AC3E}">
        <p14:creationId xmlns:p14="http://schemas.microsoft.com/office/powerpoint/2010/main" val="191304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Who is the girl’s father?</a:t>
            </a:r>
          </a:p>
        </p:txBody>
      </p:sp>
    </p:spTree>
    <p:extLst>
      <p:ext uri="{BB962C8B-B14F-4D97-AF65-F5344CB8AC3E}">
        <p14:creationId xmlns:p14="http://schemas.microsoft.com/office/powerpoint/2010/main" val="385598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Where is my wallet?</a:t>
            </a:r>
          </a:p>
        </p:txBody>
      </p:sp>
    </p:spTree>
    <p:extLst>
      <p:ext uri="{BB962C8B-B14F-4D97-AF65-F5344CB8AC3E}">
        <p14:creationId xmlns:p14="http://schemas.microsoft.com/office/powerpoint/2010/main" val="145156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No, that's not what I ordered.</a:t>
            </a:r>
          </a:p>
        </p:txBody>
      </p:sp>
    </p:spTree>
    <p:extLst>
      <p:ext uri="{BB962C8B-B14F-4D97-AF65-F5344CB8AC3E}">
        <p14:creationId xmlns:p14="http://schemas.microsoft.com/office/powerpoint/2010/main" val="321535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es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libro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475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mi </a:t>
            </a:r>
            <a:r>
              <a:rPr lang="en-US" dirty="0" err="1"/>
              <a:t>bolsa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773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Bye, I'll be back in two hours.</a:t>
            </a:r>
          </a:p>
        </p:txBody>
      </p:sp>
    </p:spTree>
    <p:extLst>
      <p:ext uri="{BB962C8B-B14F-4D97-AF65-F5344CB8AC3E}">
        <p14:creationId xmlns:p14="http://schemas.microsoft.com/office/powerpoint/2010/main" val="3987549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7A52-4C57-DF33-1293-F62435CE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5D8F-5CA0-2CAE-D87C-5B91104C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What is the dog doing?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¿Por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qué</a:t>
            </a:r>
            <a:r>
              <a:rPr lang="en-US" dirty="0">
                <a:effectLst/>
                <a:latin typeface="Helvetica Neue" panose="02000503000000020004" pitchFamily="2" charset="0"/>
              </a:rPr>
              <a:t> le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regalaste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tus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gafas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Why do you like my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gatos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Where can we find your abuela?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How did he get his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móvil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Who is the girl’s father?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Where is my wallet?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¿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Cuál</a:t>
            </a:r>
            <a:r>
              <a:rPr lang="en-US" dirty="0">
                <a:effectLst/>
                <a:latin typeface="Helvetica Neue" panose="02000503000000020004" pitchFamily="2" charset="0"/>
              </a:rPr>
              <a:t> es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tu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libro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¿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Dónde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está</a:t>
            </a:r>
            <a:r>
              <a:rPr lang="en-US" dirty="0">
                <a:effectLst/>
                <a:latin typeface="Helvetica Neue" panose="02000503000000020004" pitchFamily="2" charset="0"/>
              </a:rPr>
              <a:t> mi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bolsa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5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Se me </a:t>
            </a:r>
            <a:r>
              <a:rPr lang="en-US" dirty="0" err="1"/>
              <a:t>olvidó</a:t>
            </a:r>
            <a:r>
              <a:rPr lang="en-US" dirty="0"/>
              <a:t> </a:t>
            </a:r>
            <a:r>
              <a:rPr lang="en-US" dirty="0" err="1"/>
              <a:t>lavar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platos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34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I like those </a:t>
            </a:r>
            <a:r>
              <a:rPr lang="en-US" dirty="0" err="1"/>
              <a:t>pantalones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67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le </a:t>
            </a:r>
            <a:r>
              <a:rPr lang="en-US" dirty="0" err="1"/>
              <a:t>regalaste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gafas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36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Mi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teléfono</a:t>
            </a:r>
            <a:r>
              <a:rPr lang="en-US" dirty="0"/>
              <a:t> es 969-009-5674.</a:t>
            </a:r>
          </a:p>
        </p:txBody>
      </p:sp>
    </p:spTree>
    <p:extLst>
      <p:ext uri="{BB962C8B-B14F-4D97-AF65-F5344CB8AC3E}">
        <p14:creationId xmlns:p14="http://schemas.microsoft.com/office/powerpoint/2010/main" val="129882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¿Y </a:t>
            </a:r>
            <a:r>
              <a:rPr lang="en-US" dirty="0" err="1"/>
              <a:t>tú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gustaría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249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I overslept.</a:t>
            </a:r>
          </a:p>
        </p:txBody>
      </p:sp>
    </p:spTree>
    <p:extLst>
      <p:ext uri="{BB962C8B-B14F-4D97-AF65-F5344CB8AC3E}">
        <p14:creationId xmlns:p14="http://schemas.microsoft.com/office/powerpoint/2010/main" val="190537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08B-F698-1DF0-F0AC-E7021F88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391"/>
          </a:xfrm>
        </p:spPr>
        <p:txBody>
          <a:bodyPr>
            <a:normAutofit/>
          </a:bodyPr>
          <a:lstStyle/>
          <a:p>
            <a:r>
              <a:rPr lang="en-US" dirty="0"/>
              <a:t>What is the dog doing?</a:t>
            </a:r>
          </a:p>
        </p:txBody>
      </p:sp>
    </p:spTree>
    <p:extLst>
      <p:ext uri="{BB962C8B-B14F-4D97-AF65-F5344CB8AC3E}">
        <p14:creationId xmlns:p14="http://schemas.microsoft.com/office/powerpoint/2010/main" val="171702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237</Words>
  <Application>Microsoft Macintosh PowerPoint</Application>
  <PresentationFormat>Widescreen</PresentationFormat>
  <Paragraphs>47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Office Theme</vt:lpstr>
      <vt:lpstr>Please read the following sentences as if you were using them in real life. </vt:lpstr>
      <vt:lpstr>This tastes great.</vt:lpstr>
      <vt:lpstr>Se me olvidó lavar los platos.</vt:lpstr>
      <vt:lpstr>I like those pantalones.</vt:lpstr>
      <vt:lpstr>¿Por qué le regalaste tus gafas?</vt:lpstr>
      <vt:lpstr>Mi número de teléfono es 969-009-5674.</vt:lpstr>
      <vt:lpstr>¿Y tú, qué te gustaría tomar?</vt:lpstr>
      <vt:lpstr>I overslept.</vt:lpstr>
      <vt:lpstr>What is the dog doing?</vt:lpstr>
      <vt:lpstr>Las tortillas están on sale.</vt:lpstr>
      <vt:lpstr>Why do you like my gatos?</vt:lpstr>
      <vt:lpstr>I overslept.</vt:lpstr>
      <vt:lpstr>Gracias pero no tengo hambre.</vt:lpstr>
      <vt:lpstr>What’s your zip code?</vt:lpstr>
      <vt:lpstr>Where can we find your abuela?</vt:lpstr>
      <vt:lpstr>I feel like to have some ice-cream.</vt:lpstr>
      <vt:lpstr>Hace mucho sol hoy.</vt:lpstr>
      <vt:lpstr>How did he get his móvil?</vt:lpstr>
      <vt:lpstr>Everything in my fridge están mal.</vt:lpstr>
      <vt:lpstr>Who is the girl’s father?</vt:lpstr>
      <vt:lpstr>Where is my wallet?</vt:lpstr>
      <vt:lpstr>No, that's not what I ordered.</vt:lpstr>
      <vt:lpstr>¿Cuál es tu libro?</vt:lpstr>
      <vt:lpstr>¿Dónde está mi bolsa?</vt:lpstr>
      <vt:lpstr>Bye, I'll be back in two hours.</vt:lpstr>
      <vt:lpstr>Target items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the following sentences as if you were using them in real life. </dc:title>
  <dc:creator>Jiawei Shao</dc:creator>
  <cp:lastModifiedBy>Jiawei Shao</cp:lastModifiedBy>
  <cp:revision>2</cp:revision>
  <dcterms:created xsi:type="dcterms:W3CDTF">2022-11-04T21:50:46Z</dcterms:created>
  <dcterms:modified xsi:type="dcterms:W3CDTF">2022-11-04T22:14:54Z</dcterms:modified>
</cp:coreProperties>
</file>