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fif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fif"/><Relationship Id="rId2" Type="http://schemas.openxmlformats.org/officeDocument/2006/relationships/image" Target="../media/image33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f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fif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fif"/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f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fif"/><Relationship Id="rId2" Type="http://schemas.openxmlformats.org/officeDocument/2006/relationships/image" Target="../media/image16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f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Instalaciones </a:t>
            </a:r>
            <a:r>
              <a:rPr lang="es-MX" dirty="0" err="1" smtClean="0"/>
              <a:t>electricas</a:t>
            </a:r>
            <a:endParaRPr lang="es-HN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HN" dirty="0"/>
          </a:p>
        </p:txBody>
      </p:sp>
    </p:spTree>
    <p:extLst>
      <p:ext uri="{BB962C8B-B14F-4D97-AF65-F5344CB8AC3E}">
        <p14:creationId xmlns:p14="http://schemas.microsoft.com/office/powerpoint/2010/main" val="130650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Cajas de 2x4 y de paso</a:t>
            </a:r>
            <a:endParaRPr lang="es-HN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289174"/>
            <a:ext cx="3238500" cy="328612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0" y="2289174"/>
            <a:ext cx="3160712" cy="293052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800" y="2581274"/>
            <a:ext cx="3632200" cy="234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3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 smtClean="0"/>
              <a:t>condulet</a:t>
            </a:r>
            <a:endParaRPr lang="es-HN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449" y="1197492"/>
            <a:ext cx="4076699" cy="2456416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4100" y="3653908"/>
            <a:ext cx="4381500" cy="25770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066800"/>
            <a:ext cx="3714021" cy="28956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500" y="3784600"/>
            <a:ext cx="3505199" cy="286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1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2477" y="314611"/>
            <a:ext cx="10178322" cy="1492132"/>
          </a:xfrm>
        </p:spPr>
        <p:txBody>
          <a:bodyPr/>
          <a:lstStyle/>
          <a:p>
            <a:pPr algn="ctr"/>
            <a:r>
              <a:rPr lang="es-MX" dirty="0" err="1" smtClean="0"/>
              <a:t>conduit</a:t>
            </a:r>
            <a:endParaRPr lang="es-HN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300" y="2006600"/>
            <a:ext cx="3708400" cy="419099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538" y="1874517"/>
            <a:ext cx="3243262" cy="348488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795565">
            <a:off x="4523870" y="2596080"/>
            <a:ext cx="3572196" cy="215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Circuito alimentador y circuito derivado</a:t>
            </a:r>
            <a:endParaRPr lang="es-HN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1" y="2362200"/>
            <a:ext cx="6032499" cy="4241799"/>
          </a:xfrm>
        </p:spPr>
      </p:pic>
    </p:spTree>
    <p:extLst>
      <p:ext uri="{BB962C8B-B14F-4D97-AF65-F5344CB8AC3E}">
        <p14:creationId xmlns:p14="http://schemas.microsoft.com/office/powerpoint/2010/main" val="299342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Conexión de caja y empalmes</a:t>
            </a:r>
            <a:endParaRPr lang="es-HN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574800"/>
            <a:ext cx="2786922" cy="38735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378" y="1574800"/>
            <a:ext cx="3548922" cy="36703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5078" y="1447800"/>
            <a:ext cx="3447322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2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 smtClean="0"/>
              <a:t>Circuito de iluminación y tomacorriente - herramientas básicas</a:t>
            </a:r>
            <a:endParaRPr lang="es-HN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2476500"/>
            <a:ext cx="4102100" cy="3759199"/>
          </a:xfr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101" y="2476500"/>
            <a:ext cx="3979862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Sistema de distribución de energía</a:t>
            </a:r>
            <a:endParaRPr lang="es-H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El sistema de energía parte desde el punto donde se genera y se envía a través de torres y líneas de distribución que llegan a las zonas urbana y suburbanas por medio de subestaciones que reducen el voltaje y lo distribuyen. </a:t>
            </a:r>
          </a:p>
          <a:p>
            <a:pPr algn="ctr"/>
            <a:endParaRPr lang="es-HN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00" y="3467100"/>
            <a:ext cx="8648699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Sistema de acometida </a:t>
            </a:r>
            <a:r>
              <a:rPr lang="es-MX" dirty="0" err="1" smtClean="0"/>
              <a:t>electrica</a:t>
            </a:r>
            <a:endParaRPr lang="es-H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1473201"/>
            <a:ext cx="10178322" cy="3872992"/>
          </a:xfrm>
        </p:spPr>
        <p:txBody>
          <a:bodyPr/>
          <a:lstStyle/>
          <a:p>
            <a:r>
              <a:rPr lang="es-MX" dirty="0" smtClean="0"/>
              <a:t>La acometida es el conjunto de cables que llevan la energía secundaria del poste a la mufa de la vivienda.</a:t>
            </a:r>
            <a:endParaRPr lang="es-HN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474609"/>
            <a:ext cx="5118100" cy="39624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101" y="2311400"/>
            <a:ext cx="4876800" cy="412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Entrada de servicio eléctrico</a:t>
            </a:r>
            <a:endParaRPr lang="es-H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 smtClean="0"/>
              <a:t>La entrada de servicio son los cables que van desde la mufa pasan por la base del medidor y llegan hasta el centro de carga (también llamado circuito alimentador).</a:t>
            </a:r>
          </a:p>
          <a:p>
            <a:pPr algn="ctr"/>
            <a:endParaRPr lang="es-HN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0" y="3060699"/>
            <a:ext cx="7010400" cy="37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La mufa y la base de </a:t>
            </a:r>
            <a:r>
              <a:rPr lang="es-MX" dirty="0" err="1" smtClean="0"/>
              <a:t>medicion</a:t>
            </a:r>
            <a:endParaRPr lang="es-HN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337" y="2509837"/>
            <a:ext cx="2143125" cy="2143125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737" y="2509837"/>
            <a:ext cx="2143125" cy="214312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537" y="273843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3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1678" y="152400"/>
            <a:ext cx="10178322" cy="1722117"/>
          </a:xfrm>
        </p:spPr>
        <p:txBody>
          <a:bodyPr>
            <a:normAutofit/>
          </a:bodyPr>
          <a:lstStyle/>
          <a:p>
            <a:pPr algn="ctr"/>
            <a:r>
              <a:rPr lang="es-MX" sz="3600" dirty="0" smtClean="0"/>
              <a:t>Medidor de energía</a:t>
            </a:r>
            <a:br>
              <a:rPr lang="es-MX" sz="3600" dirty="0" smtClean="0"/>
            </a:br>
            <a:r>
              <a:rPr lang="es-MX" sz="3600" dirty="0" smtClean="0"/>
              <a:t> e </a:t>
            </a:r>
            <a:br>
              <a:rPr lang="es-MX" sz="3600" dirty="0" smtClean="0"/>
            </a:br>
            <a:r>
              <a:rPr lang="es-MX" sz="3600" dirty="0" smtClean="0"/>
              <a:t>interruptor principal</a:t>
            </a:r>
            <a:endParaRPr lang="es-HN" sz="3600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512" y="2455862"/>
            <a:ext cx="3290888" cy="348773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455862"/>
            <a:ext cx="3509963" cy="33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6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MX" dirty="0" smtClean="0"/>
              <a:t>Material de aterrizaje y significado de los colores de los conductores</a:t>
            </a:r>
            <a:endParaRPr lang="es-HN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39972"/>
            <a:ext cx="2598737" cy="4635500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00" y="2916235"/>
            <a:ext cx="3046778" cy="31289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278" y="3114672"/>
            <a:ext cx="3831860" cy="315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Centro de carga y disyuntores o </a:t>
            </a:r>
            <a:r>
              <a:rPr lang="es-MX" dirty="0" err="1" smtClean="0"/>
              <a:t>breakers</a:t>
            </a:r>
            <a:endParaRPr lang="es-HN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2641602"/>
            <a:ext cx="3378200" cy="377189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641601"/>
            <a:ext cx="3352800" cy="36322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163" y="2641601"/>
            <a:ext cx="2509837" cy="410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2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smtClean="0"/>
              <a:t>Conductores, ductos y aisladores de </a:t>
            </a:r>
            <a:r>
              <a:rPr lang="es-MX" dirty="0" err="1" smtClean="0"/>
              <a:t>conexion</a:t>
            </a:r>
            <a:endParaRPr lang="es-HN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724" y="2222499"/>
            <a:ext cx="3851276" cy="3860799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222500"/>
            <a:ext cx="2438400" cy="386079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700" y="3362324"/>
            <a:ext cx="3162300" cy="21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TM10001106[[fn=Distintivo]]</Template>
  <TotalTime>133</TotalTime>
  <Words>170</Words>
  <Application>Microsoft Office PowerPoint</Application>
  <PresentationFormat>Panorámica</PresentationFormat>
  <Paragraphs>22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Impact</vt:lpstr>
      <vt:lpstr>Badge</vt:lpstr>
      <vt:lpstr>Instalaciones electricas</vt:lpstr>
      <vt:lpstr>Sistema de distribución de energía</vt:lpstr>
      <vt:lpstr>Sistema de acometida electrica</vt:lpstr>
      <vt:lpstr>Entrada de servicio eléctrico</vt:lpstr>
      <vt:lpstr>La mufa y la base de medicion</vt:lpstr>
      <vt:lpstr>Medidor de energía  e  interruptor principal</vt:lpstr>
      <vt:lpstr>Material de aterrizaje y significado de los colores de los conductores</vt:lpstr>
      <vt:lpstr>Centro de carga y disyuntores o breakers</vt:lpstr>
      <vt:lpstr>Conductores, ductos y aisladores de conexion</vt:lpstr>
      <vt:lpstr>Cajas de 2x4 y de paso</vt:lpstr>
      <vt:lpstr>condulet</vt:lpstr>
      <vt:lpstr>conduit</vt:lpstr>
      <vt:lpstr>Circuito alimentador y circuito derivado</vt:lpstr>
      <vt:lpstr>Conexión de caja y empalmes</vt:lpstr>
      <vt:lpstr>Circuito de iluminación y tomacorriente - herramientas básicas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Instalaciones electricas</dc:title>
  <dc:creator>Rafael</dc:creator>
  <cp:lastModifiedBy>Rafael</cp:lastModifiedBy>
  <cp:revision>22</cp:revision>
  <dcterms:created xsi:type="dcterms:W3CDTF">2022-02-13T21:47:24Z</dcterms:created>
  <dcterms:modified xsi:type="dcterms:W3CDTF">2022-02-16T03:25:01Z</dcterms:modified>
</cp:coreProperties>
</file>