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6" r:id="rId3"/>
    <p:sldId id="257" r:id="rId4"/>
  </p:sldIdLst>
  <p:sldSz cx="10058400" cy="7772400"/>
  <p:notesSz cx="7099300" cy="9385300"/>
  <p:defaultTextStyle>
    <a:defPPr>
      <a:defRPr lang="en-US"/>
    </a:defPPr>
    <a:lvl1pPr marL="0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749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316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429C-3506-47B7-B1B0-6FC68FCC64D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2329-DF39-4215-A8F3-36A47D43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89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429C-3506-47B7-B1B0-6FC68FCC64D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2329-DF39-4215-A8F3-36A47D43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0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429C-3506-47B7-B1B0-6FC68FCC64D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2329-DF39-4215-A8F3-36A47D43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3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429C-3506-47B7-B1B0-6FC68FCC64D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2329-DF39-4215-A8F3-36A47D43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9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429C-3506-47B7-B1B0-6FC68FCC64D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2329-DF39-4215-A8F3-36A47D43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429C-3506-47B7-B1B0-6FC68FCC64D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2329-DF39-4215-A8F3-36A47D43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9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429C-3506-47B7-B1B0-6FC68FCC64D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2329-DF39-4215-A8F3-36A47D43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6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429C-3506-47B7-B1B0-6FC68FCC64D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2329-DF39-4215-A8F3-36A47D43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4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429C-3506-47B7-B1B0-6FC68FCC64D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2329-DF39-4215-A8F3-36A47D43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0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429C-3506-47B7-B1B0-6FC68FCC64D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2329-DF39-4215-A8F3-36A47D43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3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429C-3506-47B7-B1B0-6FC68FCC64D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2329-DF39-4215-A8F3-36A47D43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5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6429C-3506-47B7-B1B0-6FC68FCC64D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22329-DF39-4215-A8F3-36A47D43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0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TextBox 487"/>
          <p:cNvSpPr txBox="1"/>
          <p:nvPr/>
        </p:nvSpPr>
        <p:spPr>
          <a:xfrm>
            <a:off x="1270579" y="5092789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</a:t>
            </a:r>
          </a:p>
        </p:txBody>
      </p:sp>
      <p:sp>
        <p:nvSpPr>
          <p:cNvPr id="489" name="TextBox 488"/>
          <p:cNvSpPr txBox="1"/>
          <p:nvPr/>
        </p:nvSpPr>
        <p:spPr>
          <a:xfrm>
            <a:off x="1075763" y="5134161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 smtClean="0">
                <a:solidFill>
                  <a:srgbClr val="00B0F0"/>
                </a:solidFill>
              </a:rPr>
              <a:t>J10</a:t>
            </a:r>
            <a:endParaRPr lang="en-US" sz="800" b="1" dirty="0">
              <a:solidFill>
                <a:srgbClr val="00B0F0"/>
              </a:solidFill>
            </a:endParaRPr>
          </a:p>
        </p:txBody>
      </p:sp>
      <p:sp>
        <p:nvSpPr>
          <p:cNvPr id="490" name="TextBox 489"/>
          <p:cNvSpPr txBox="1"/>
          <p:nvPr/>
        </p:nvSpPr>
        <p:spPr>
          <a:xfrm>
            <a:off x="1063725" y="4882433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 smtClean="0">
                <a:solidFill>
                  <a:srgbClr val="00B0F0"/>
                </a:solidFill>
              </a:rPr>
              <a:t>J9</a:t>
            </a:r>
            <a:endParaRPr lang="en-US" sz="800" b="1" dirty="0">
              <a:solidFill>
                <a:srgbClr val="00B0F0"/>
              </a:solidFill>
            </a:endParaRPr>
          </a:p>
        </p:txBody>
      </p:sp>
      <p:sp>
        <p:nvSpPr>
          <p:cNvPr id="491" name="TextBox 490"/>
          <p:cNvSpPr txBox="1"/>
          <p:nvPr/>
        </p:nvSpPr>
        <p:spPr>
          <a:xfrm>
            <a:off x="1270578" y="4936783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J2</a:t>
            </a:r>
          </a:p>
        </p:txBody>
      </p:sp>
      <p:graphicFrame>
        <p:nvGraphicFramePr>
          <p:cNvPr id="492" name="Table 491"/>
          <p:cNvGraphicFramePr>
            <a:graphicFrameLocks noGrp="1"/>
          </p:cNvGraphicFramePr>
          <p:nvPr>
            <p:extLst/>
          </p:nvPr>
        </p:nvGraphicFramePr>
        <p:xfrm>
          <a:off x="1713928" y="5077913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/>
              </a:tblGrid>
              <a:tr h="648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C9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C8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3" name="Table 492"/>
          <p:cNvGraphicFramePr>
            <a:graphicFrameLocks noGrp="1"/>
          </p:cNvGraphicFramePr>
          <p:nvPr>
            <p:extLst/>
          </p:nvPr>
        </p:nvGraphicFramePr>
        <p:xfrm>
          <a:off x="1713928" y="4149643"/>
          <a:ext cx="271925" cy="918441"/>
        </p:xfrm>
        <a:graphic>
          <a:graphicData uri="http://schemas.openxmlformats.org/drawingml/2006/table">
            <a:tbl>
              <a:tblPr/>
              <a:tblGrid>
                <a:gridCol w="271925"/>
              </a:tblGrid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VREF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GND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897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4" name="Table 493"/>
          <p:cNvGraphicFramePr>
            <a:graphicFrameLocks noGrp="1"/>
          </p:cNvGraphicFramePr>
          <p:nvPr>
            <p:extLst/>
          </p:nvPr>
        </p:nvGraphicFramePr>
        <p:xfrm>
          <a:off x="1163769" y="4149643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/>
              </a:tblGrid>
              <a:tr h="837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B8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5" name="Table 494"/>
          <p:cNvGraphicFramePr>
            <a:graphicFrameLocks noGrp="1"/>
          </p:cNvGraphicFramePr>
          <p:nvPr>
            <p:extLst/>
          </p:nvPr>
        </p:nvGraphicFramePr>
        <p:xfrm>
          <a:off x="1161388" y="5260793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/>
              </a:tblGrid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6" name="Table 495"/>
          <p:cNvGraphicFramePr>
            <a:graphicFrameLocks noGrp="1"/>
          </p:cNvGraphicFramePr>
          <p:nvPr>
            <p:extLst/>
          </p:nvPr>
        </p:nvGraphicFramePr>
        <p:xfrm>
          <a:off x="1439742" y="5077913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/>
              </a:tblGrid>
              <a:tr h="6485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C6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C3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C7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7" name="Table 496"/>
          <p:cNvGraphicFramePr>
            <a:graphicFrameLocks noGrp="1"/>
          </p:cNvGraphicFramePr>
          <p:nvPr>
            <p:extLst/>
          </p:nvPr>
        </p:nvGraphicFramePr>
        <p:xfrm>
          <a:off x="1439838" y="4149643"/>
          <a:ext cx="272463" cy="918441"/>
        </p:xfrm>
        <a:graphic>
          <a:graphicData uri="http://schemas.openxmlformats.org/drawingml/2006/table">
            <a:tbl>
              <a:tblPr/>
              <a:tblGrid>
                <a:gridCol w="272463"/>
              </a:tblGrid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D7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D6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NC</a:t>
                      </a:r>
                      <a:r>
                        <a:rPr lang="en-US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E31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A17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A16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C17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C16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C13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89782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C12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8" name="Table 497"/>
          <p:cNvGraphicFramePr>
            <a:graphicFrameLocks noGrp="1"/>
          </p:cNvGraphicFramePr>
          <p:nvPr>
            <p:extLst/>
          </p:nvPr>
        </p:nvGraphicFramePr>
        <p:xfrm>
          <a:off x="890354" y="4149643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/>
              </a:tblGrid>
              <a:tr h="8376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SDA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Reset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P5V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P5-9V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9" name="Table 498"/>
          <p:cNvGraphicFramePr>
            <a:graphicFrameLocks noGrp="1"/>
          </p:cNvGraphicFramePr>
          <p:nvPr>
            <p:extLst/>
          </p:nvPr>
        </p:nvGraphicFramePr>
        <p:xfrm>
          <a:off x="885000" y="5260793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/>
              </a:tblGrid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cxnSp>
        <p:nvCxnSpPr>
          <p:cNvPr id="500" name="Straight Connector 499"/>
          <p:cNvCxnSpPr/>
          <p:nvPr/>
        </p:nvCxnSpPr>
        <p:spPr>
          <a:xfrm>
            <a:off x="899633" y="5072846"/>
            <a:ext cx="110050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00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9943" y="130631"/>
            <a:ext cx="3063240" cy="36576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 rot="16200000">
            <a:off x="-378645" y="4375776"/>
            <a:ext cx="1355307" cy="401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Avery 8164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3875314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3513183" y="130631"/>
            <a:ext cx="3063240" cy="36576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6574222" y="130631"/>
            <a:ext cx="3063240" cy="36576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>
            <a:off x="447742" y="3979675"/>
            <a:ext cx="3063240" cy="36576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3510982" y="3979675"/>
            <a:ext cx="3063240" cy="36576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6" name="Rectangle 355"/>
          <p:cNvSpPr/>
          <p:nvPr/>
        </p:nvSpPr>
        <p:spPr>
          <a:xfrm>
            <a:off x="6572021" y="3979675"/>
            <a:ext cx="3063240" cy="36576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58197" y="1171160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63381" y="1212532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 smtClean="0">
                <a:solidFill>
                  <a:srgbClr val="00B0F0"/>
                </a:solidFill>
              </a:rPr>
              <a:t>J10</a:t>
            </a:r>
            <a:endParaRPr lang="en-US" sz="800" b="1" dirty="0">
              <a:solidFill>
                <a:srgbClr val="00B0F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51343" y="960804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 smtClean="0">
                <a:solidFill>
                  <a:srgbClr val="00B0F0"/>
                </a:solidFill>
              </a:rPr>
              <a:t>J9</a:t>
            </a:r>
            <a:endParaRPr lang="en-US" sz="800" b="1" dirty="0">
              <a:solidFill>
                <a:srgbClr val="00B0F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58196" y="1015154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J2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88834"/>
              </p:ext>
            </p:extLst>
          </p:nvPr>
        </p:nvGraphicFramePr>
        <p:xfrm>
          <a:off x="1701546" y="1156284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/>
              </a:tblGrid>
              <a:tr h="648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C9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C8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488576"/>
              </p:ext>
            </p:extLst>
          </p:nvPr>
        </p:nvGraphicFramePr>
        <p:xfrm>
          <a:off x="1701546" y="228014"/>
          <a:ext cx="271925" cy="918441"/>
        </p:xfrm>
        <a:graphic>
          <a:graphicData uri="http://schemas.openxmlformats.org/drawingml/2006/table">
            <a:tbl>
              <a:tblPr/>
              <a:tblGrid>
                <a:gridCol w="271925"/>
              </a:tblGrid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VREF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GND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897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980819"/>
              </p:ext>
            </p:extLst>
          </p:nvPr>
        </p:nvGraphicFramePr>
        <p:xfrm>
          <a:off x="1151387" y="228014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/>
              </a:tblGrid>
              <a:tr h="837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B8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664310"/>
              </p:ext>
            </p:extLst>
          </p:nvPr>
        </p:nvGraphicFramePr>
        <p:xfrm>
          <a:off x="1149006" y="1339164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/>
              </a:tblGrid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509153"/>
              </p:ext>
            </p:extLst>
          </p:nvPr>
        </p:nvGraphicFramePr>
        <p:xfrm>
          <a:off x="1427360" y="1156284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/>
              </a:tblGrid>
              <a:tr h="6485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C6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C3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C7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009067"/>
              </p:ext>
            </p:extLst>
          </p:nvPr>
        </p:nvGraphicFramePr>
        <p:xfrm>
          <a:off x="1427456" y="228014"/>
          <a:ext cx="272463" cy="918441"/>
        </p:xfrm>
        <a:graphic>
          <a:graphicData uri="http://schemas.openxmlformats.org/drawingml/2006/table">
            <a:tbl>
              <a:tblPr/>
              <a:tblGrid>
                <a:gridCol w="272463"/>
              </a:tblGrid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D7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D6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NC</a:t>
                      </a:r>
                      <a:r>
                        <a:rPr lang="en-US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E31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A17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A16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C17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C16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C13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89782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C12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996074"/>
              </p:ext>
            </p:extLst>
          </p:nvPr>
        </p:nvGraphicFramePr>
        <p:xfrm>
          <a:off x="877972" y="228014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/>
              </a:tblGrid>
              <a:tr h="8376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SDA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Reset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P5V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P5-9V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634951"/>
              </p:ext>
            </p:extLst>
          </p:nvPr>
        </p:nvGraphicFramePr>
        <p:xfrm>
          <a:off x="872618" y="1339164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/>
              </a:tblGrid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cxnSp>
        <p:nvCxnSpPr>
          <p:cNvPr id="39" name="Straight Connector 38"/>
          <p:cNvCxnSpPr/>
          <p:nvPr/>
        </p:nvCxnSpPr>
        <p:spPr>
          <a:xfrm>
            <a:off x="887251" y="1151217"/>
            <a:ext cx="110050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xtBox 343"/>
          <p:cNvSpPr txBox="1"/>
          <p:nvPr/>
        </p:nvSpPr>
        <p:spPr>
          <a:xfrm>
            <a:off x="2373336" y="1171160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</a:t>
            </a:r>
          </a:p>
        </p:txBody>
      </p:sp>
      <p:sp>
        <p:nvSpPr>
          <p:cNvPr id="345" name="TextBox 344"/>
          <p:cNvSpPr txBox="1"/>
          <p:nvPr/>
        </p:nvSpPr>
        <p:spPr>
          <a:xfrm>
            <a:off x="2178520" y="1212532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 smtClean="0">
                <a:solidFill>
                  <a:srgbClr val="00B0F0"/>
                </a:solidFill>
              </a:rPr>
              <a:t>J10</a:t>
            </a:r>
            <a:endParaRPr lang="en-US" sz="800" b="1" dirty="0">
              <a:solidFill>
                <a:srgbClr val="00B0F0"/>
              </a:solidFill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2166482" y="960804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 smtClean="0">
                <a:solidFill>
                  <a:srgbClr val="00B0F0"/>
                </a:solidFill>
              </a:rPr>
              <a:t>J9</a:t>
            </a:r>
            <a:endParaRPr lang="en-US" sz="800" b="1" dirty="0">
              <a:solidFill>
                <a:srgbClr val="00B0F0"/>
              </a:solidFill>
            </a:endParaRPr>
          </a:p>
        </p:txBody>
      </p:sp>
      <p:sp>
        <p:nvSpPr>
          <p:cNvPr id="347" name="TextBox 346"/>
          <p:cNvSpPr txBox="1"/>
          <p:nvPr/>
        </p:nvSpPr>
        <p:spPr>
          <a:xfrm>
            <a:off x="2373335" y="1015154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J2</a:t>
            </a:r>
          </a:p>
        </p:txBody>
      </p:sp>
      <p:graphicFrame>
        <p:nvGraphicFramePr>
          <p:cNvPr id="348" name="Table 3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688958"/>
              </p:ext>
            </p:extLst>
          </p:nvPr>
        </p:nvGraphicFramePr>
        <p:xfrm>
          <a:off x="2816685" y="1156284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/>
              </a:tblGrid>
              <a:tr h="648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C9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C8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9" name="Table 3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174144"/>
              </p:ext>
            </p:extLst>
          </p:nvPr>
        </p:nvGraphicFramePr>
        <p:xfrm>
          <a:off x="2816685" y="228014"/>
          <a:ext cx="271925" cy="918441"/>
        </p:xfrm>
        <a:graphic>
          <a:graphicData uri="http://schemas.openxmlformats.org/drawingml/2006/table">
            <a:tbl>
              <a:tblPr/>
              <a:tblGrid>
                <a:gridCol w="271925"/>
              </a:tblGrid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VREF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GND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897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0" name="Table 3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603345"/>
              </p:ext>
            </p:extLst>
          </p:nvPr>
        </p:nvGraphicFramePr>
        <p:xfrm>
          <a:off x="2266526" y="228014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/>
              </a:tblGrid>
              <a:tr h="837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B8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1" name="Table 3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663195"/>
              </p:ext>
            </p:extLst>
          </p:nvPr>
        </p:nvGraphicFramePr>
        <p:xfrm>
          <a:off x="2264145" y="1339164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/>
              </a:tblGrid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2" name="Table 3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621994"/>
              </p:ext>
            </p:extLst>
          </p:nvPr>
        </p:nvGraphicFramePr>
        <p:xfrm>
          <a:off x="2542499" y="1156284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/>
              </a:tblGrid>
              <a:tr h="6485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C6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C3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C7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3" name="Table 3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879394"/>
              </p:ext>
            </p:extLst>
          </p:nvPr>
        </p:nvGraphicFramePr>
        <p:xfrm>
          <a:off x="2542595" y="228014"/>
          <a:ext cx="272463" cy="918441"/>
        </p:xfrm>
        <a:graphic>
          <a:graphicData uri="http://schemas.openxmlformats.org/drawingml/2006/table">
            <a:tbl>
              <a:tblPr/>
              <a:tblGrid>
                <a:gridCol w="272463"/>
              </a:tblGrid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D7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D6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NC</a:t>
                      </a:r>
                      <a:r>
                        <a:rPr lang="en-US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E31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A17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A16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C17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C16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C13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89782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C12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4" name="Table 3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862754"/>
              </p:ext>
            </p:extLst>
          </p:nvPr>
        </p:nvGraphicFramePr>
        <p:xfrm>
          <a:off x="1993111" y="228014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/>
              </a:tblGrid>
              <a:tr h="8376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SDA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Reset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P5V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P5-9V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5" name="Table 3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918340"/>
              </p:ext>
            </p:extLst>
          </p:nvPr>
        </p:nvGraphicFramePr>
        <p:xfrm>
          <a:off x="1987757" y="1339164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/>
              </a:tblGrid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cxnSp>
        <p:nvCxnSpPr>
          <p:cNvPr id="357" name="Straight Connector 356"/>
          <p:cNvCxnSpPr/>
          <p:nvPr/>
        </p:nvCxnSpPr>
        <p:spPr>
          <a:xfrm>
            <a:off x="2002390" y="1151217"/>
            <a:ext cx="110050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/>
          <p:cNvSpPr txBox="1"/>
          <p:nvPr/>
        </p:nvSpPr>
        <p:spPr>
          <a:xfrm>
            <a:off x="1256293" y="2905035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</a:t>
            </a:r>
          </a:p>
        </p:txBody>
      </p:sp>
      <p:sp>
        <p:nvSpPr>
          <p:cNvPr id="359" name="TextBox 358"/>
          <p:cNvSpPr txBox="1"/>
          <p:nvPr/>
        </p:nvSpPr>
        <p:spPr>
          <a:xfrm>
            <a:off x="1061477" y="2946407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 smtClean="0">
                <a:solidFill>
                  <a:srgbClr val="00B0F0"/>
                </a:solidFill>
              </a:rPr>
              <a:t>J10</a:t>
            </a:r>
            <a:endParaRPr lang="en-US" sz="800" b="1" dirty="0">
              <a:solidFill>
                <a:srgbClr val="00B0F0"/>
              </a:solidFill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1049439" y="2694679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 smtClean="0">
                <a:solidFill>
                  <a:srgbClr val="00B0F0"/>
                </a:solidFill>
              </a:rPr>
              <a:t>J9</a:t>
            </a:r>
            <a:endParaRPr lang="en-US" sz="800" b="1" dirty="0">
              <a:solidFill>
                <a:srgbClr val="00B0F0"/>
              </a:solidFill>
            </a:endParaRPr>
          </a:p>
        </p:txBody>
      </p:sp>
      <p:sp>
        <p:nvSpPr>
          <p:cNvPr id="361" name="TextBox 360"/>
          <p:cNvSpPr txBox="1"/>
          <p:nvPr/>
        </p:nvSpPr>
        <p:spPr>
          <a:xfrm>
            <a:off x="1256292" y="2749029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J2</a:t>
            </a:r>
          </a:p>
        </p:txBody>
      </p:sp>
      <p:graphicFrame>
        <p:nvGraphicFramePr>
          <p:cNvPr id="362" name="Table 3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453808"/>
              </p:ext>
            </p:extLst>
          </p:nvPr>
        </p:nvGraphicFramePr>
        <p:xfrm>
          <a:off x="1699642" y="2890159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/>
              </a:tblGrid>
              <a:tr h="648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C9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C8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3" name="Table 3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541549"/>
              </p:ext>
            </p:extLst>
          </p:nvPr>
        </p:nvGraphicFramePr>
        <p:xfrm>
          <a:off x="1699642" y="1961889"/>
          <a:ext cx="271925" cy="918441"/>
        </p:xfrm>
        <a:graphic>
          <a:graphicData uri="http://schemas.openxmlformats.org/drawingml/2006/table">
            <a:tbl>
              <a:tblPr/>
              <a:tblGrid>
                <a:gridCol w="271925"/>
              </a:tblGrid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VREF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GND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897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4" name="Table 3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586444"/>
              </p:ext>
            </p:extLst>
          </p:nvPr>
        </p:nvGraphicFramePr>
        <p:xfrm>
          <a:off x="1149483" y="1961889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/>
              </a:tblGrid>
              <a:tr h="837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B8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5" name="Table 3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117260"/>
              </p:ext>
            </p:extLst>
          </p:nvPr>
        </p:nvGraphicFramePr>
        <p:xfrm>
          <a:off x="1147102" y="3073039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/>
              </a:tblGrid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6" name="Table 3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577059"/>
              </p:ext>
            </p:extLst>
          </p:nvPr>
        </p:nvGraphicFramePr>
        <p:xfrm>
          <a:off x="1425456" y="2890159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/>
              </a:tblGrid>
              <a:tr h="6485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C6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C3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C7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7" name="Table 3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566574"/>
              </p:ext>
            </p:extLst>
          </p:nvPr>
        </p:nvGraphicFramePr>
        <p:xfrm>
          <a:off x="1425552" y="1961889"/>
          <a:ext cx="272463" cy="918441"/>
        </p:xfrm>
        <a:graphic>
          <a:graphicData uri="http://schemas.openxmlformats.org/drawingml/2006/table">
            <a:tbl>
              <a:tblPr/>
              <a:tblGrid>
                <a:gridCol w="272463"/>
              </a:tblGrid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D7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D6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NC</a:t>
                      </a:r>
                      <a:r>
                        <a:rPr lang="en-US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E31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A17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A16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C17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C16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C13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89782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C12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8" name="Table 3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256311"/>
              </p:ext>
            </p:extLst>
          </p:nvPr>
        </p:nvGraphicFramePr>
        <p:xfrm>
          <a:off x="876068" y="1961889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/>
              </a:tblGrid>
              <a:tr h="8376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SDA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Reset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P5V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P5-9V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9" name="Table 3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88613"/>
              </p:ext>
            </p:extLst>
          </p:nvPr>
        </p:nvGraphicFramePr>
        <p:xfrm>
          <a:off x="870714" y="3073039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/>
              </a:tblGrid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cxnSp>
        <p:nvCxnSpPr>
          <p:cNvPr id="370" name="Straight Connector 369"/>
          <p:cNvCxnSpPr/>
          <p:nvPr/>
        </p:nvCxnSpPr>
        <p:spPr>
          <a:xfrm>
            <a:off x="885347" y="2885092"/>
            <a:ext cx="110050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TextBox 370"/>
          <p:cNvSpPr txBox="1"/>
          <p:nvPr/>
        </p:nvSpPr>
        <p:spPr>
          <a:xfrm>
            <a:off x="2371432" y="2905035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</a:t>
            </a:r>
          </a:p>
        </p:txBody>
      </p:sp>
      <p:sp>
        <p:nvSpPr>
          <p:cNvPr id="372" name="TextBox 371"/>
          <p:cNvSpPr txBox="1"/>
          <p:nvPr/>
        </p:nvSpPr>
        <p:spPr>
          <a:xfrm>
            <a:off x="2176616" y="2946407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 smtClean="0">
                <a:solidFill>
                  <a:srgbClr val="00B0F0"/>
                </a:solidFill>
              </a:rPr>
              <a:t>J10</a:t>
            </a:r>
            <a:endParaRPr lang="en-US" sz="800" b="1" dirty="0">
              <a:solidFill>
                <a:srgbClr val="00B0F0"/>
              </a:solidFill>
            </a:endParaRPr>
          </a:p>
        </p:txBody>
      </p:sp>
      <p:sp>
        <p:nvSpPr>
          <p:cNvPr id="373" name="TextBox 372"/>
          <p:cNvSpPr txBox="1"/>
          <p:nvPr/>
        </p:nvSpPr>
        <p:spPr>
          <a:xfrm>
            <a:off x="2164578" y="2694679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 smtClean="0">
                <a:solidFill>
                  <a:srgbClr val="00B0F0"/>
                </a:solidFill>
              </a:rPr>
              <a:t>J9</a:t>
            </a:r>
            <a:endParaRPr lang="en-US" sz="800" b="1" dirty="0">
              <a:solidFill>
                <a:srgbClr val="00B0F0"/>
              </a:solidFill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2371431" y="2749029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J2</a:t>
            </a:r>
          </a:p>
        </p:txBody>
      </p:sp>
      <p:graphicFrame>
        <p:nvGraphicFramePr>
          <p:cNvPr id="375" name="Table 3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446096"/>
              </p:ext>
            </p:extLst>
          </p:nvPr>
        </p:nvGraphicFramePr>
        <p:xfrm>
          <a:off x="2814781" y="2890159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/>
              </a:tblGrid>
              <a:tr h="648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C9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C8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6" name="Table 3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024044"/>
              </p:ext>
            </p:extLst>
          </p:nvPr>
        </p:nvGraphicFramePr>
        <p:xfrm>
          <a:off x="2814781" y="1961889"/>
          <a:ext cx="271925" cy="918441"/>
        </p:xfrm>
        <a:graphic>
          <a:graphicData uri="http://schemas.openxmlformats.org/drawingml/2006/table">
            <a:tbl>
              <a:tblPr/>
              <a:tblGrid>
                <a:gridCol w="271925"/>
              </a:tblGrid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VREF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GND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897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7" name="Table 3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461397"/>
              </p:ext>
            </p:extLst>
          </p:nvPr>
        </p:nvGraphicFramePr>
        <p:xfrm>
          <a:off x="2264622" y="1961889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/>
              </a:tblGrid>
              <a:tr h="837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B8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8" name="Table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066590"/>
              </p:ext>
            </p:extLst>
          </p:nvPr>
        </p:nvGraphicFramePr>
        <p:xfrm>
          <a:off x="2262241" y="3073039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/>
              </a:tblGrid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9" name="Table 3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248728"/>
              </p:ext>
            </p:extLst>
          </p:nvPr>
        </p:nvGraphicFramePr>
        <p:xfrm>
          <a:off x="2540595" y="2890159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/>
              </a:tblGrid>
              <a:tr h="6485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C6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C3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C7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0" name="Table 3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459591"/>
              </p:ext>
            </p:extLst>
          </p:nvPr>
        </p:nvGraphicFramePr>
        <p:xfrm>
          <a:off x="2540691" y="1961889"/>
          <a:ext cx="272463" cy="918441"/>
        </p:xfrm>
        <a:graphic>
          <a:graphicData uri="http://schemas.openxmlformats.org/drawingml/2006/table">
            <a:tbl>
              <a:tblPr/>
              <a:tblGrid>
                <a:gridCol w="272463"/>
              </a:tblGrid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D7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D6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NC</a:t>
                      </a:r>
                      <a:r>
                        <a:rPr lang="en-US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E31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A17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A16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C17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C16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C13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89782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C12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1" name="Table 3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587805"/>
              </p:ext>
            </p:extLst>
          </p:nvPr>
        </p:nvGraphicFramePr>
        <p:xfrm>
          <a:off x="1991207" y="1961889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/>
              </a:tblGrid>
              <a:tr h="8376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SDA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Reset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P5V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P5-9V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2" name="Table 3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70939"/>
              </p:ext>
            </p:extLst>
          </p:nvPr>
        </p:nvGraphicFramePr>
        <p:xfrm>
          <a:off x="1985853" y="3073039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/>
              </a:tblGrid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cxnSp>
        <p:nvCxnSpPr>
          <p:cNvPr id="383" name="Straight Connector 382"/>
          <p:cNvCxnSpPr/>
          <p:nvPr/>
        </p:nvCxnSpPr>
        <p:spPr>
          <a:xfrm>
            <a:off x="2000486" y="2885092"/>
            <a:ext cx="110050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TextBox 383"/>
          <p:cNvSpPr txBox="1"/>
          <p:nvPr/>
        </p:nvSpPr>
        <p:spPr>
          <a:xfrm>
            <a:off x="4336070" y="1171160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</a:t>
            </a:r>
          </a:p>
        </p:txBody>
      </p:sp>
      <p:sp>
        <p:nvSpPr>
          <p:cNvPr id="385" name="TextBox 384"/>
          <p:cNvSpPr txBox="1"/>
          <p:nvPr/>
        </p:nvSpPr>
        <p:spPr>
          <a:xfrm>
            <a:off x="4141254" y="1212532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 smtClean="0">
                <a:solidFill>
                  <a:srgbClr val="00B0F0"/>
                </a:solidFill>
              </a:rPr>
              <a:t>J10</a:t>
            </a:r>
            <a:endParaRPr lang="en-US" sz="800" b="1" dirty="0">
              <a:solidFill>
                <a:srgbClr val="00B0F0"/>
              </a:solidFill>
            </a:endParaRPr>
          </a:p>
        </p:txBody>
      </p:sp>
      <p:sp>
        <p:nvSpPr>
          <p:cNvPr id="386" name="TextBox 385"/>
          <p:cNvSpPr txBox="1"/>
          <p:nvPr/>
        </p:nvSpPr>
        <p:spPr>
          <a:xfrm>
            <a:off x="4129216" y="960804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 smtClean="0">
                <a:solidFill>
                  <a:srgbClr val="00B0F0"/>
                </a:solidFill>
              </a:rPr>
              <a:t>J9</a:t>
            </a:r>
            <a:endParaRPr lang="en-US" sz="800" b="1" dirty="0">
              <a:solidFill>
                <a:srgbClr val="00B0F0"/>
              </a:solidFill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4336069" y="1015154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J2</a:t>
            </a:r>
          </a:p>
        </p:txBody>
      </p:sp>
      <p:graphicFrame>
        <p:nvGraphicFramePr>
          <p:cNvPr id="388" name="Table 3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928829"/>
              </p:ext>
            </p:extLst>
          </p:nvPr>
        </p:nvGraphicFramePr>
        <p:xfrm>
          <a:off x="4779419" y="1156284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/>
              </a:tblGrid>
              <a:tr h="648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C9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C8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9" name="Table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408456"/>
              </p:ext>
            </p:extLst>
          </p:nvPr>
        </p:nvGraphicFramePr>
        <p:xfrm>
          <a:off x="4779419" y="228014"/>
          <a:ext cx="271925" cy="918441"/>
        </p:xfrm>
        <a:graphic>
          <a:graphicData uri="http://schemas.openxmlformats.org/drawingml/2006/table">
            <a:tbl>
              <a:tblPr/>
              <a:tblGrid>
                <a:gridCol w="271925"/>
              </a:tblGrid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VREF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GND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897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0" name="Table 3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539991"/>
              </p:ext>
            </p:extLst>
          </p:nvPr>
        </p:nvGraphicFramePr>
        <p:xfrm>
          <a:off x="4229260" y="228014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/>
              </a:tblGrid>
              <a:tr h="837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B8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1" name="Table 3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569705"/>
              </p:ext>
            </p:extLst>
          </p:nvPr>
        </p:nvGraphicFramePr>
        <p:xfrm>
          <a:off x="4226879" y="1339164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/>
              </a:tblGrid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2" name="Table 3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242375"/>
              </p:ext>
            </p:extLst>
          </p:nvPr>
        </p:nvGraphicFramePr>
        <p:xfrm>
          <a:off x="4505233" y="1156284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/>
              </a:tblGrid>
              <a:tr h="6485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C6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C3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C7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3" name="Table 3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965589"/>
              </p:ext>
            </p:extLst>
          </p:nvPr>
        </p:nvGraphicFramePr>
        <p:xfrm>
          <a:off x="4505329" y="228014"/>
          <a:ext cx="272463" cy="918441"/>
        </p:xfrm>
        <a:graphic>
          <a:graphicData uri="http://schemas.openxmlformats.org/drawingml/2006/table">
            <a:tbl>
              <a:tblPr/>
              <a:tblGrid>
                <a:gridCol w="272463"/>
              </a:tblGrid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D7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D6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NC</a:t>
                      </a:r>
                      <a:r>
                        <a:rPr lang="en-US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E31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A17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A16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C17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C16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C13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89782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C12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4" name="Table 3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061605"/>
              </p:ext>
            </p:extLst>
          </p:nvPr>
        </p:nvGraphicFramePr>
        <p:xfrm>
          <a:off x="3955845" y="228014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/>
              </a:tblGrid>
              <a:tr h="8376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SDA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Reset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P5V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P5-9V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5" name="Table 3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115523"/>
              </p:ext>
            </p:extLst>
          </p:nvPr>
        </p:nvGraphicFramePr>
        <p:xfrm>
          <a:off x="3950491" y="1339164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/>
              </a:tblGrid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cxnSp>
        <p:nvCxnSpPr>
          <p:cNvPr id="396" name="Straight Connector 395"/>
          <p:cNvCxnSpPr/>
          <p:nvPr/>
        </p:nvCxnSpPr>
        <p:spPr>
          <a:xfrm>
            <a:off x="3965124" y="1151217"/>
            <a:ext cx="110050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TextBox 396"/>
          <p:cNvSpPr txBox="1"/>
          <p:nvPr/>
        </p:nvSpPr>
        <p:spPr>
          <a:xfrm>
            <a:off x="5451209" y="1171160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</a:t>
            </a:r>
          </a:p>
        </p:txBody>
      </p:sp>
      <p:sp>
        <p:nvSpPr>
          <p:cNvPr id="398" name="TextBox 397"/>
          <p:cNvSpPr txBox="1"/>
          <p:nvPr/>
        </p:nvSpPr>
        <p:spPr>
          <a:xfrm>
            <a:off x="5256393" y="1212532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 smtClean="0">
                <a:solidFill>
                  <a:srgbClr val="00B0F0"/>
                </a:solidFill>
              </a:rPr>
              <a:t>J10</a:t>
            </a:r>
            <a:endParaRPr lang="en-US" sz="800" b="1" dirty="0">
              <a:solidFill>
                <a:srgbClr val="00B0F0"/>
              </a:solidFill>
            </a:endParaRPr>
          </a:p>
        </p:txBody>
      </p:sp>
      <p:sp>
        <p:nvSpPr>
          <p:cNvPr id="399" name="TextBox 398"/>
          <p:cNvSpPr txBox="1"/>
          <p:nvPr/>
        </p:nvSpPr>
        <p:spPr>
          <a:xfrm>
            <a:off x="5244355" y="960804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 smtClean="0">
                <a:solidFill>
                  <a:srgbClr val="00B0F0"/>
                </a:solidFill>
              </a:rPr>
              <a:t>J9</a:t>
            </a:r>
            <a:endParaRPr lang="en-US" sz="800" b="1" dirty="0">
              <a:solidFill>
                <a:srgbClr val="00B0F0"/>
              </a:solidFill>
            </a:endParaRPr>
          </a:p>
        </p:txBody>
      </p:sp>
      <p:sp>
        <p:nvSpPr>
          <p:cNvPr id="400" name="TextBox 399"/>
          <p:cNvSpPr txBox="1"/>
          <p:nvPr/>
        </p:nvSpPr>
        <p:spPr>
          <a:xfrm>
            <a:off x="5451208" y="1015154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J2</a:t>
            </a:r>
          </a:p>
        </p:txBody>
      </p:sp>
      <p:graphicFrame>
        <p:nvGraphicFramePr>
          <p:cNvPr id="401" name="Table 4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473694"/>
              </p:ext>
            </p:extLst>
          </p:nvPr>
        </p:nvGraphicFramePr>
        <p:xfrm>
          <a:off x="5894558" y="1156284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/>
              </a:tblGrid>
              <a:tr h="648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C9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C8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2" name="Table 4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873260"/>
              </p:ext>
            </p:extLst>
          </p:nvPr>
        </p:nvGraphicFramePr>
        <p:xfrm>
          <a:off x="5894558" y="228014"/>
          <a:ext cx="271925" cy="918441"/>
        </p:xfrm>
        <a:graphic>
          <a:graphicData uri="http://schemas.openxmlformats.org/drawingml/2006/table">
            <a:tbl>
              <a:tblPr/>
              <a:tblGrid>
                <a:gridCol w="271925"/>
              </a:tblGrid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VREF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GND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897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3" name="Table 4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874534"/>
              </p:ext>
            </p:extLst>
          </p:nvPr>
        </p:nvGraphicFramePr>
        <p:xfrm>
          <a:off x="5344399" y="228014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/>
              </a:tblGrid>
              <a:tr h="837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B8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4" name="Table 4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729359"/>
              </p:ext>
            </p:extLst>
          </p:nvPr>
        </p:nvGraphicFramePr>
        <p:xfrm>
          <a:off x="5342018" y="1339164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/>
              </a:tblGrid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5" name="Table 4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348492"/>
              </p:ext>
            </p:extLst>
          </p:nvPr>
        </p:nvGraphicFramePr>
        <p:xfrm>
          <a:off x="5620372" y="1156284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/>
              </a:tblGrid>
              <a:tr h="6485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C6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C3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C7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6" name="Table 4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249594"/>
              </p:ext>
            </p:extLst>
          </p:nvPr>
        </p:nvGraphicFramePr>
        <p:xfrm>
          <a:off x="5620468" y="228014"/>
          <a:ext cx="272463" cy="918441"/>
        </p:xfrm>
        <a:graphic>
          <a:graphicData uri="http://schemas.openxmlformats.org/drawingml/2006/table">
            <a:tbl>
              <a:tblPr/>
              <a:tblGrid>
                <a:gridCol w="272463"/>
              </a:tblGrid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D7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D6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NC</a:t>
                      </a:r>
                      <a:r>
                        <a:rPr lang="en-US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E31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A17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A16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C17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C16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C13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89782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C12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7" name="Table 4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759507"/>
              </p:ext>
            </p:extLst>
          </p:nvPr>
        </p:nvGraphicFramePr>
        <p:xfrm>
          <a:off x="5070984" y="228014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/>
              </a:tblGrid>
              <a:tr h="8376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SDA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Reset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P5V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P5-9V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8" name="Table 4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418411"/>
              </p:ext>
            </p:extLst>
          </p:nvPr>
        </p:nvGraphicFramePr>
        <p:xfrm>
          <a:off x="5065630" y="1339164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/>
              </a:tblGrid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cxnSp>
        <p:nvCxnSpPr>
          <p:cNvPr id="409" name="Straight Connector 408"/>
          <p:cNvCxnSpPr/>
          <p:nvPr/>
        </p:nvCxnSpPr>
        <p:spPr>
          <a:xfrm>
            <a:off x="5080263" y="1151217"/>
            <a:ext cx="110050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TextBox 409"/>
          <p:cNvSpPr txBox="1"/>
          <p:nvPr/>
        </p:nvSpPr>
        <p:spPr>
          <a:xfrm>
            <a:off x="4334166" y="2905035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</a:t>
            </a:r>
          </a:p>
        </p:txBody>
      </p:sp>
      <p:sp>
        <p:nvSpPr>
          <p:cNvPr id="411" name="TextBox 410"/>
          <p:cNvSpPr txBox="1"/>
          <p:nvPr/>
        </p:nvSpPr>
        <p:spPr>
          <a:xfrm>
            <a:off x="4139350" y="2946407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 smtClean="0">
                <a:solidFill>
                  <a:srgbClr val="00B0F0"/>
                </a:solidFill>
              </a:rPr>
              <a:t>J10</a:t>
            </a:r>
            <a:endParaRPr lang="en-US" sz="800" b="1" dirty="0">
              <a:solidFill>
                <a:srgbClr val="00B0F0"/>
              </a:solidFill>
            </a:endParaRPr>
          </a:p>
        </p:txBody>
      </p:sp>
      <p:sp>
        <p:nvSpPr>
          <p:cNvPr id="412" name="TextBox 411"/>
          <p:cNvSpPr txBox="1"/>
          <p:nvPr/>
        </p:nvSpPr>
        <p:spPr>
          <a:xfrm>
            <a:off x="4127312" y="2694679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 smtClean="0">
                <a:solidFill>
                  <a:srgbClr val="00B0F0"/>
                </a:solidFill>
              </a:rPr>
              <a:t>J9</a:t>
            </a:r>
            <a:endParaRPr lang="en-US" sz="800" b="1" dirty="0">
              <a:solidFill>
                <a:srgbClr val="00B0F0"/>
              </a:solidFill>
            </a:endParaRPr>
          </a:p>
        </p:txBody>
      </p:sp>
      <p:sp>
        <p:nvSpPr>
          <p:cNvPr id="413" name="TextBox 412"/>
          <p:cNvSpPr txBox="1"/>
          <p:nvPr/>
        </p:nvSpPr>
        <p:spPr>
          <a:xfrm>
            <a:off x="4334165" y="2749029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J2</a:t>
            </a:r>
          </a:p>
        </p:txBody>
      </p:sp>
      <p:graphicFrame>
        <p:nvGraphicFramePr>
          <p:cNvPr id="414" name="Table 4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627423"/>
              </p:ext>
            </p:extLst>
          </p:nvPr>
        </p:nvGraphicFramePr>
        <p:xfrm>
          <a:off x="4777515" y="2890159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/>
              </a:tblGrid>
              <a:tr h="648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C9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C8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5" name="Table 4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209171"/>
              </p:ext>
            </p:extLst>
          </p:nvPr>
        </p:nvGraphicFramePr>
        <p:xfrm>
          <a:off x="4777515" y="1961889"/>
          <a:ext cx="271925" cy="918441"/>
        </p:xfrm>
        <a:graphic>
          <a:graphicData uri="http://schemas.openxmlformats.org/drawingml/2006/table">
            <a:tbl>
              <a:tblPr/>
              <a:tblGrid>
                <a:gridCol w="271925"/>
              </a:tblGrid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VREF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GND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897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6" name="Table 4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401476"/>
              </p:ext>
            </p:extLst>
          </p:nvPr>
        </p:nvGraphicFramePr>
        <p:xfrm>
          <a:off x="4227356" y="1961889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/>
              </a:tblGrid>
              <a:tr h="837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B8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7" name="Table 4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864850"/>
              </p:ext>
            </p:extLst>
          </p:nvPr>
        </p:nvGraphicFramePr>
        <p:xfrm>
          <a:off x="4224975" y="3073039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/>
              </a:tblGrid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8" name="Table 4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469075"/>
              </p:ext>
            </p:extLst>
          </p:nvPr>
        </p:nvGraphicFramePr>
        <p:xfrm>
          <a:off x="4503329" y="2890159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/>
              </a:tblGrid>
              <a:tr h="6485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C6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C3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C7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9" name="Table 4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290767"/>
              </p:ext>
            </p:extLst>
          </p:nvPr>
        </p:nvGraphicFramePr>
        <p:xfrm>
          <a:off x="4503425" y="1961889"/>
          <a:ext cx="272463" cy="918441"/>
        </p:xfrm>
        <a:graphic>
          <a:graphicData uri="http://schemas.openxmlformats.org/drawingml/2006/table">
            <a:tbl>
              <a:tblPr/>
              <a:tblGrid>
                <a:gridCol w="272463"/>
              </a:tblGrid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D7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D6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NC</a:t>
                      </a:r>
                      <a:r>
                        <a:rPr lang="en-US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E31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A17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A16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C17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C16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C13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89782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C12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0" name="Table 4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288318"/>
              </p:ext>
            </p:extLst>
          </p:nvPr>
        </p:nvGraphicFramePr>
        <p:xfrm>
          <a:off x="3953941" y="1961889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/>
              </a:tblGrid>
              <a:tr h="8376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SDA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Reset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P5V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P5-9V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1" name="Table 4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207657"/>
              </p:ext>
            </p:extLst>
          </p:nvPr>
        </p:nvGraphicFramePr>
        <p:xfrm>
          <a:off x="3948587" y="3073039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/>
              </a:tblGrid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cxnSp>
        <p:nvCxnSpPr>
          <p:cNvPr id="422" name="Straight Connector 421"/>
          <p:cNvCxnSpPr/>
          <p:nvPr/>
        </p:nvCxnSpPr>
        <p:spPr>
          <a:xfrm>
            <a:off x="3963220" y="2885092"/>
            <a:ext cx="110050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TextBox 422"/>
          <p:cNvSpPr txBox="1"/>
          <p:nvPr/>
        </p:nvSpPr>
        <p:spPr>
          <a:xfrm>
            <a:off x="5449305" y="2905035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</a:t>
            </a:r>
          </a:p>
        </p:txBody>
      </p:sp>
      <p:sp>
        <p:nvSpPr>
          <p:cNvPr id="424" name="TextBox 423"/>
          <p:cNvSpPr txBox="1"/>
          <p:nvPr/>
        </p:nvSpPr>
        <p:spPr>
          <a:xfrm>
            <a:off x="5254489" y="2946407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 smtClean="0">
                <a:solidFill>
                  <a:srgbClr val="00B0F0"/>
                </a:solidFill>
              </a:rPr>
              <a:t>J10</a:t>
            </a:r>
            <a:endParaRPr lang="en-US" sz="800" b="1" dirty="0">
              <a:solidFill>
                <a:srgbClr val="00B0F0"/>
              </a:solidFill>
            </a:endParaRPr>
          </a:p>
        </p:txBody>
      </p:sp>
      <p:sp>
        <p:nvSpPr>
          <p:cNvPr id="425" name="TextBox 424"/>
          <p:cNvSpPr txBox="1"/>
          <p:nvPr/>
        </p:nvSpPr>
        <p:spPr>
          <a:xfrm>
            <a:off x="5242451" y="2694679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 smtClean="0">
                <a:solidFill>
                  <a:srgbClr val="00B0F0"/>
                </a:solidFill>
              </a:rPr>
              <a:t>J9</a:t>
            </a:r>
            <a:endParaRPr lang="en-US" sz="800" b="1" dirty="0">
              <a:solidFill>
                <a:srgbClr val="00B0F0"/>
              </a:solidFill>
            </a:endParaRPr>
          </a:p>
        </p:txBody>
      </p:sp>
      <p:sp>
        <p:nvSpPr>
          <p:cNvPr id="426" name="TextBox 425"/>
          <p:cNvSpPr txBox="1"/>
          <p:nvPr/>
        </p:nvSpPr>
        <p:spPr>
          <a:xfrm>
            <a:off x="5449304" y="2749029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J2</a:t>
            </a:r>
          </a:p>
        </p:txBody>
      </p:sp>
      <p:graphicFrame>
        <p:nvGraphicFramePr>
          <p:cNvPr id="427" name="Table 4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490181"/>
              </p:ext>
            </p:extLst>
          </p:nvPr>
        </p:nvGraphicFramePr>
        <p:xfrm>
          <a:off x="5892654" y="2890159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/>
              </a:tblGrid>
              <a:tr h="648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C9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C8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8" name="Table 4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236495"/>
              </p:ext>
            </p:extLst>
          </p:nvPr>
        </p:nvGraphicFramePr>
        <p:xfrm>
          <a:off x="5892654" y="1961889"/>
          <a:ext cx="271925" cy="918441"/>
        </p:xfrm>
        <a:graphic>
          <a:graphicData uri="http://schemas.openxmlformats.org/drawingml/2006/table">
            <a:tbl>
              <a:tblPr/>
              <a:tblGrid>
                <a:gridCol w="271925"/>
              </a:tblGrid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VREF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GND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897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9" name="Table 4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967961"/>
              </p:ext>
            </p:extLst>
          </p:nvPr>
        </p:nvGraphicFramePr>
        <p:xfrm>
          <a:off x="5342495" y="1961889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/>
              </a:tblGrid>
              <a:tr h="837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B8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0" name="Table 4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836847"/>
              </p:ext>
            </p:extLst>
          </p:nvPr>
        </p:nvGraphicFramePr>
        <p:xfrm>
          <a:off x="5340114" y="3073039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/>
              </a:tblGrid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1" name="Table 4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196735"/>
              </p:ext>
            </p:extLst>
          </p:nvPr>
        </p:nvGraphicFramePr>
        <p:xfrm>
          <a:off x="5618468" y="2890159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/>
              </a:tblGrid>
              <a:tr h="6485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C6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C3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C7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2" name="Table 4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270109"/>
              </p:ext>
            </p:extLst>
          </p:nvPr>
        </p:nvGraphicFramePr>
        <p:xfrm>
          <a:off x="5618564" y="1961889"/>
          <a:ext cx="272463" cy="918441"/>
        </p:xfrm>
        <a:graphic>
          <a:graphicData uri="http://schemas.openxmlformats.org/drawingml/2006/table">
            <a:tbl>
              <a:tblPr/>
              <a:tblGrid>
                <a:gridCol w="272463"/>
              </a:tblGrid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D7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D6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NC</a:t>
                      </a:r>
                      <a:r>
                        <a:rPr lang="en-US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E31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A17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A16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C17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C16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C13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89782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C12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3" name="Table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605887"/>
              </p:ext>
            </p:extLst>
          </p:nvPr>
        </p:nvGraphicFramePr>
        <p:xfrm>
          <a:off x="5069080" y="1961889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/>
              </a:tblGrid>
              <a:tr h="8376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SDA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Reset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P5V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P5-9V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4" name="Table 4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428476"/>
              </p:ext>
            </p:extLst>
          </p:nvPr>
        </p:nvGraphicFramePr>
        <p:xfrm>
          <a:off x="5063726" y="3073039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/>
              </a:tblGrid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cxnSp>
        <p:nvCxnSpPr>
          <p:cNvPr id="435" name="Straight Connector 434"/>
          <p:cNvCxnSpPr/>
          <p:nvPr/>
        </p:nvCxnSpPr>
        <p:spPr>
          <a:xfrm>
            <a:off x="5078359" y="2885092"/>
            <a:ext cx="110050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TextBox 435"/>
          <p:cNvSpPr txBox="1"/>
          <p:nvPr/>
        </p:nvSpPr>
        <p:spPr>
          <a:xfrm>
            <a:off x="7399842" y="1171160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</a:t>
            </a:r>
          </a:p>
        </p:txBody>
      </p:sp>
      <p:sp>
        <p:nvSpPr>
          <p:cNvPr id="437" name="TextBox 436"/>
          <p:cNvSpPr txBox="1"/>
          <p:nvPr/>
        </p:nvSpPr>
        <p:spPr>
          <a:xfrm>
            <a:off x="7205026" y="1212532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 smtClean="0">
                <a:solidFill>
                  <a:srgbClr val="00B0F0"/>
                </a:solidFill>
              </a:rPr>
              <a:t>J10</a:t>
            </a:r>
            <a:endParaRPr lang="en-US" sz="800" b="1" dirty="0">
              <a:solidFill>
                <a:srgbClr val="00B0F0"/>
              </a:solidFill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7192988" y="960804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 smtClean="0">
                <a:solidFill>
                  <a:srgbClr val="00B0F0"/>
                </a:solidFill>
              </a:rPr>
              <a:t>J9</a:t>
            </a:r>
            <a:endParaRPr lang="en-US" sz="800" b="1" dirty="0">
              <a:solidFill>
                <a:srgbClr val="00B0F0"/>
              </a:solidFill>
            </a:endParaRPr>
          </a:p>
        </p:txBody>
      </p:sp>
      <p:sp>
        <p:nvSpPr>
          <p:cNvPr id="439" name="TextBox 438"/>
          <p:cNvSpPr txBox="1"/>
          <p:nvPr/>
        </p:nvSpPr>
        <p:spPr>
          <a:xfrm>
            <a:off x="7399841" y="1015154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J2</a:t>
            </a:r>
          </a:p>
        </p:txBody>
      </p:sp>
      <p:graphicFrame>
        <p:nvGraphicFramePr>
          <p:cNvPr id="440" name="Table 4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238533"/>
              </p:ext>
            </p:extLst>
          </p:nvPr>
        </p:nvGraphicFramePr>
        <p:xfrm>
          <a:off x="7843191" y="1156284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/>
              </a:tblGrid>
              <a:tr h="648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C9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C8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1" name="Table 4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864432"/>
              </p:ext>
            </p:extLst>
          </p:nvPr>
        </p:nvGraphicFramePr>
        <p:xfrm>
          <a:off x="7843191" y="228014"/>
          <a:ext cx="271925" cy="918441"/>
        </p:xfrm>
        <a:graphic>
          <a:graphicData uri="http://schemas.openxmlformats.org/drawingml/2006/table">
            <a:tbl>
              <a:tblPr/>
              <a:tblGrid>
                <a:gridCol w="271925"/>
              </a:tblGrid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VREF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GND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897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2" name="Table 4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930788"/>
              </p:ext>
            </p:extLst>
          </p:nvPr>
        </p:nvGraphicFramePr>
        <p:xfrm>
          <a:off x="7293032" y="228014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/>
              </a:tblGrid>
              <a:tr h="837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B8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3" name="Table 4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297225"/>
              </p:ext>
            </p:extLst>
          </p:nvPr>
        </p:nvGraphicFramePr>
        <p:xfrm>
          <a:off x="7290651" y="1339164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/>
              </a:tblGrid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4" name="Table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580148"/>
              </p:ext>
            </p:extLst>
          </p:nvPr>
        </p:nvGraphicFramePr>
        <p:xfrm>
          <a:off x="7569005" y="1156284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/>
              </a:tblGrid>
              <a:tr h="6485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C6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C3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C7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5" name="Table 4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808158"/>
              </p:ext>
            </p:extLst>
          </p:nvPr>
        </p:nvGraphicFramePr>
        <p:xfrm>
          <a:off x="7569101" y="228014"/>
          <a:ext cx="272463" cy="918441"/>
        </p:xfrm>
        <a:graphic>
          <a:graphicData uri="http://schemas.openxmlformats.org/drawingml/2006/table">
            <a:tbl>
              <a:tblPr/>
              <a:tblGrid>
                <a:gridCol w="272463"/>
              </a:tblGrid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D7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D6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NC</a:t>
                      </a:r>
                      <a:r>
                        <a:rPr lang="en-US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E31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A17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A16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C17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C16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C13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89782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C12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6" name="Table 4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626167"/>
              </p:ext>
            </p:extLst>
          </p:nvPr>
        </p:nvGraphicFramePr>
        <p:xfrm>
          <a:off x="7019617" y="228014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/>
              </a:tblGrid>
              <a:tr h="8376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SDA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Reset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P5V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P5-9V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7" name="Table 4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987241"/>
              </p:ext>
            </p:extLst>
          </p:nvPr>
        </p:nvGraphicFramePr>
        <p:xfrm>
          <a:off x="7014263" y="1339164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/>
              </a:tblGrid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cxnSp>
        <p:nvCxnSpPr>
          <p:cNvPr id="448" name="Straight Connector 447"/>
          <p:cNvCxnSpPr/>
          <p:nvPr/>
        </p:nvCxnSpPr>
        <p:spPr>
          <a:xfrm>
            <a:off x="7028896" y="1151217"/>
            <a:ext cx="110050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TextBox 448"/>
          <p:cNvSpPr txBox="1"/>
          <p:nvPr/>
        </p:nvSpPr>
        <p:spPr>
          <a:xfrm>
            <a:off x="8514981" y="1171160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</a:t>
            </a:r>
          </a:p>
        </p:txBody>
      </p:sp>
      <p:sp>
        <p:nvSpPr>
          <p:cNvPr id="450" name="TextBox 449"/>
          <p:cNvSpPr txBox="1"/>
          <p:nvPr/>
        </p:nvSpPr>
        <p:spPr>
          <a:xfrm>
            <a:off x="8320165" y="1212532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 smtClean="0">
                <a:solidFill>
                  <a:srgbClr val="00B0F0"/>
                </a:solidFill>
              </a:rPr>
              <a:t>J10</a:t>
            </a:r>
            <a:endParaRPr lang="en-US" sz="800" b="1" dirty="0">
              <a:solidFill>
                <a:srgbClr val="00B0F0"/>
              </a:solidFill>
            </a:endParaRPr>
          </a:p>
        </p:txBody>
      </p:sp>
      <p:sp>
        <p:nvSpPr>
          <p:cNvPr id="451" name="TextBox 450"/>
          <p:cNvSpPr txBox="1"/>
          <p:nvPr/>
        </p:nvSpPr>
        <p:spPr>
          <a:xfrm>
            <a:off x="8308127" y="960804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 smtClean="0">
                <a:solidFill>
                  <a:srgbClr val="00B0F0"/>
                </a:solidFill>
              </a:rPr>
              <a:t>J9</a:t>
            </a:r>
            <a:endParaRPr lang="en-US" sz="800" b="1" dirty="0">
              <a:solidFill>
                <a:srgbClr val="00B0F0"/>
              </a:solidFill>
            </a:endParaRPr>
          </a:p>
        </p:txBody>
      </p:sp>
      <p:sp>
        <p:nvSpPr>
          <p:cNvPr id="452" name="TextBox 451"/>
          <p:cNvSpPr txBox="1"/>
          <p:nvPr/>
        </p:nvSpPr>
        <p:spPr>
          <a:xfrm>
            <a:off x="8514980" y="1015154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J2</a:t>
            </a:r>
          </a:p>
        </p:txBody>
      </p:sp>
      <p:graphicFrame>
        <p:nvGraphicFramePr>
          <p:cNvPr id="453" name="Table 4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27236"/>
              </p:ext>
            </p:extLst>
          </p:nvPr>
        </p:nvGraphicFramePr>
        <p:xfrm>
          <a:off x="8958330" y="1156284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/>
              </a:tblGrid>
              <a:tr h="648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C9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C8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4" name="Table 4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142037"/>
              </p:ext>
            </p:extLst>
          </p:nvPr>
        </p:nvGraphicFramePr>
        <p:xfrm>
          <a:off x="8958330" y="228014"/>
          <a:ext cx="271925" cy="918441"/>
        </p:xfrm>
        <a:graphic>
          <a:graphicData uri="http://schemas.openxmlformats.org/drawingml/2006/table">
            <a:tbl>
              <a:tblPr/>
              <a:tblGrid>
                <a:gridCol w="271925"/>
              </a:tblGrid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VREF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GND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897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5" name="Table 4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773684"/>
              </p:ext>
            </p:extLst>
          </p:nvPr>
        </p:nvGraphicFramePr>
        <p:xfrm>
          <a:off x="8408171" y="228014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/>
              </a:tblGrid>
              <a:tr h="837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B8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6" name="Table 4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920400"/>
              </p:ext>
            </p:extLst>
          </p:nvPr>
        </p:nvGraphicFramePr>
        <p:xfrm>
          <a:off x="8405790" y="1339164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/>
              </a:tblGrid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7" name="Table 4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067289"/>
              </p:ext>
            </p:extLst>
          </p:nvPr>
        </p:nvGraphicFramePr>
        <p:xfrm>
          <a:off x="8684144" y="1156284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/>
              </a:tblGrid>
              <a:tr h="6485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C6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C3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C7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8" name="Table 4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470694"/>
              </p:ext>
            </p:extLst>
          </p:nvPr>
        </p:nvGraphicFramePr>
        <p:xfrm>
          <a:off x="8684240" y="228014"/>
          <a:ext cx="272463" cy="918441"/>
        </p:xfrm>
        <a:graphic>
          <a:graphicData uri="http://schemas.openxmlformats.org/drawingml/2006/table">
            <a:tbl>
              <a:tblPr/>
              <a:tblGrid>
                <a:gridCol w="272463"/>
              </a:tblGrid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D7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D6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NC</a:t>
                      </a:r>
                      <a:r>
                        <a:rPr lang="en-US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E31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A17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A16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C17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C16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C13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89782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C12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9" name="Table 4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092365"/>
              </p:ext>
            </p:extLst>
          </p:nvPr>
        </p:nvGraphicFramePr>
        <p:xfrm>
          <a:off x="8134756" y="228014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/>
              </a:tblGrid>
              <a:tr h="8376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SDA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Reset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P5V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P5-9V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0" name="Table 4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506089"/>
              </p:ext>
            </p:extLst>
          </p:nvPr>
        </p:nvGraphicFramePr>
        <p:xfrm>
          <a:off x="8129402" y="1339164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/>
              </a:tblGrid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cxnSp>
        <p:nvCxnSpPr>
          <p:cNvPr id="461" name="Straight Connector 460"/>
          <p:cNvCxnSpPr/>
          <p:nvPr/>
        </p:nvCxnSpPr>
        <p:spPr>
          <a:xfrm>
            <a:off x="8144035" y="1151217"/>
            <a:ext cx="110050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TextBox 461"/>
          <p:cNvSpPr txBox="1"/>
          <p:nvPr/>
        </p:nvSpPr>
        <p:spPr>
          <a:xfrm>
            <a:off x="7397938" y="2905035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</a:t>
            </a:r>
          </a:p>
        </p:txBody>
      </p:sp>
      <p:sp>
        <p:nvSpPr>
          <p:cNvPr id="463" name="TextBox 462"/>
          <p:cNvSpPr txBox="1"/>
          <p:nvPr/>
        </p:nvSpPr>
        <p:spPr>
          <a:xfrm>
            <a:off x="7203122" y="2946407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 smtClean="0">
                <a:solidFill>
                  <a:srgbClr val="00B0F0"/>
                </a:solidFill>
              </a:rPr>
              <a:t>J10</a:t>
            </a:r>
            <a:endParaRPr lang="en-US" sz="800" b="1" dirty="0">
              <a:solidFill>
                <a:srgbClr val="00B0F0"/>
              </a:solidFill>
            </a:endParaRPr>
          </a:p>
        </p:txBody>
      </p:sp>
      <p:sp>
        <p:nvSpPr>
          <p:cNvPr id="464" name="TextBox 463"/>
          <p:cNvSpPr txBox="1"/>
          <p:nvPr/>
        </p:nvSpPr>
        <p:spPr>
          <a:xfrm>
            <a:off x="7191084" y="2694679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 smtClean="0">
                <a:solidFill>
                  <a:srgbClr val="00B0F0"/>
                </a:solidFill>
              </a:rPr>
              <a:t>J9</a:t>
            </a:r>
            <a:endParaRPr lang="en-US" sz="800" b="1" dirty="0">
              <a:solidFill>
                <a:srgbClr val="00B0F0"/>
              </a:solidFill>
            </a:endParaRPr>
          </a:p>
        </p:txBody>
      </p:sp>
      <p:sp>
        <p:nvSpPr>
          <p:cNvPr id="465" name="TextBox 464"/>
          <p:cNvSpPr txBox="1"/>
          <p:nvPr/>
        </p:nvSpPr>
        <p:spPr>
          <a:xfrm>
            <a:off x="7397937" y="2749029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J2</a:t>
            </a:r>
          </a:p>
        </p:txBody>
      </p:sp>
      <p:graphicFrame>
        <p:nvGraphicFramePr>
          <p:cNvPr id="466" name="Table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223542"/>
              </p:ext>
            </p:extLst>
          </p:nvPr>
        </p:nvGraphicFramePr>
        <p:xfrm>
          <a:off x="7841287" y="2890159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/>
              </a:tblGrid>
              <a:tr h="648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C9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C8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7" name="Table 4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660601"/>
              </p:ext>
            </p:extLst>
          </p:nvPr>
        </p:nvGraphicFramePr>
        <p:xfrm>
          <a:off x="7841287" y="1961889"/>
          <a:ext cx="271925" cy="918441"/>
        </p:xfrm>
        <a:graphic>
          <a:graphicData uri="http://schemas.openxmlformats.org/drawingml/2006/table">
            <a:tbl>
              <a:tblPr/>
              <a:tblGrid>
                <a:gridCol w="271925"/>
              </a:tblGrid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VREF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GND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897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8" name="Table 4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649742"/>
              </p:ext>
            </p:extLst>
          </p:nvPr>
        </p:nvGraphicFramePr>
        <p:xfrm>
          <a:off x="7291128" y="1961889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/>
              </a:tblGrid>
              <a:tr h="837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B8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9" name="Table 4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973471"/>
              </p:ext>
            </p:extLst>
          </p:nvPr>
        </p:nvGraphicFramePr>
        <p:xfrm>
          <a:off x="7288747" y="3073039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/>
              </a:tblGrid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0" name="Table 4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31683"/>
              </p:ext>
            </p:extLst>
          </p:nvPr>
        </p:nvGraphicFramePr>
        <p:xfrm>
          <a:off x="7567101" y="2890159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/>
              </a:tblGrid>
              <a:tr h="6485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C6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C3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C7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1" name="Table 4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616333"/>
              </p:ext>
            </p:extLst>
          </p:nvPr>
        </p:nvGraphicFramePr>
        <p:xfrm>
          <a:off x="7567197" y="1961889"/>
          <a:ext cx="272463" cy="918441"/>
        </p:xfrm>
        <a:graphic>
          <a:graphicData uri="http://schemas.openxmlformats.org/drawingml/2006/table">
            <a:tbl>
              <a:tblPr/>
              <a:tblGrid>
                <a:gridCol w="272463"/>
              </a:tblGrid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D7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D6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NC</a:t>
                      </a:r>
                      <a:r>
                        <a:rPr lang="en-US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E31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A17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A16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C17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C16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C13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89782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C12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2" name="Table 4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59166"/>
              </p:ext>
            </p:extLst>
          </p:nvPr>
        </p:nvGraphicFramePr>
        <p:xfrm>
          <a:off x="7017713" y="1961889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/>
              </a:tblGrid>
              <a:tr h="8376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SDA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Reset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P5V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P5-9V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3" name="Table 4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890121"/>
              </p:ext>
            </p:extLst>
          </p:nvPr>
        </p:nvGraphicFramePr>
        <p:xfrm>
          <a:off x="7012359" y="3073039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/>
              </a:tblGrid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cxnSp>
        <p:nvCxnSpPr>
          <p:cNvPr id="474" name="Straight Connector 473"/>
          <p:cNvCxnSpPr/>
          <p:nvPr/>
        </p:nvCxnSpPr>
        <p:spPr>
          <a:xfrm>
            <a:off x="7026992" y="2885092"/>
            <a:ext cx="110050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TextBox 474"/>
          <p:cNvSpPr txBox="1"/>
          <p:nvPr/>
        </p:nvSpPr>
        <p:spPr>
          <a:xfrm>
            <a:off x="8513077" y="2905035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</a:t>
            </a:r>
          </a:p>
        </p:txBody>
      </p:sp>
      <p:sp>
        <p:nvSpPr>
          <p:cNvPr id="476" name="TextBox 475"/>
          <p:cNvSpPr txBox="1"/>
          <p:nvPr/>
        </p:nvSpPr>
        <p:spPr>
          <a:xfrm>
            <a:off x="8318261" y="2946407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 smtClean="0">
                <a:solidFill>
                  <a:srgbClr val="00B0F0"/>
                </a:solidFill>
              </a:rPr>
              <a:t>J10</a:t>
            </a:r>
            <a:endParaRPr lang="en-US" sz="800" b="1" dirty="0">
              <a:solidFill>
                <a:srgbClr val="00B0F0"/>
              </a:solidFill>
            </a:endParaRPr>
          </a:p>
        </p:txBody>
      </p:sp>
      <p:sp>
        <p:nvSpPr>
          <p:cNvPr id="477" name="TextBox 476"/>
          <p:cNvSpPr txBox="1"/>
          <p:nvPr/>
        </p:nvSpPr>
        <p:spPr>
          <a:xfrm>
            <a:off x="8306223" y="2694679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 smtClean="0">
                <a:solidFill>
                  <a:srgbClr val="00B0F0"/>
                </a:solidFill>
              </a:rPr>
              <a:t>J9</a:t>
            </a:r>
            <a:endParaRPr lang="en-US" sz="800" b="1" dirty="0">
              <a:solidFill>
                <a:srgbClr val="00B0F0"/>
              </a:solidFill>
            </a:endParaRPr>
          </a:p>
        </p:txBody>
      </p:sp>
      <p:sp>
        <p:nvSpPr>
          <p:cNvPr id="478" name="TextBox 477"/>
          <p:cNvSpPr txBox="1"/>
          <p:nvPr/>
        </p:nvSpPr>
        <p:spPr>
          <a:xfrm>
            <a:off x="8513076" y="2749029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J2</a:t>
            </a:r>
          </a:p>
        </p:txBody>
      </p:sp>
      <p:graphicFrame>
        <p:nvGraphicFramePr>
          <p:cNvPr id="479" name="Table 4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439330"/>
              </p:ext>
            </p:extLst>
          </p:nvPr>
        </p:nvGraphicFramePr>
        <p:xfrm>
          <a:off x="8956426" y="2890159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/>
              </a:tblGrid>
              <a:tr h="648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C9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C8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0" name="Table 4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894378"/>
              </p:ext>
            </p:extLst>
          </p:nvPr>
        </p:nvGraphicFramePr>
        <p:xfrm>
          <a:off x="8956426" y="1961889"/>
          <a:ext cx="271925" cy="918441"/>
        </p:xfrm>
        <a:graphic>
          <a:graphicData uri="http://schemas.openxmlformats.org/drawingml/2006/table">
            <a:tbl>
              <a:tblPr/>
              <a:tblGrid>
                <a:gridCol w="271925"/>
              </a:tblGrid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VREF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GND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897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1" name="Table 4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18816"/>
              </p:ext>
            </p:extLst>
          </p:nvPr>
        </p:nvGraphicFramePr>
        <p:xfrm>
          <a:off x="8406267" y="1961889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/>
              </a:tblGrid>
              <a:tr h="837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B8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2" name="Table 4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798323"/>
              </p:ext>
            </p:extLst>
          </p:nvPr>
        </p:nvGraphicFramePr>
        <p:xfrm>
          <a:off x="8403886" y="3073039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/>
              </a:tblGrid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3" name="Table 4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858652"/>
              </p:ext>
            </p:extLst>
          </p:nvPr>
        </p:nvGraphicFramePr>
        <p:xfrm>
          <a:off x="8682240" y="2890159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/>
              </a:tblGrid>
              <a:tr h="6485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C6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C3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C7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4" name="Table 4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258656"/>
              </p:ext>
            </p:extLst>
          </p:nvPr>
        </p:nvGraphicFramePr>
        <p:xfrm>
          <a:off x="8682336" y="1961889"/>
          <a:ext cx="272463" cy="918441"/>
        </p:xfrm>
        <a:graphic>
          <a:graphicData uri="http://schemas.openxmlformats.org/drawingml/2006/table">
            <a:tbl>
              <a:tblPr/>
              <a:tblGrid>
                <a:gridCol w="272463"/>
              </a:tblGrid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D7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D6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NC</a:t>
                      </a:r>
                      <a:r>
                        <a:rPr lang="en-US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E31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A17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A16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C17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C16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C13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89782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C12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5" name="Table 4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248750"/>
              </p:ext>
            </p:extLst>
          </p:nvPr>
        </p:nvGraphicFramePr>
        <p:xfrm>
          <a:off x="8132852" y="1961889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/>
              </a:tblGrid>
              <a:tr h="8376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SDA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Reset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P5V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P5-9V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6" name="Table 4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052655"/>
              </p:ext>
            </p:extLst>
          </p:nvPr>
        </p:nvGraphicFramePr>
        <p:xfrm>
          <a:off x="8127498" y="3073039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/>
              </a:tblGrid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cxnSp>
        <p:nvCxnSpPr>
          <p:cNvPr id="487" name="Straight Connector 486"/>
          <p:cNvCxnSpPr/>
          <p:nvPr/>
        </p:nvCxnSpPr>
        <p:spPr>
          <a:xfrm>
            <a:off x="8142131" y="2885092"/>
            <a:ext cx="110050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TextBox 487"/>
          <p:cNvSpPr txBox="1"/>
          <p:nvPr/>
        </p:nvSpPr>
        <p:spPr>
          <a:xfrm>
            <a:off x="1270579" y="5092789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</a:t>
            </a:r>
          </a:p>
        </p:txBody>
      </p:sp>
      <p:sp>
        <p:nvSpPr>
          <p:cNvPr id="489" name="TextBox 488"/>
          <p:cNvSpPr txBox="1"/>
          <p:nvPr/>
        </p:nvSpPr>
        <p:spPr>
          <a:xfrm>
            <a:off x="1075763" y="5134161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 smtClean="0">
                <a:solidFill>
                  <a:srgbClr val="00B0F0"/>
                </a:solidFill>
              </a:rPr>
              <a:t>J10</a:t>
            </a:r>
            <a:endParaRPr lang="en-US" sz="800" b="1" dirty="0">
              <a:solidFill>
                <a:srgbClr val="00B0F0"/>
              </a:solidFill>
            </a:endParaRPr>
          </a:p>
        </p:txBody>
      </p:sp>
      <p:sp>
        <p:nvSpPr>
          <p:cNvPr id="490" name="TextBox 489"/>
          <p:cNvSpPr txBox="1"/>
          <p:nvPr/>
        </p:nvSpPr>
        <p:spPr>
          <a:xfrm>
            <a:off x="1063725" y="4882433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 smtClean="0">
                <a:solidFill>
                  <a:srgbClr val="00B0F0"/>
                </a:solidFill>
              </a:rPr>
              <a:t>J9</a:t>
            </a:r>
            <a:endParaRPr lang="en-US" sz="800" b="1" dirty="0">
              <a:solidFill>
                <a:srgbClr val="00B0F0"/>
              </a:solidFill>
            </a:endParaRPr>
          </a:p>
        </p:txBody>
      </p:sp>
      <p:sp>
        <p:nvSpPr>
          <p:cNvPr id="491" name="TextBox 490"/>
          <p:cNvSpPr txBox="1"/>
          <p:nvPr/>
        </p:nvSpPr>
        <p:spPr>
          <a:xfrm>
            <a:off x="1270578" y="4936783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J2</a:t>
            </a:r>
          </a:p>
        </p:txBody>
      </p:sp>
      <p:graphicFrame>
        <p:nvGraphicFramePr>
          <p:cNvPr id="492" name="Table 4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922907"/>
              </p:ext>
            </p:extLst>
          </p:nvPr>
        </p:nvGraphicFramePr>
        <p:xfrm>
          <a:off x="1713928" y="5077913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/>
              </a:tblGrid>
              <a:tr h="648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C9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C8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3" name="Table 4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028467"/>
              </p:ext>
            </p:extLst>
          </p:nvPr>
        </p:nvGraphicFramePr>
        <p:xfrm>
          <a:off x="1713928" y="4149643"/>
          <a:ext cx="271925" cy="918441"/>
        </p:xfrm>
        <a:graphic>
          <a:graphicData uri="http://schemas.openxmlformats.org/drawingml/2006/table">
            <a:tbl>
              <a:tblPr/>
              <a:tblGrid>
                <a:gridCol w="271925"/>
              </a:tblGrid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VREF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GND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897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4" name="Table 4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64836"/>
              </p:ext>
            </p:extLst>
          </p:nvPr>
        </p:nvGraphicFramePr>
        <p:xfrm>
          <a:off x="1163769" y="4149643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/>
              </a:tblGrid>
              <a:tr h="837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B8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5" name="Table 4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764598"/>
              </p:ext>
            </p:extLst>
          </p:nvPr>
        </p:nvGraphicFramePr>
        <p:xfrm>
          <a:off x="1161388" y="5260793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/>
              </a:tblGrid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6" name="Table 4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455310"/>
              </p:ext>
            </p:extLst>
          </p:nvPr>
        </p:nvGraphicFramePr>
        <p:xfrm>
          <a:off x="1439742" y="5077913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/>
              </a:tblGrid>
              <a:tr h="6485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C6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C3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C7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7" name="Table 4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30079"/>
              </p:ext>
            </p:extLst>
          </p:nvPr>
        </p:nvGraphicFramePr>
        <p:xfrm>
          <a:off x="1439838" y="4149643"/>
          <a:ext cx="272463" cy="918441"/>
        </p:xfrm>
        <a:graphic>
          <a:graphicData uri="http://schemas.openxmlformats.org/drawingml/2006/table">
            <a:tbl>
              <a:tblPr/>
              <a:tblGrid>
                <a:gridCol w="272463"/>
              </a:tblGrid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D7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D6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NC</a:t>
                      </a:r>
                      <a:r>
                        <a:rPr lang="en-US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E31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A17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A16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C17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C16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C13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89782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C12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8" name="Table 4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40729"/>
              </p:ext>
            </p:extLst>
          </p:nvPr>
        </p:nvGraphicFramePr>
        <p:xfrm>
          <a:off x="890354" y="4149643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/>
              </a:tblGrid>
              <a:tr h="8376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SDA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Reset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P5V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P5-9V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9" name="Table 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0357"/>
              </p:ext>
            </p:extLst>
          </p:nvPr>
        </p:nvGraphicFramePr>
        <p:xfrm>
          <a:off x="885000" y="5260793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/>
              </a:tblGrid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cxnSp>
        <p:nvCxnSpPr>
          <p:cNvPr id="500" name="Straight Connector 499"/>
          <p:cNvCxnSpPr/>
          <p:nvPr/>
        </p:nvCxnSpPr>
        <p:spPr>
          <a:xfrm>
            <a:off x="899633" y="5072846"/>
            <a:ext cx="110050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TextBox 500"/>
          <p:cNvSpPr txBox="1"/>
          <p:nvPr/>
        </p:nvSpPr>
        <p:spPr>
          <a:xfrm>
            <a:off x="2385718" y="5092789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</a:t>
            </a:r>
          </a:p>
        </p:txBody>
      </p:sp>
      <p:sp>
        <p:nvSpPr>
          <p:cNvPr id="502" name="TextBox 501"/>
          <p:cNvSpPr txBox="1"/>
          <p:nvPr/>
        </p:nvSpPr>
        <p:spPr>
          <a:xfrm>
            <a:off x="2190902" y="5134161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 smtClean="0">
                <a:solidFill>
                  <a:srgbClr val="00B0F0"/>
                </a:solidFill>
              </a:rPr>
              <a:t>J10</a:t>
            </a:r>
            <a:endParaRPr lang="en-US" sz="800" b="1" dirty="0">
              <a:solidFill>
                <a:srgbClr val="00B0F0"/>
              </a:solidFill>
            </a:endParaRPr>
          </a:p>
        </p:txBody>
      </p:sp>
      <p:sp>
        <p:nvSpPr>
          <p:cNvPr id="503" name="TextBox 502"/>
          <p:cNvSpPr txBox="1"/>
          <p:nvPr/>
        </p:nvSpPr>
        <p:spPr>
          <a:xfrm>
            <a:off x="2178864" y="4882433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 smtClean="0">
                <a:solidFill>
                  <a:srgbClr val="00B0F0"/>
                </a:solidFill>
              </a:rPr>
              <a:t>J9</a:t>
            </a:r>
            <a:endParaRPr lang="en-US" sz="800" b="1" dirty="0">
              <a:solidFill>
                <a:srgbClr val="00B0F0"/>
              </a:solidFill>
            </a:endParaRPr>
          </a:p>
        </p:txBody>
      </p:sp>
      <p:sp>
        <p:nvSpPr>
          <p:cNvPr id="504" name="TextBox 503"/>
          <p:cNvSpPr txBox="1"/>
          <p:nvPr/>
        </p:nvSpPr>
        <p:spPr>
          <a:xfrm>
            <a:off x="2385717" y="4936783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J2</a:t>
            </a:r>
          </a:p>
        </p:txBody>
      </p:sp>
      <p:graphicFrame>
        <p:nvGraphicFramePr>
          <p:cNvPr id="505" name="Table 5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713412"/>
              </p:ext>
            </p:extLst>
          </p:nvPr>
        </p:nvGraphicFramePr>
        <p:xfrm>
          <a:off x="2829067" y="5077913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/>
              </a:tblGrid>
              <a:tr h="648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C9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C8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6" name="Table 5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784576"/>
              </p:ext>
            </p:extLst>
          </p:nvPr>
        </p:nvGraphicFramePr>
        <p:xfrm>
          <a:off x="2829067" y="4149643"/>
          <a:ext cx="271925" cy="918441"/>
        </p:xfrm>
        <a:graphic>
          <a:graphicData uri="http://schemas.openxmlformats.org/drawingml/2006/table">
            <a:tbl>
              <a:tblPr/>
              <a:tblGrid>
                <a:gridCol w="271925"/>
              </a:tblGrid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VREF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GND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897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7" name="Table 5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369707"/>
              </p:ext>
            </p:extLst>
          </p:nvPr>
        </p:nvGraphicFramePr>
        <p:xfrm>
          <a:off x="2278908" y="4149643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/>
              </a:tblGrid>
              <a:tr h="837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B8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8" name="Table 5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804718"/>
              </p:ext>
            </p:extLst>
          </p:nvPr>
        </p:nvGraphicFramePr>
        <p:xfrm>
          <a:off x="2276527" y="5260793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/>
              </a:tblGrid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9" name="Table 5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352947"/>
              </p:ext>
            </p:extLst>
          </p:nvPr>
        </p:nvGraphicFramePr>
        <p:xfrm>
          <a:off x="2554881" y="5077913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/>
              </a:tblGrid>
              <a:tr h="6485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C6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C3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C7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0" name="Table 5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574630"/>
              </p:ext>
            </p:extLst>
          </p:nvPr>
        </p:nvGraphicFramePr>
        <p:xfrm>
          <a:off x="2554977" y="4149643"/>
          <a:ext cx="272463" cy="918441"/>
        </p:xfrm>
        <a:graphic>
          <a:graphicData uri="http://schemas.openxmlformats.org/drawingml/2006/table">
            <a:tbl>
              <a:tblPr/>
              <a:tblGrid>
                <a:gridCol w="272463"/>
              </a:tblGrid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D7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D6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NC</a:t>
                      </a:r>
                      <a:r>
                        <a:rPr lang="en-US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E31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A17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A16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C17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C16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C13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89782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C12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1" name="Table 5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512220"/>
              </p:ext>
            </p:extLst>
          </p:nvPr>
        </p:nvGraphicFramePr>
        <p:xfrm>
          <a:off x="2005493" y="4149643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/>
              </a:tblGrid>
              <a:tr h="8376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SDA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Reset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P5V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P5-9V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2" name="Table 5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332289"/>
              </p:ext>
            </p:extLst>
          </p:nvPr>
        </p:nvGraphicFramePr>
        <p:xfrm>
          <a:off x="2000139" y="5260793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/>
              </a:tblGrid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cxnSp>
        <p:nvCxnSpPr>
          <p:cNvPr id="513" name="Straight Connector 512"/>
          <p:cNvCxnSpPr/>
          <p:nvPr/>
        </p:nvCxnSpPr>
        <p:spPr>
          <a:xfrm>
            <a:off x="2014772" y="5072846"/>
            <a:ext cx="110050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TextBox 513"/>
          <p:cNvSpPr txBox="1"/>
          <p:nvPr/>
        </p:nvSpPr>
        <p:spPr>
          <a:xfrm>
            <a:off x="1268675" y="6826664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</a:t>
            </a:r>
          </a:p>
        </p:txBody>
      </p:sp>
      <p:sp>
        <p:nvSpPr>
          <p:cNvPr id="515" name="TextBox 514"/>
          <p:cNvSpPr txBox="1"/>
          <p:nvPr/>
        </p:nvSpPr>
        <p:spPr>
          <a:xfrm>
            <a:off x="1073859" y="6868036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 smtClean="0">
                <a:solidFill>
                  <a:srgbClr val="00B0F0"/>
                </a:solidFill>
              </a:rPr>
              <a:t>J10</a:t>
            </a:r>
            <a:endParaRPr lang="en-US" sz="800" b="1" dirty="0">
              <a:solidFill>
                <a:srgbClr val="00B0F0"/>
              </a:solidFill>
            </a:endParaRPr>
          </a:p>
        </p:txBody>
      </p:sp>
      <p:sp>
        <p:nvSpPr>
          <p:cNvPr id="516" name="TextBox 515"/>
          <p:cNvSpPr txBox="1"/>
          <p:nvPr/>
        </p:nvSpPr>
        <p:spPr>
          <a:xfrm>
            <a:off x="1061821" y="6616308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 smtClean="0">
                <a:solidFill>
                  <a:srgbClr val="00B0F0"/>
                </a:solidFill>
              </a:rPr>
              <a:t>J9</a:t>
            </a:r>
            <a:endParaRPr lang="en-US" sz="800" b="1" dirty="0">
              <a:solidFill>
                <a:srgbClr val="00B0F0"/>
              </a:solidFill>
            </a:endParaRPr>
          </a:p>
        </p:txBody>
      </p:sp>
      <p:sp>
        <p:nvSpPr>
          <p:cNvPr id="517" name="TextBox 516"/>
          <p:cNvSpPr txBox="1"/>
          <p:nvPr/>
        </p:nvSpPr>
        <p:spPr>
          <a:xfrm>
            <a:off x="1268674" y="6670658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J2</a:t>
            </a:r>
          </a:p>
        </p:txBody>
      </p:sp>
      <p:graphicFrame>
        <p:nvGraphicFramePr>
          <p:cNvPr id="518" name="Table 5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621373"/>
              </p:ext>
            </p:extLst>
          </p:nvPr>
        </p:nvGraphicFramePr>
        <p:xfrm>
          <a:off x="1712024" y="6811788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/>
              </a:tblGrid>
              <a:tr h="648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C9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C8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9" name="Table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767914"/>
              </p:ext>
            </p:extLst>
          </p:nvPr>
        </p:nvGraphicFramePr>
        <p:xfrm>
          <a:off x="1712024" y="5883518"/>
          <a:ext cx="271925" cy="918441"/>
        </p:xfrm>
        <a:graphic>
          <a:graphicData uri="http://schemas.openxmlformats.org/drawingml/2006/table">
            <a:tbl>
              <a:tblPr/>
              <a:tblGrid>
                <a:gridCol w="271925"/>
              </a:tblGrid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VREF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GND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897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0" name="Table 5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948153"/>
              </p:ext>
            </p:extLst>
          </p:nvPr>
        </p:nvGraphicFramePr>
        <p:xfrm>
          <a:off x="1161865" y="5883518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/>
              </a:tblGrid>
              <a:tr h="837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B8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1" name="Table 5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803813"/>
              </p:ext>
            </p:extLst>
          </p:nvPr>
        </p:nvGraphicFramePr>
        <p:xfrm>
          <a:off x="1159484" y="6994668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/>
              </a:tblGrid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2" name="Table 5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029931"/>
              </p:ext>
            </p:extLst>
          </p:nvPr>
        </p:nvGraphicFramePr>
        <p:xfrm>
          <a:off x="1437838" y="6811788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/>
              </a:tblGrid>
              <a:tr h="6485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C6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C3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C7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3" name="Table 5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796332"/>
              </p:ext>
            </p:extLst>
          </p:nvPr>
        </p:nvGraphicFramePr>
        <p:xfrm>
          <a:off x="1437934" y="5883518"/>
          <a:ext cx="272463" cy="918441"/>
        </p:xfrm>
        <a:graphic>
          <a:graphicData uri="http://schemas.openxmlformats.org/drawingml/2006/table">
            <a:tbl>
              <a:tblPr/>
              <a:tblGrid>
                <a:gridCol w="272463"/>
              </a:tblGrid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D7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D6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NC</a:t>
                      </a:r>
                      <a:r>
                        <a:rPr lang="en-US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E31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A17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A16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C17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C16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C13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89782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C12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4" name="Table 5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373936"/>
              </p:ext>
            </p:extLst>
          </p:nvPr>
        </p:nvGraphicFramePr>
        <p:xfrm>
          <a:off x="888450" y="5883518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/>
              </a:tblGrid>
              <a:tr h="8376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SDA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Reset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P5V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P5-9V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5" name="Table 5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735227"/>
              </p:ext>
            </p:extLst>
          </p:nvPr>
        </p:nvGraphicFramePr>
        <p:xfrm>
          <a:off x="883096" y="6994668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/>
              </a:tblGrid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cxnSp>
        <p:nvCxnSpPr>
          <p:cNvPr id="526" name="Straight Connector 525"/>
          <p:cNvCxnSpPr/>
          <p:nvPr/>
        </p:nvCxnSpPr>
        <p:spPr>
          <a:xfrm>
            <a:off x="897729" y="6806721"/>
            <a:ext cx="110050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TextBox 526"/>
          <p:cNvSpPr txBox="1"/>
          <p:nvPr/>
        </p:nvSpPr>
        <p:spPr>
          <a:xfrm>
            <a:off x="2383814" y="6826664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</a:t>
            </a:r>
          </a:p>
        </p:txBody>
      </p:sp>
      <p:sp>
        <p:nvSpPr>
          <p:cNvPr id="528" name="TextBox 527"/>
          <p:cNvSpPr txBox="1"/>
          <p:nvPr/>
        </p:nvSpPr>
        <p:spPr>
          <a:xfrm>
            <a:off x="2188998" y="6868036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 smtClean="0">
                <a:solidFill>
                  <a:srgbClr val="00B0F0"/>
                </a:solidFill>
              </a:rPr>
              <a:t>J10</a:t>
            </a:r>
            <a:endParaRPr lang="en-US" sz="800" b="1" dirty="0">
              <a:solidFill>
                <a:srgbClr val="00B0F0"/>
              </a:solidFill>
            </a:endParaRPr>
          </a:p>
        </p:txBody>
      </p:sp>
      <p:sp>
        <p:nvSpPr>
          <p:cNvPr id="529" name="TextBox 528"/>
          <p:cNvSpPr txBox="1"/>
          <p:nvPr/>
        </p:nvSpPr>
        <p:spPr>
          <a:xfrm>
            <a:off x="2176960" y="6616308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 smtClean="0">
                <a:solidFill>
                  <a:srgbClr val="00B0F0"/>
                </a:solidFill>
              </a:rPr>
              <a:t>J9</a:t>
            </a:r>
            <a:endParaRPr lang="en-US" sz="800" b="1" dirty="0">
              <a:solidFill>
                <a:srgbClr val="00B0F0"/>
              </a:solidFill>
            </a:endParaRPr>
          </a:p>
        </p:txBody>
      </p:sp>
      <p:sp>
        <p:nvSpPr>
          <p:cNvPr id="530" name="TextBox 529"/>
          <p:cNvSpPr txBox="1"/>
          <p:nvPr/>
        </p:nvSpPr>
        <p:spPr>
          <a:xfrm>
            <a:off x="2383813" y="6670658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J2</a:t>
            </a:r>
          </a:p>
        </p:txBody>
      </p:sp>
      <p:graphicFrame>
        <p:nvGraphicFramePr>
          <p:cNvPr id="531" name="Table 5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12774"/>
              </p:ext>
            </p:extLst>
          </p:nvPr>
        </p:nvGraphicFramePr>
        <p:xfrm>
          <a:off x="2827163" y="6811788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/>
              </a:tblGrid>
              <a:tr h="648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C9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C8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2" name="Table 5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486505"/>
              </p:ext>
            </p:extLst>
          </p:nvPr>
        </p:nvGraphicFramePr>
        <p:xfrm>
          <a:off x="2827163" y="5883518"/>
          <a:ext cx="271925" cy="918441"/>
        </p:xfrm>
        <a:graphic>
          <a:graphicData uri="http://schemas.openxmlformats.org/drawingml/2006/table">
            <a:tbl>
              <a:tblPr/>
              <a:tblGrid>
                <a:gridCol w="271925"/>
              </a:tblGrid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VREF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GND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897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3" name="Table 5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359594"/>
              </p:ext>
            </p:extLst>
          </p:nvPr>
        </p:nvGraphicFramePr>
        <p:xfrm>
          <a:off x="2277004" y="5883518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/>
              </a:tblGrid>
              <a:tr h="837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B8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4" name="Table 5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496602"/>
              </p:ext>
            </p:extLst>
          </p:nvPr>
        </p:nvGraphicFramePr>
        <p:xfrm>
          <a:off x="2274623" y="6994668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/>
              </a:tblGrid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5" name="Table 5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744389"/>
              </p:ext>
            </p:extLst>
          </p:nvPr>
        </p:nvGraphicFramePr>
        <p:xfrm>
          <a:off x="2552977" y="6811788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/>
              </a:tblGrid>
              <a:tr h="6485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C6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C3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C7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6" name="Table 5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428636"/>
              </p:ext>
            </p:extLst>
          </p:nvPr>
        </p:nvGraphicFramePr>
        <p:xfrm>
          <a:off x="2553073" y="5883518"/>
          <a:ext cx="272463" cy="918441"/>
        </p:xfrm>
        <a:graphic>
          <a:graphicData uri="http://schemas.openxmlformats.org/drawingml/2006/table">
            <a:tbl>
              <a:tblPr/>
              <a:tblGrid>
                <a:gridCol w="272463"/>
              </a:tblGrid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D7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D6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NC</a:t>
                      </a:r>
                      <a:r>
                        <a:rPr lang="en-US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E31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A17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A16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C17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C16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C13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89782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C12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7" name="Table 5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594630"/>
              </p:ext>
            </p:extLst>
          </p:nvPr>
        </p:nvGraphicFramePr>
        <p:xfrm>
          <a:off x="2003589" y="5883518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/>
              </a:tblGrid>
              <a:tr h="8376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SDA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Reset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P5V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P5-9V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8" name="Table 5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743222"/>
              </p:ext>
            </p:extLst>
          </p:nvPr>
        </p:nvGraphicFramePr>
        <p:xfrm>
          <a:off x="1998235" y="6994668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/>
              </a:tblGrid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cxnSp>
        <p:nvCxnSpPr>
          <p:cNvPr id="539" name="Straight Connector 538"/>
          <p:cNvCxnSpPr/>
          <p:nvPr/>
        </p:nvCxnSpPr>
        <p:spPr>
          <a:xfrm>
            <a:off x="2012868" y="6806721"/>
            <a:ext cx="110050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TextBox 539"/>
          <p:cNvSpPr txBox="1"/>
          <p:nvPr/>
        </p:nvSpPr>
        <p:spPr>
          <a:xfrm>
            <a:off x="4348452" y="5092789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</a:t>
            </a:r>
          </a:p>
        </p:txBody>
      </p:sp>
      <p:sp>
        <p:nvSpPr>
          <p:cNvPr id="541" name="TextBox 540"/>
          <p:cNvSpPr txBox="1"/>
          <p:nvPr/>
        </p:nvSpPr>
        <p:spPr>
          <a:xfrm>
            <a:off x="4153636" y="5134161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 smtClean="0">
                <a:solidFill>
                  <a:srgbClr val="00B0F0"/>
                </a:solidFill>
              </a:rPr>
              <a:t>J10</a:t>
            </a:r>
            <a:endParaRPr lang="en-US" sz="800" b="1" dirty="0">
              <a:solidFill>
                <a:srgbClr val="00B0F0"/>
              </a:solidFill>
            </a:endParaRPr>
          </a:p>
        </p:txBody>
      </p:sp>
      <p:sp>
        <p:nvSpPr>
          <p:cNvPr id="542" name="TextBox 541"/>
          <p:cNvSpPr txBox="1"/>
          <p:nvPr/>
        </p:nvSpPr>
        <p:spPr>
          <a:xfrm>
            <a:off x="4141598" y="4882433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 smtClean="0">
                <a:solidFill>
                  <a:srgbClr val="00B0F0"/>
                </a:solidFill>
              </a:rPr>
              <a:t>J9</a:t>
            </a:r>
            <a:endParaRPr lang="en-US" sz="800" b="1" dirty="0">
              <a:solidFill>
                <a:srgbClr val="00B0F0"/>
              </a:solidFill>
            </a:endParaRPr>
          </a:p>
        </p:txBody>
      </p:sp>
      <p:sp>
        <p:nvSpPr>
          <p:cNvPr id="543" name="TextBox 542"/>
          <p:cNvSpPr txBox="1"/>
          <p:nvPr/>
        </p:nvSpPr>
        <p:spPr>
          <a:xfrm>
            <a:off x="4348451" y="4936783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J2</a:t>
            </a:r>
          </a:p>
        </p:txBody>
      </p:sp>
      <p:graphicFrame>
        <p:nvGraphicFramePr>
          <p:cNvPr id="544" name="Table 5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292057"/>
              </p:ext>
            </p:extLst>
          </p:nvPr>
        </p:nvGraphicFramePr>
        <p:xfrm>
          <a:off x="4791801" y="5077913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/>
              </a:tblGrid>
              <a:tr h="648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C9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C8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5" name="Table 5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166106"/>
              </p:ext>
            </p:extLst>
          </p:nvPr>
        </p:nvGraphicFramePr>
        <p:xfrm>
          <a:off x="4791801" y="4149643"/>
          <a:ext cx="271925" cy="918441"/>
        </p:xfrm>
        <a:graphic>
          <a:graphicData uri="http://schemas.openxmlformats.org/drawingml/2006/table">
            <a:tbl>
              <a:tblPr/>
              <a:tblGrid>
                <a:gridCol w="271925"/>
              </a:tblGrid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VREF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GND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897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6" name="Table 5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521623"/>
              </p:ext>
            </p:extLst>
          </p:nvPr>
        </p:nvGraphicFramePr>
        <p:xfrm>
          <a:off x="4241642" y="4149643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/>
              </a:tblGrid>
              <a:tr h="837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B8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7" name="Table 5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038140"/>
              </p:ext>
            </p:extLst>
          </p:nvPr>
        </p:nvGraphicFramePr>
        <p:xfrm>
          <a:off x="4239261" y="5260793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/>
              </a:tblGrid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8" name="Table 5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563985"/>
              </p:ext>
            </p:extLst>
          </p:nvPr>
        </p:nvGraphicFramePr>
        <p:xfrm>
          <a:off x="4517615" y="5077913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/>
              </a:tblGrid>
              <a:tr h="6485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C6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C3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C7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9" name="Table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186265"/>
              </p:ext>
            </p:extLst>
          </p:nvPr>
        </p:nvGraphicFramePr>
        <p:xfrm>
          <a:off x="4517711" y="4149643"/>
          <a:ext cx="272463" cy="918441"/>
        </p:xfrm>
        <a:graphic>
          <a:graphicData uri="http://schemas.openxmlformats.org/drawingml/2006/table">
            <a:tbl>
              <a:tblPr/>
              <a:tblGrid>
                <a:gridCol w="272463"/>
              </a:tblGrid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D7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D6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NC</a:t>
                      </a:r>
                      <a:r>
                        <a:rPr lang="en-US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E31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A17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A16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C17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C16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C13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89782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C12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0" name="Table 5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256737"/>
              </p:ext>
            </p:extLst>
          </p:nvPr>
        </p:nvGraphicFramePr>
        <p:xfrm>
          <a:off x="3968227" y="4149643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/>
              </a:tblGrid>
              <a:tr h="8376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SDA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Reset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P5V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P5-9V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1" name="Table 5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202522"/>
              </p:ext>
            </p:extLst>
          </p:nvPr>
        </p:nvGraphicFramePr>
        <p:xfrm>
          <a:off x="3962873" y="5260793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/>
              </a:tblGrid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cxnSp>
        <p:nvCxnSpPr>
          <p:cNvPr id="552" name="Straight Connector 551"/>
          <p:cNvCxnSpPr/>
          <p:nvPr/>
        </p:nvCxnSpPr>
        <p:spPr>
          <a:xfrm>
            <a:off x="3977506" y="5072846"/>
            <a:ext cx="110050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" name="TextBox 552"/>
          <p:cNvSpPr txBox="1"/>
          <p:nvPr/>
        </p:nvSpPr>
        <p:spPr>
          <a:xfrm>
            <a:off x="5463591" y="5092789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</a:t>
            </a:r>
          </a:p>
        </p:txBody>
      </p:sp>
      <p:sp>
        <p:nvSpPr>
          <p:cNvPr id="554" name="TextBox 553"/>
          <p:cNvSpPr txBox="1"/>
          <p:nvPr/>
        </p:nvSpPr>
        <p:spPr>
          <a:xfrm>
            <a:off x="5268775" y="5134161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 smtClean="0">
                <a:solidFill>
                  <a:srgbClr val="00B0F0"/>
                </a:solidFill>
              </a:rPr>
              <a:t>J10</a:t>
            </a:r>
            <a:endParaRPr lang="en-US" sz="800" b="1" dirty="0">
              <a:solidFill>
                <a:srgbClr val="00B0F0"/>
              </a:solidFill>
            </a:endParaRPr>
          </a:p>
        </p:txBody>
      </p:sp>
      <p:sp>
        <p:nvSpPr>
          <p:cNvPr id="555" name="TextBox 554"/>
          <p:cNvSpPr txBox="1"/>
          <p:nvPr/>
        </p:nvSpPr>
        <p:spPr>
          <a:xfrm>
            <a:off x="5256737" y="4882433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 smtClean="0">
                <a:solidFill>
                  <a:srgbClr val="00B0F0"/>
                </a:solidFill>
              </a:rPr>
              <a:t>J9</a:t>
            </a:r>
            <a:endParaRPr lang="en-US" sz="800" b="1" dirty="0">
              <a:solidFill>
                <a:srgbClr val="00B0F0"/>
              </a:solidFill>
            </a:endParaRPr>
          </a:p>
        </p:txBody>
      </p:sp>
      <p:sp>
        <p:nvSpPr>
          <p:cNvPr id="556" name="TextBox 555"/>
          <p:cNvSpPr txBox="1"/>
          <p:nvPr/>
        </p:nvSpPr>
        <p:spPr>
          <a:xfrm>
            <a:off x="5463590" y="4936783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J2</a:t>
            </a:r>
          </a:p>
        </p:txBody>
      </p:sp>
      <p:graphicFrame>
        <p:nvGraphicFramePr>
          <p:cNvPr id="557" name="Table 5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627390"/>
              </p:ext>
            </p:extLst>
          </p:nvPr>
        </p:nvGraphicFramePr>
        <p:xfrm>
          <a:off x="5906940" y="5077913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/>
              </a:tblGrid>
              <a:tr h="648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C9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C8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8" name="Table 5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255628"/>
              </p:ext>
            </p:extLst>
          </p:nvPr>
        </p:nvGraphicFramePr>
        <p:xfrm>
          <a:off x="5906940" y="4149643"/>
          <a:ext cx="271925" cy="918441"/>
        </p:xfrm>
        <a:graphic>
          <a:graphicData uri="http://schemas.openxmlformats.org/drawingml/2006/table">
            <a:tbl>
              <a:tblPr/>
              <a:tblGrid>
                <a:gridCol w="271925"/>
              </a:tblGrid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VREF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GND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897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9" name="Table 5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290708"/>
              </p:ext>
            </p:extLst>
          </p:nvPr>
        </p:nvGraphicFramePr>
        <p:xfrm>
          <a:off x="5356781" y="4149643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/>
              </a:tblGrid>
              <a:tr h="837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B8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0" name="Table 5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028405"/>
              </p:ext>
            </p:extLst>
          </p:nvPr>
        </p:nvGraphicFramePr>
        <p:xfrm>
          <a:off x="5354400" y="5260793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/>
              </a:tblGrid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1" name="Table 5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880845"/>
              </p:ext>
            </p:extLst>
          </p:nvPr>
        </p:nvGraphicFramePr>
        <p:xfrm>
          <a:off x="5632754" y="5077913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/>
              </a:tblGrid>
              <a:tr h="6485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C6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C3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C7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2" name="Table 5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651049"/>
              </p:ext>
            </p:extLst>
          </p:nvPr>
        </p:nvGraphicFramePr>
        <p:xfrm>
          <a:off x="5632850" y="4149643"/>
          <a:ext cx="272463" cy="918441"/>
        </p:xfrm>
        <a:graphic>
          <a:graphicData uri="http://schemas.openxmlformats.org/drawingml/2006/table">
            <a:tbl>
              <a:tblPr/>
              <a:tblGrid>
                <a:gridCol w="272463"/>
              </a:tblGrid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D7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D6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NC</a:t>
                      </a:r>
                      <a:r>
                        <a:rPr lang="en-US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E31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A17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A16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C17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C16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C13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89782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C12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3" name="Table 5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46383"/>
              </p:ext>
            </p:extLst>
          </p:nvPr>
        </p:nvGraphicFramePr>
        <p:xfrm>
          <a:off x="5083366" y="4149643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/>
              </a:tblGrid>
              <a:tr h="8376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SDA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Reset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P5V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P5-9V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4" name="Table 5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211232"/>
              </p:ext>
            </p:extLst>
          </p:nvPr>
        </p:nvGraphicFramePr>
        <p:xfrm>
          <a:off x="5078012" y="5260793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/>
              </a:tblGrid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cxnSp>
        <p:nvCxnSpPr>
          <p:cNvPr id="565" name="Straight Connector 564"/>
          <p:cNvCxnSpPr/>
          <p:nvPr/>
        </p:nvCxnSpPr>
        <p:spPr>
          <a:xfrm>
            <a:off x="5092645" y="5072846"/>
            <a:ext cx="110050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TextBox 565"/>
          <p:cNvSpPr txBox="1"/>
          <p:nvPr/>
        </p:nvSpPr>
        <p:spPr>
          <a:xfrm>
            <a:off x="4346548" y="6826664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</a:t>
            </a:r>
          </a:p>
        </p:txBody>
      </p:sp>
      <p:sp>
        <p:nvSpPr>
          <p:cNvPr id="567" name="TextBox 566"/>
          <p:cNvSpPr txBox="1"/>
          <p:nvPr/>
        </p:nvSpPr>
        <p:spPr>
          <a:xfrm>
            <a:off x="4151732" y="6868036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 smtClean="0">
                <a:solidFill>
                  <a:srgbClr val="00B0F0"/>
                </a:solidFill>
              </a:rPr>
              <a:t>J10</a:t>
            </a:r>
            <a:endParaRPr lang="en-US" sz="800" b="1" dirty="0">
              <a:solidFill>
                <a:srgbClr val="00B0F0"/>
              </a:solidFill>
            </a:endParaRPr>
          </a:p>
        </p:txBody>
      </p:sp>
      <p:sp>
        <p:nvSpPr>
          <p:cNvPr id="568" name="TextBox 567"/>
          <p:cNvSpPr txBox="1"/>
          <p:nvPr/>
        </p:nvSpPr>
        <p:spPr>
          <a:xfrm>
            <a:off x="4139694" y="6616308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 smtClean="0">
                <a:solidFill>
                  <a:srgbClr val="00B0F0"/>
                </a:solidFill>
              </a:rPr>
              <a:t>J9</a:t>
            </a:r>
            <a:endParaRPr lang="en-US" sz="800" b="1" dirty="0">
              <a:solidFill>
                <a:srgbClr val="00B0F0"/>
              </a:solidFill>
            </a:endParaRPr>
          </a:p>
        </p:txBody>
      </p:sp>
      <p:sp>
        <p:nvSpPr>
          <p:cNvPr id="569" name="TextBox 568"/>
          <p:cNvSpPr txBox="1"/>
          <p:nvPr/>
        </p:nvSpPr>
        <p:spPr>
          <a:xfrm>
            <a:off x="4346547" y="6670658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J2</a:t>
            </a:r>
          </a:p>
        </p:txBody>
      </p:sp>
      <p:graphicFrame>
        <p:nvGraphicFramePr>
          <p:cNvPr id="570" name="Table 5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12348"/>
              </p:ext>
            </p:extLst>
          </p:nvPr>
        </p:nvGraphicFramePr>
        <p:xfrm>
          <a:off x="4789897" y="6811788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/>
              </a:tblGrid>
              <a:tr h="648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C9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C8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1" name="Table 5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248864"/>
              </p:ext>
            </p:extLst>
          </p:nvPr>
        </p:nvGraphicFramePr>
        <p:xfrm>
          <a:off x="4789897" y="5883518"/>
          <a:ext cx="271925" cy="918441"/>
        </p:xfrm>
        <a:graphic>
          <a:graphicData uri="http://schemas.openxmlformats.org/drawingml/2006/table">
            <a:tbl>
              <a:tblPr/>
              <a:tblGrid>
                <a:gridCol w="271925"/>
              </a:tblGrid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VREF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GND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897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2" name="Table 5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361625"/>
              </p:ext>
            </p:extLst>
          </p:nvPr>
        </p:nvGraphicFramePr>
        <p:xfrm>
          <a:off x="4239738" y="5883518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/>
              </a:tblGrid>
              <a:tr h="837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B8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3" name="Table 5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558093"/>
              </p:ext>
            </p:extLst>
          </p:nvPr>
        </p:nvGraphicFramePr>
        <p:xfrm>
          <a:off x="4237357" y="6994668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/>
              </a:tblGrid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4" name="Table 5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113985"/>
              </p:ext>
            </p:extLst>
          </p:nvPr>
        </p:nvGraphicFramePr>
        <p:xfrm>
          <a:off x="4515711" y="6811788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/>
              </a:tblGrid>
              <a:tr h="6485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C6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C3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C7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5" name="Table 5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65068"/>
              </p:ext>
            </p:extLst>
          </p:nvPr>
        </p:nvGraphicFramePr>
        <p:xfrm>
          <a:off x="4515807" y="5883518"/>
          <a:ext cx="272463" cy="918441"/>
        </p:xfrm>
        <a:graphic>
          <a:graphicData uri="http://schemas.openxmlformats.org/drawingml/2006/table">
            <a:tbl>
              <a:tblPr/>
              <a:tblGrid>
                <a:gridCol w="272463"/>
              </a:tblGrid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D7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D6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NC</a:t>
                      </a:r>
                      <a:r>
                        <a:rPr lang="en-US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E31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A17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A16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C17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C16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C13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89782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C12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6" name="Table 5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340632"/>
              </p:ext>
            </p:extLst>
          </p:nvPr>
        </p:nvGraphicFramePr>
        <p:xfrm>
          <a:off x="3966323" y="5883518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/>
              </a:tblGrid>
              <a:tr h="8376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SDA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Reset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P5V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P5-9V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7" name="Table 5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998795"/>
              </p:ext>
            </p:extLst>
          </p:nvPr>
        </p:nvGraphicFramePr>
        <p:xfrm>
          <a:off x="3960969" y="6994668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/>
              </a:tblGrid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cxnSp>
        <p:nvCxnSpPr>
          <p:cNvPr id="578" name="Straight Connector 577"/>
          <p:cNvCxnSpPr/>
          <p:nvPr/>
        </p:nvCxnSpPr>
        <p:spPr>
          <a:xfrm>
            <a:off x="3975602" y="6806721"/>
            <a:ext cx="110050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TextBox 578"/>
          <p:cNvSpPr txBox="1"/>
          <p:nvPr/>
        </p:nvSpPr>
        <p:spPr>
          <a:xfrm>
            <a:off x="5461687" y="6826664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</a:t>
            </a:r>
          </a:p>
        </p:txBody>
      </p:sp>
      <p:sp>
        <p:nvSpPr>
          <p:cNvPr id="580" name="TextBox 579"/>
          <p:cNvSpPr txBox="1"/>
          <p:nvPr/>
        </p:nvSpPr>
        <p:spPr>
          <a:xfrm>
            <a:off x="5266871" y="6868036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 smtClean="0">
                <a:solidFill>
                  <a:srgbClr val="00B0F0"/>
                </a:solidFill>
              </a:rPr>
              <a:t>J10</a:t>
            </a:r>
            <a:endParaRPr lang="en-US" sz="800" b="1" dirty="0">
              <a:solidFill>
                <a:srgbClr val="00B0F0"/>
              </a:solidFill>
            </a:endParaRPr>
          </a:p>
        </p:txBody>
      </p:sp>
      <p:sp>
        <p:nvSpPr>
          <p:cNvPr id="581" name="TextBox 580"/>
          <p:cNvSpPr txBox="1"/>
          <p:nvPr/>
        </p:nvSpPr>
        <p:spPr>
          <a:xfrm>
            <a:off x="5254833" y="6616308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 smtClean="0">
                <a:solidFill>
                  <a:srgbClr val="00B0F0"/>
                </a:solidFill>
              </a:rPr>
              <a:t>J9</a:t>
            </a:r>
            <a:endParaRPr lang="en-US" sz="800" b="1" dirty="0">
              <a:solidFill>
                <a:srgbClr val="00B0F0"/>
              </a:solidFill>
            </a:endParaRPr>
          </a:p>
        </p:txBody>
      </p:sp>
      <p:sp>
        <p:nvSpPr>
          <p:cNvPr id="582" name="TextBox 581"/>
          <p:cNvSpPr txBox="1"/>
          <p:nvPr/>
        </p:nvSpPr>
        <p:spPr>
          <a:xfrm>
            <a:off x="5461686" y="6670658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J2</a:t>
            </a:r>
          </a:p>
        </p:txBody>
      </p:sp>
      <p:graphicFrame>
        <p:nvGraphicFramePr>
          <p:cNvPr id="583" name="Table 5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453559"/>
              </p:ext>
            </p:extLst>
          </p:nvPr>
        </p:nvGraphicFramePr>
        <p:xfrm>
          <a:off x="5905036" y="6811788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/>
              </a:tblGrid>
              <a:tr h="648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C9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C8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4" name="Table 5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473827"/>
              </p:ext>
            </p:extLst>
          </p:nvPr>
        </p:nvGraphicFramePr>
        <p:xfrm>
          <a:off x="5905036" y="5883518"/>
          <a:ext cx="271925" cy="918441"/>
        </p:xfrm>
        <a:graphic>
          <a:graphicData uri="http://schemas.openxmlformats.org/drawingml/2006/table">
            <a:tbl>
              <a:tblPr/>
              <a:tblGrid>
                <a:gridCol w="271925"/>
              </a:tblGrid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VREF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GND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897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5" name="Table 5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693508"/>
              </p:ext>
            </p:extLst>
          </p:nvPr>
        </p:nvGraphicFramePr>
        <p:xfrm>
          <a:off x="5354877" y="5883518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/>
              </a:tblGrid>
              <a:tr h="837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B8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6" name="Table 5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514326"/>
              </p:ext>
            </p:extLst>
          </p:nvPr>
        </p:nvGraphicFramePr>
        <p:xfrm>
          <a:off x="5352496" y="6994668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/>
              </a:tblGrid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7" name="Table 5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237962"/>
              </p:ext>
            </p:extLst>
          </p:nvPr>
        </p:nvGraphicFramePr>
        <p:xfrm>
          <a:off x="5630850" y="6811788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/>
              </a:tblGrid>
              <a:tr h="6485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C6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C3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C7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8" name="Table 5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591914"/>
              </p:ext>
            </p:extLst>
          </p:nvPr>
        </p:nvGraphicFramePr>
        <p:xfrm>
          <a:off x="5630946" y="5883518"/>
          <a:ext cx="272463" cy="918441"/>
        </p:xfrm>
        <a:graphic>
          <a:graphicData uri="http://schemas.openxmlformats.org/drawingml/2006/table">
            <a:tbl>
              <a:tblPr/>
              <a:tblGrid>
                <a:gridCol w="272463"/>
              </a:tblGrid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D7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D6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NC</a:t>
                      </a:r>
                      <a:r>
                        <a:rPr lang="en-US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E31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A17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A16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C17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C16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C13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89782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C12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9" name="Table 5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311093"/>
              </p:ext>
            </p:extLst>
          </p:nvPr>
        </p:nvGraphicFramePr>
        <p:xfrm>
          <a:off x="5081462" y="5883518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/>
              </a:tblGrid>
              <a:tr h="8376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SDA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Reset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P5V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P5-9V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0" name="Table 5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135805"/>
              </p:ext>
            </p:extLst>
          </p:nvPr>
        </p:nvGraphicFramePr>
        <p:xfrm>
          <a:off x="5076108" y="6994668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/>
              </a:tblGrid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cxnSp>
        <p:nvCxnSpPr>
          <p:cNvPr id="591" name="Straight Connector 590"/>
          <p:cNvCxnSpPr/>
          <p:nvPr/>
        </p:nvCxnSpPr>
        <p:spPr>
          <a:xfrm>
            <a:off x="5090741" y="6806721"/>
            <a:ext cx="110050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TextBox 591"/>
          <p:cNvSpPr txBox="1"/>
          <p:nvPr/>
        </p:nvSpPr>
        <p:spPr>
          <a:xfrm>
            <a:off x="7412224" y="5092789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</a:t>
            </a:r>
          </a:p>
        </p:txBody>
      </p:sp>
      <p:sp>
        <p:nvSpPr>
          <p:cNvPr id="593" name="TextBox 592"/>
          <p:cNvSpPr txBox="1"/>
          <p:nvPr/>
        </p:nvSpPr>
        <p:spPr>
          <a:xfrm>
            <a:off x="7217408" y="5134161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 smtClean="0">
                <a:solidFill>
                  <a:srgbClr val="00B0F0"/>
                </a:solidFill>
              </a:rPr>
              <a:t>J10</a:t>
            </a:r>
            <a:endParaRPr lang="en-US" sz="800" b="1" dirty="0">
              <a:solidFill>
                <a:srgbClr val="00B0F0"/>
              </a:solidFill>
            </a:endParaRPr>
          </a:p>
        </p:txBody>
      </p:sp>
      <p:sp>
        <p:nvSpPr>
          <p:cNvPr id="594" name="TextBox 593"/>
          <p:cNvSpPr txBox="1"/>
          <p:nvPr/>
        </p:nvSpPr>
        <p:spPr>
          <a:xfrm>
            <a:off x="7205370" y="4882433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 smtClean="0">
                <a:solidFill>
                  <a:srgbClr val="00B0F0"/>
                </a:solidFill>
              </a:rPr>
              <a:t>J9</a:t>
            </a:r>
            <a:endParaRPr lang="en-US" sz="800" b="1" dirty="0">
              <a:solidFill>
                <a:srgbClr val="00B0F0"/>
              </a:solidFill>
            </a:endParaRPr>
          </a:p>
        </p:txBody>
      </p:sp>
      <p:sp>
        <p:nvSpPr>
          <p:cNvPr id="595" name="TextBox 594"/>
          <p:cNvSpPr txBox="1"/>
          <p:nvPr/>
        </p:nvSpPr>
        <p:spPr>
          <a:xfrm>
            <a:off x="7412223" y="4936783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J2</a:t>
            </a:r>
          </a:p>
        </p:txBody>
      </p:sp>
      <p:graphicFrame>
        <p:nvGraphicFramePr>
          <p:cNvPr id="596" name="Table 5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462388"/>
              </p:ext>
            </p:extLst>
          </p:nvPr>
        </p:nvGraphicFramePr>
        <p:xfrm>
          <a:off x="7855573" y="5077913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/>
              </a:tblGrid>
              <a:tr h="648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C9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C8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7" name="Table 5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494715"/>
              </p:ext>
            </p:extLst>
          </p:nvPr>
        </p:nvGraphicFramePr>
        <p:xfrm>
          <a:off x="7855573" y="4149643"/>
          <a:ext cx="271925" cy="918441"/>
        </p:xfrm>
        <a:graphic>
          <a:graphicData uri="http://schemas.openxmlformats.org/drawingml/2006/table">
            <a:tbl>
              <a:tblPr/>
              <a:tblGrid>
                <a:gridCol w="271925"/>
              </a:tblGrid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VREF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GND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897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8" name="Table 5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444157"/>
              </p:ext>
            </p:extLst>
          </p:nvPr>
        </p:nvGraphicFramePr>
        <p:xfrm>
          <a:off x="7305414" y="4149643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/>
              </a:tblGrid>
              <a:tr h="837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B8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9" name="Table 5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873074"/>
              </p:ext>
            </p:extLst>
          </p:nvPr>
        </p:nvGraphicFramePr>
        <p:xfrm>
          <a:off x="7303033" y="5260793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/>
              </a:tblGrid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0" name="Table 5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595136"/>
              </p:ext>
            </p:extLst>
          </p:nvPr>
        </p:nvGraphicFramePr>
        <p:xfrm>
          <a:off x="7581387" y="5077913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/>
              </a:tblGrid>
              <a:tr h="6485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C6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C3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C7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1" name="Table 6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057312"/>
              </p:ext>
            </p:extLst>
          </p:nvPr>
        </p:nvGraphicFramePr>
        <p:xfrm>
          <a:off x="7581483" y="4149643"/>
          <a:ext cx="272463" cy="918441"/>
        </p:xfrm>
        <a:graphic>
          <a:graphicData uri="http://schemas.openxmlformats.org/drawingml/2006/table">
            <a:tbl>
              <a:tblPr/>
              <a:tblGrid>
                <a:gridCol w="272463"/>
              </a:tblGrid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D7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D6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NC</a:t>
                      </a:r>
                      <a:r>
                        <a:rPr lang="en-US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E31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A17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A16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C17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C16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C13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89782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C12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2" name="Table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095920"/>
              </p:ext>
            </p:extLst>
          </p:nvPr>
        </p:nvGraphicFramePr>
        <p:xfrm>
          <a:off x="7031999" y="4149643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/>
              </a:tblGrid>
              <a:tr h="8376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SDA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Reset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P5V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P5-9V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3" name="Table 6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026079"/>
              </p:ext>
            </p:extLst>
          </p:nvPr>
        </p:nvGraphicFramePr>
        <p:xfrm>
          <a:off x="7026645" y="5260793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/>
              </a:tblGrid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cxnSp>
        <p:nvCxnSpPr>
          <p:cNvPr id="604" name="Straight Connector 603"/>
          <p:cNvCxnSpPr/>
          <p:nvPr/>
        </p:nvCxnSpPr>
        <p:spPr>
          <a:xfrm>
            <a:off x="7041278" y="5072846"/>
            <a:ext cx="110050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5" name="TextBox 604"/>
          <p:cNvSpPr txBox="1"/>
          <p:nvPr/>
        </p:nvSpPr>
        <p:spPr>
          <a:xfrm>
            <a:off x="8527363" y="5092789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</a:t>
            </a:r>
          </a:p>
        </p:txBody>
      </p:sp>
      <p:sp>
        <p:nvSpPr>
          <p:cNvPr id="606" name="TextBox 605"/>
          <p:cNvSpPr txBox="1"/>
          <p:nvPr/>
        </p:nvSpPr>
        <p:spPr>
          <a:xfrm>
            <a:off x="8332547" y="5134161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 smtClean="0">
                <a:solidFill>
                  <a:srgbClr val="00B0F0"/>
                </a:solidFill>
              </a:rPr>
              <a:t>J10</a:t>
            </a:r>
            <a:endParaRPr lang="en-US" sz="800" b="1" dirty="0">
              <a:solidFill>
                <a:srgbClr val="00B0F0"/>
              </a:solidFill>
            </a:endParaRPr>
          </a:p>
        </p:txBody>
      </p:sp>
      <p:sp>
        <p:nvSpPr>
          <p:cNvPr id="607" name="TextBox 606"/>
          <p:cNvSpPr txBox="1"/>
          <p:nvPr/>
        </p:nvSpPr>
        <p:spPr>
          <a:xfrm>
            <a:off x="8320509" y="4882433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 smtClean="0">
                <a:solidFill>
                  <a:srgbClr val="00B0F0"/>
                </a:solidFill>
              </a:rPr>
              <a:t>J9</a:t>
            </a:r>
            <a:endParaRPr lang="en-US" sz="800" b="1" dirty="0">
              <a:solidFill>
                <a:srgbClr val="00B0F0"/>
              </a:solidFill>
            </a:endParaRPr>
          </a:p>
        </p:txBody>
      </p:sp>
      <p:sp>
        <p:nvSpPr>
          <p:cNvPr id="608" name="TextBox 607"/>
          <p:cNvSpPr txBox="1"/>
          <p:nvPr/>
        </p:nvSpPr>
        <p:spPr>
          <a:xfrm>
            <a:off x="8527362" y="4936783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J2</a:t>
            </a:r>
          </a:p>
        </p:txBody>
      </p:sp>
      <p:graphicFrame>
        <p:nvGraphicFramePr>
          <p:cNvPr id="609" name="Table 6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468021"/>
              </p:ext>
            </p:extLst>
          </p:nvPr>
        </p:nvGraphicFramePr>
        <p:xfrm>
          <a:off x="8970712" y="5077913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/>
              </a:tblGrid>
              <a:tr h="648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C9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C8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0" name="Table 6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491236"/>
              </p:ext>
            </p:extLst>
          </p:nvPr>
        </p:nvGraphicFramePr>
        <p:xfrm>
          <a:off x="8970712" y="4149643"/>
          <a:ext cx="271925" cy="918441"/>
        </p:xfrm>
        <a:graphic>
          <a:graphicData uri="http://schemas.openxmlformats.org/drawingml/2006/table">
            <a:tbl>
              <a:tblPr/>
              <a:tblGrid>
                <a:gridCol w="271925"/>
              </a:tblGrid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VREF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GND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897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1" name="Table 6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949977"/>
              </p:ext>
            </p:extLst>
          </p:nvPr>
        </p:nvGraphicFramePr>
        <p:xfrm>
          <a:off x="8420553" y="4149643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/>
              </a:tblGrid>
              <a:tr h="837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B8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2" name="Table 6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267165"/>
              </p:ext>
            </p:extLst>
          </p:nvPr>
        </p:nvGraphicFramePr>
        <p:xfrm>
          <a:off x="8418172" y="5260793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/>
              </a:tblGrid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3" name="Table 6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504555"/>
              </p:ext>
            </p:extLst>
          </p:nvPr>
        </p:nvGraphicFramePr>
        <p:xfrm>
          <a:off x="8696526" y="5077913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/>
              </a:tblGrid>
              <a:tr h="6485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C6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C3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C7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4" name="Table 6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329569"/>
              </p:ext>
            </p:extLst>
          </p:nvPr>
        </p:nvGraphicFramePr>
        <p:xfrm>
          <a:off x="8696622" y="4149643"/>
          <a:ext cx="272463" cy="918441"/>
        </p:xfrm>
        <a:graphic>
          <a:graphicData uri="http://schemas.openxmlformats.org/drawingml/2006/table">
            <a:tbl>
              <a:tblPr/>
              <a:tblGrid>
                <a:gridCol w="272463"/>
              </a:tblGrid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D7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D6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NC</a:t>
                      </a:r>
                      <a:r>
                        <a:rPr lang="en-US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E31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A17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A16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C17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C16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C13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89782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C12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5" name="Table 6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937522"/>
              </p:ext>
            </p:extLst>
          </p:nvPr>
        </p:nvGraphicFramePr>
        <p:xfrm>
          <a:off x="8147138" y="4149643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/>
              </a:tblGrid>
              <a:tr h="8376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SDA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Reset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P5V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P5-9V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6" name="Table 6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69919"/>
              </p:ext>
            </p:extLst>
          </p:nvPr>
        </p:nvGraphicFramePr>
        <p:xfrm>
          <a:off x="8141784" y="5260793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/>
              </a:tblGrid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cxnSp>
        <p:nvCxnSpPr>
          <p:cNvPr id="617" name="Straight Connector 616"/>
          <p:cNvCxnSpPr/>
          <p:nvPr/>
        </p:nvCxnSpPr>
        <p:spPr>
          <a:xfrm>
            <a:off x="8156417" y="5072846"/>
            <a:ext cx="110050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TextBox 617"/>
          <p:cNvSpPr txBox="1"/>
          <p:nvPr/>
        </p:nvSpPr>
        <p:spPr>
          <a:xfrm>
            <a:off x="7410320" y="6826664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</a:t>
            </a:r>
          </a:p>
        </p:txBody>
      </p:sp>
      <p:sp>
        <p:nvSpPr>
          <p:cNvPr id="619" name="TextBox 618"/>
          <p:cNvSpPr txBox="1"/>
          <p:nvPr/>
        </p:nvSpPr>
        <p:spPr>
          <a:xfrm>
            <a:off x="7215504" y="6868036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 smtClean="0">
                <a:solidFill>
                  <a:srgbClr val="00B0F0"/>
                </a:solidFill>
              </a:rPr>
              <a:t>J10</a:t>
            </a:r>
            <a:endParaRPr lang="en-US" sz="800" b="1" dirty="0">
              <a:solidFill>
                <a:srgbClr val="00B0F0"/>
              </a:solidFill>
            </a:endParaRPr>
          </a:p>
        </p:txBody>
      </p:sp>
      <p:sp>
        <p:nvSpPr>
          <p:cNvPr id="620" name="TextBox 619"/>
          <p:cNvSpPr txBox="1"/>
          <p:nvPr/>
        </p:nvSpPr>
        <p:spPr>
          <a:xfrm>
            <a:off x="7203466" y="6616308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 smtClean="0">
                <a:solidFill>
                  <a:srgbClr val="00B0F0"/>
                </a:solidFill>
              </a:rPr>
              <a:t>J9</a:t>
            </a:r>
            <a:endParaRPr lang="en-US" sz="800" b="1" dirty="0">
              <a:solidFill>
                <a:srgbClr val="00B0F0"/>
              </a:solidFill>
            </a:endParaRPr>
          </a:p>
        </p:txBody>
      </p:sp>
      <p:sp>
        <p:nvSpPr>
          <p:cNvPr id="621" name="TextBox 620"/>
          <p:cNvSpPr txBox="1"/>
          <p:nvPr/>
        </p:nvSpPr>
        <p:spPr>
          <a:xfrm>
            <a:off x="7410319" y="6670658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J2</a:t>
            </a:r>
          </a:p>
        </p:txBody>
      </p:sp>
      <p:graphicFrame>
        <p:nvGraphicFramePr>
          <p:cNvPr id="622" name="Table 6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246166"/>
              </p:ext>
            </p:extLst>
          </p:nvPr>
        </p:nvGraphicFramePr>
        <p:xfrm>
          <a:off x="7853669" y="6811788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/>
              </a:tblGrid>
              <a:tr h="648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C9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C8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3" name="Table 6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701450"/>
              </p:ext>
            </p:extLst>
          </p:nvPr>
        </p:nvGraphicFramePr>
        <p:xfrm>
          <a:off x="7853669" y="5883518"/>
          <a:ext cx="271925" cy="918441"/>
        </p:xfrm>
        <a:graphic>
          <a:graphicData uri="http://schemas.openxmlformats.org/drawingml/2006/table">
            <a:tbl>
              <a:tblPr/>
              <a:tblGrid>
                <a:gridCol w="271925"/>
              </a:tblGrid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VREF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GND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897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4" name="Table 6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926012"/>
              </p:ext>
            </p:extLst>
          </p:nvPr>
        </p:nvGraphicFramePr>
        <p:xfrm>
          <a:off x="7303510" y="5883518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/>
              </a:tblGrid>
              <a:tr h="837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B8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5" name="Table 6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494845"/>
              </p:ext>
            </p:extLst>
          </p:nvPr>
        </p:nvGraphicFramePr>
        <p:xfrm>
          <a:off x="7301129" y="6994668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/>
              </a:tblGrid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6" name="Table 6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539194"/>
              </p:ext>
            </p:extLst>
          </p:nvPr>
        </p:nvGraphicFramePr>
        <p:xfrm>
          <a:off x="7579483" y="6811788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/>
              </a:tblGrid>
              <a:tr h="6485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C6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C3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C7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7" name="Table 6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062287"/>
              </p:ext>
            </p:extLst>
          </p:nvPr>
        </p:nvGraphicFramePr>
        <p:xfrm>
          <a:off x="7579579" y="5883518"/>
          <a:ext cx="272463" cy="918441"/>
        </p:xfrm>
        <a:graphic>
          <a:graphicData uri="http://schemas.openxmlformats.org/drawingml/2006/table">
            <a:tbl>
              <a:tblPr/>
              <a:tblGrid>
                <a:gridCol w="272463"/>
              </a:tblGrid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D7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D6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NC</a:t>
                      </a:r>
                      <a:r>
                        <a:rPr lang="en-US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E31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A17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A16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C17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C16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C13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89782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C12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8" name="Table 6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737267"/>
              </p:ext>
            </p:extLst>
          </p:nvPr>
        </p:nvGraphicFramePr>
        <p:xfrm>
          <a:off x="7030095" y="5883518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/>
              </a:tblGrid>
              <a:tr h="8376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SDA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Reset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P5V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P5-9V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9" name="Table 6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592686"/>
              </p:ext>
            </p:extLst>
          </p:nvPr>
        </p:nvGraphicFramePr>
        <p:xfrm>
          <a:off x="7024741" y="6994668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/>
              </a:tblGrid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cxnSp>
        <p:nvCxnSpPr>
          <p:cNvPr id="630" name="Straight Connector 629"/>
          <p:cNvCxnSpPr/>
          <p:nvPr/>
        </p:nvCxnSpPr>
        <p:spPr>
          <a:xfrm>
            <a:off x="7039374" y="6806721"/>
            <a:ext cx="110050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TextBox 630"/>
          <p:cNvSpPr txBox="1"/>
          <p:nvPr/>
        </p:nvSpPr>
        <p:spPr>
          <a:xfrm>
            <a:off x="8525459" y="6826664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J1</a:t>
            </a:r>
          </a:p>
        </p:txBody>
      </p:sp>
      <p:sp>
        <p:nvSpPr>
          <p:cNvPr id="632" name="TextBox 631"/>
          <p:cNvSpPr txBox="1"/>
          <p:nvPr/>
        </p:nvSpPr>
        <p:spPr>
          <a:xfrm>
            <a:off x="8330643" y="6868036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 smtClean="0">
                <a:solidFill>
                  <a:srgbClr val="00B0F0"/>
                </a:solidFill>
              </a:rPr>
              <a:t>J10</a:t>
            </a:r>
            <a:endParaRPr lang="en-US" sz="800" b="1" dirty="0">
              <a:solidFill>
                <a:srgbClr val="00B0F0"/>
              </a:solidFill>
            </a:endParaRPr>
          </a:p>
        </p:txBody>
      </p:sp>
      <p:sp>
        <p:nvSpPr>
          <p:cNvPr id="633" name="TextBox 632"/>
          <p:cNvSpPr txBox="1"/>
          <p:nvPr/>
        </p:nvSpPr>
        <p:spPr>
          <a:xfrm>
            <a:off x="8318605" y="6616308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 smtClean="0">
                <a:solidFill>
                  <a:srgbClr val="00B0F0"/>
                </a:solidFill>
              </a:rPr>
              <a:t>J9</a:t>
            </a:r>
            <a:endParaRPr lang="en-US" sz="800" b="1" dirty="0">
              <a:solidFill>
                <a:srgbClr val="00B0F0"/>
              </a:solidFill>
            </a:endParaRPr>
          </a:p>
        </p:txBody>
      </p:sp>
      <p:sp>
        <p:nvSpPr>
          <p:cNvPr id="634" name="TextBox 633"/>
          <p:cNvSpPr txBox="1"/>
          <p:nvPr/>
        </p:nvSpPr>
        <p:spPr>
          <a:xfrm>
            <a:off x="8525458" y="6670658"/>
            <a:ext cx="202883" cy="116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B0F0"/>
                </a:solidFill>
              </a:rPr>
              <a:t>J2</a:t>
            </a:r>
          </a:p>
        </p:txBody>
      </p:sp>
      <p:graphicFrame>
        <p:nvGraphicFramePr>
          <p:cNvPr id="635" name="Table 6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114430"/>
              </p:ext>
            </p:extLst>
          </p:nvPr>
        </p:nvGraphicFramePr>
        <p:xfrm>
          <a:off x="8968808" y="6811788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/>
              </a:tblGrid>
              <a:tr h="648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C9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C8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6" name="Table 6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216384"/>
              </p:ext>
            </p:extLst>
          </p:nvPr>
        </p:nvGraphicFramePr>
        <p:xfrm>
          <a:off x="8968808" y="5883518"/>
          <a:ext cx="271925" cy="918441"/>
        </p:xfrm>
        <a:graphic>
          <a:graphicData uri="http://schemas.openxmlformats.org/drawingml/2006/table">
            <a:tbl>
              <a:tblPr/>
              <a:tblGrid>
                <a:gridCol w="271925"/>
              </a:tblGrid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VREF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GND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897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7" name="Table 6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387433"/>
              </p:ext>
            </p:extLst>
          </p:nvPr>
        </p:nvGraphicFramePr>
        <p:xfrm>
          <a:off x="8418649" y="5883518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/>
              </a:tblGrid>
              <a:tr h="837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B8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E5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8" name="Table 6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493809"/>
              </p:ext>
            </p:extLst>
          </p:nvPr>
        </p:nvGraphicFramePr>
        <p:xfrm>
          <a:off x="8416268" y="6994668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/>
              </a:tblGrid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E29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9" name="Table 6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838869"/>
              </p:ext>
            </p:extLst>
          </p:nvPr>
        </p:nvGraphicFramePr>
        <p:xfrm>
          <a:off x="8694622" y="6811788"/>
          <a:ext cx="272282" cy="731520"/>
        </p:xfrm>
        <a:graphic>
          <a:graphicData uri="http://schemas.openxmlformats.org/drawingml/2006/table">
            <a:tbl>
              <a:tblPr/>
              <a:tblGrid>
                <a:gridCol w="272282"/>
              </a:tblGrid>
              <a:tr h="6485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C11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C6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C5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C4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C3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C0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C7</a:t>
                      </a:r>
                    </a:p>
                  </a:txBody>
                  <a:tcPr marL="9525" marR="9525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0" name="Table 6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535124"/>
              </p:ext>
            </p:extLst>
          </p:nvPr>
        </p:nvGraphicFramePr>
        <p:xfrm>
          <a:off x="8694718" y="5883518"/>
          <a:ext cx="272463" cy="918441"/>
        </p:xfrm>
        <a:graphic>
          <a:graphicData uri="http://schemas.openxmlformats.org/drawingml/2006/table">
            <a:tbl>
              <a:tblPr/>
              <a:tblGrid>
                <a:gridCol w="272463"/>
              </a:tblGrid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D7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D6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NC</a:t>
                      </a:r>
                      <a:r>
                        <a:rPr lang="en-US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E31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A17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A16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C17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C16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C13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89782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C12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1" name="Table 6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18752"/>
              </p:ext>
            </p:extLst>
          </p:nvPr>
        </p:nvGraphicFramePr>
        <p:xfrm>
          <a:off x="8145234" y="5883518"/>
          <a:ext cx="272583" cy="731520"/>
        </p:xfrm>
        <a:graphic>
          <a:graphicData uri="http://schemas.openxmlformats.org/drawingml/2006/table">
            <a:tbl>
              <a:tblPr/>
              <a:tblGrid>
                <a:gridCol w="272583"/>
              </a:tblGrid>
              <a:tr h="8376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SDA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Reset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P5V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P5-9V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2" name="Table 6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416368"/>
              </p:ext>
            </p:extLst>
          </p:nvPr>
        </p:nvGraphicFramePr>
        <p:xfrm>
          <a:off x="8139880" y="6994668"/>
          <a:ext cx="275556" cy="548640"/>
        </p:xfrm>
        <a:graphic>
          <a:graphicData uri="http://schemas.openxmlformats.org/drawingml/2006/table">
            <a:tbl>
              <a:tblPr/>
              <a:tblGrid>
                <a:gridCol w="275556"/>
              </a:tblGrid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B0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B3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9525" marR="952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cxnSp>
        <p:nvCxnSpPr>
          <p:cNvPr id="643" name="Straight Connector 642"/>
          <p:cNvCxnSpPr/>
          <p:nvPr/>
        </p:nvCxnSpPr>
        <p:spPr>
          <a:xfrm>
            <a:off x="8154513" y="6806721"/>
            <a:ext cx="110050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94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033994" y="1835945"/>
            <a:ext cx="1461259" cy="23145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9" name="Table 2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902887"/>
              </p:ext>
            </p:extLst>
          </p:nvPr>
        </p:nvGraphicFramePr>
        <p:xfrm>
          <a:off x="4286152" y="3170686"/>
          <a:ext cx="198467" cy="731520"/>
        </p:xfrm>
        <a:graphic>
          <a:graphicData uri="http://schemas.openxmlformats.org/drawingml/2006/table">
            <a:tbl>
              <a:tblPr/>
              <a:tblGrid>
                <a:gridCol w="198467"/>
              </a:tblGrid>
              <a:tr h="648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C9</a:t>
                      </a:r>
                    </a:p>
                  </a:txBody>
                  <a:tcPr marL="9525" marR="9525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C8</a:t>
                      </a:r>
                    </a:p>
                  </a:txBody>
                  <a:tcPr marL="9525" marR="9525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A5</a:t>
                      </a:r>
                    </a:p>
                  </a:txBody>
                  <a:tcPr marL="9525" marR="9525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A4</a:t>
                      </a:r>
                    </a:p>
                  </a:txBody>
                  <a:tcPr marL="9525" marR="9525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A12</a:t>
                      </a:r>
                    </a:p>
                  </a:txBody>
                  <a:tcPr marL="9525" marR="9525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D4</a:t>
                      </a:r>
                    </a:p>
                  </a:txBody>
                  <a:tcPr marL="9525" marR="9525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L="9525" marR="9525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9525" marR="9525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0" name="Table 2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693272"/>
              </p:ext>
            </p:extLst>
          </p:nvPr>
        </p:nvGraphicFramePr>
        <p:xfrm>
          <a:off x="4286508" y="2200276"/>
          <a:ext cx="198111" cy="918441"/>
        </p:xfrm>
        <a:graphic>
          <a:graphicData uri="http://schemas.openxmlformats.org/drawingml/2006/table">
            <a:tbl>
              <a:tblPr/>
              <a:tblGrid>
                <a:gridCol w="198111"/>
              </a:tblGrid>
              <a:tr h="918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E0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VREF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GND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D1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D3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D2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D0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D5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</a:tr>
              <a:tr h="897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A13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1" name="Table 2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17972"/>
              </p:ext>
            </p:extLst>
          </p:nvPr>
        </p:nvGraphicFramePr>
        <p:xfrm>
          <a:off x="3265525" y="2518397"/>
          <a:ext cx="209385" cy="731520"/>
        </p:xfrm>
        <a:graphic>
          <a:graphicData uri="http://schemas.openxmlformats.org/drawingml/2006/table">
            <a:tbl>
              <a:tblPr/>
              <a:tblGrid>
                <a:gridCol w="209385"/>
              </a:tblGrid>
              <a:tr h="83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B8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B9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B10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B11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E5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2" name="Table 2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304295"/>
              </p:ext>
            </p:extLst>
          </p:nvPr>
        </p:nvGraphicFramePr>
        <p:xfrm>
          <a:off x="3265525" y="3353566"/>
          <a:ext cx="209384" cy="548640"/>
        </p:xfrm>
        <a:graphic>
          <a:graphicData uri="http://schemas.openxmlformats.org/drawingml/2006/table">
            <a:tbl>
              <a:tblPr/>
              <a:tblGrid>
                <a:gridCol w="209384"/>
              </a:tblGrid>
              <a:tr h="658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E20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E21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E22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E23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E29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E30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3" name="Table 2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352290"/>
              </p:ext>
            </p:extLst>
          </p:nvPr>
        </p:nvGraphicFramePr>
        <p:xfrm>
          <a:off x="4077122" y="3170686"/>
          <a:ext cx="198124" cy="731520"/>
        </p:xfrm>
        <a:graphic>
          <a:graphicData uri="http://schemas.openxmlformats.org/drawingml/2006/table">
            <a:tbl>
              <a:tblPr/>
              <a:tblGrid>
                <a:gridCol w="198124"/>
              </a:tblGrid>
              <a:tr h="648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C11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C10</a:t>
                      </a:r>
                    </a:p>
                  </a:txBody>
                  <a:tcPr marL="9525" marR="9525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C6</a:t>
                      </a:r>
                    </a:p>
                  </a:txBody>
                  <a:tcPr marL="9525" marR="9525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C5</a:t>
                      </a:r>
                    </a:p>
                  </a:txBody>
                  <a:tcPr marL="9525" marR="9525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C4</a:t>
                      </a:r>
                    </a:p>
                  </a:txBody>
                  <a:tcPr marL="9525" marR="9525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C3</a:t>
                      </a:r>
                    </a:p>
                  </a:txBody>
                  <a:tcPr marL="9525" marR="9525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C0</a:t>
                      </a:r>
                    </a:p>
                  </a:txBody>
                  <a:tcPr marL="9525" marR="9525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C7</a:t>
                      </a:r>
                    </a:p>
                  </a:txBody>
                  <a:tcPr marL="9525" marR="9525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4" name="Table 2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577952"/>
              </p:ext>
            </p:extLst>
          </p:nvPr>
        </p:nvGraphicFramePr>
        <p:xfrm>
          <a:off x="4077122" y="2200276"/>
          <a:ext cx="198125" cy="918441"/>
        </p:xfrm>
        <a:graphic>
          <a:graphicData uri="http://schemas.openxmlformats.org/drawingml/2006/table">
            <a:tbl>
              <a:tblPr/>
              <a:tblGrid>
                <a:gridCol w="198125"/>
              </a:tblGrid>
              <a:tr h="918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D7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D6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NC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E31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A17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A16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C17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C16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</a:tr>
              <a:tr h="918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C13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</a:tr>
              <a:tr h="897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C12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5" name="Table 2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303442"/>
              </p:ext>
            </p:extLst>
          </p:nvPr>
        </p:nvGraphicFramePr>
        <p:xfrm>
          <a:off x="3048595" y="2518397"/>
          <a:ext cx="216930" cy="731520"/>
        </p:xfrm>
        <a:graphic>
          <a:graphicData uri="http://schemas.openxmlformats.org/drawingml/2006/table">
            <a:tbl>
              <a:tblPr/>
              <a:tblGrid>
                <a:gridCol w="216930"/>
              </a:tblGrid>
              <a:tr h="83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SDA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Reset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P5V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803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P5-9V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6" name="Table 2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880158"/>
              </p:ext>
            </p:extLst>
          </p:nvPr>
        </p:nvGraphicFramePr>
        <p:xfrm>
          <a:off x="3045621" y="3353566"/>
          <a:ext cx="209548" cy="548640"/>
        </p:xfrm>
        <a:graphic>
          <a:graphicData uri="http://schemas.openxmlformats.org/drawingml/2006/table">
            <a:tbl>
              <a:tblPr/>
              <a:tblGrid>
                <a:gridCol w="209548"/>
              </a:tblGrid>
              <a:tr h="658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B0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B2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B3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C2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</a:tr>
              <a:tr h="658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9525" marR="9525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43264" y="1848865"/>
            <a:ext cx="329278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b="1" smtClean="0"/>
              <a:t>USB</a:t>
            </a:r>
          </a:p>
          <a:p>
            <a:pPr algn="ctr"/>
            <a:r>
              <a:rPr lang="en-US" sz="600" b="1" smtClean="0"/>
              <a:t>OpenSDA</a:t>
            </a:r>
            <a:endParaRPr lang="en-US" sz="600" b="1"/>
          </a:p>
        </p:txBody>
      </p:sp>
      <p:sp>
        <p:nvSpPr>
          <p:cNvPr id="345" name="TextBox 344"/>
          <p:cNvSpPr txBox="1"/>
          <p:nvPr/>
        </p:nvSpPr>
        <p:spPr>
          <a:xfrm>
            <a:off x="3956874" y="1848865"/>
            <a:ext cx="329278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b="1" smtClean="0"/>
              <a:t>USB</a:t>
            </a:r>
          </a:p>
          <a:p>
            <a:pPr algn="ctr"/>
            <a:r>
              <a:rPr lang="en-US" sz="600" b="1" smtClean="0"/>
              <a:t>KL25Z</a:t>
            </a:r>
            <a:endParaRPr lang="en-US" sz="600" b="1"/>
          </a:p>
        </p:txBody>
      </p:sp>
      <p:sp>
        <p:nvSpPr>
          <p:cNvPr id="346" name="TextBox 345"/>
          <p:cNvSpPr txBox="1"/>
          <p:nvPr/>
        </p:nvSpPr>
        <p:spPr>
          <a:xfrm>
            <a:off x="3059366" y="2358402"/>
            <a:ext cx="231914" cy="944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b="1" smtClean="0"/>
              <a:t>J14</a:t>
            </a:r>
            <a:endParaRPr lang="en-US" sz="600" b="1"/>
          </a:p>
        </p:txBody>
      </p:sp>
      <p:sp>
        <p:nvSpPr>
          <p:cNvPr id="347" name="TextBox 346"/>
          <p:cNvSpPr txBox="1"/>
          <p:nvPr/>
        </p:nvSpPr>
        <p:spPr>
          <a:xfrm rot="5400000">
            <a:off x="3874613" y="2549919"/>
            <a:ext cx="231914" cy="944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b="1" smtClean="0"/>
              <a:t>J3</a:t>
            </a:r>
            <a:endParaRPr lang="en-US" sz="600" b="1"/>
          </a:p>
        </p:txBody>
      </p:sp>
      <p:sp>
        <p:nvSpPr>
          <p:cNvPr id="348" name="TextBox 347"/>
          <p:cNvSpPr txBox="1"/>
          <p:nvPr/>
        </p:nvSpPr>
        <p:spPr>
          <a:xfrm>
            <a:off x="3648751" y="1939111"/>
            <a:ext cx="231914" cy="944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b="1" smtClean="0"/>
              <a:t>Reset</a:t>
            </a:r>
            <a:endParaRPr lang="en-US" sz="600" b="1"/>
          </a:p>
        </p:txBody>
      </p:sp>
    </p:spTree>
    <p:extLst>
      <p:ext uri="{BB962C8B-B14F-4D97-AF65-F5344CB8AC3E}">
        <p14:creationId xmlns:p14="http://schemas.microsoft.com/office/powerpoint/2010/main" val="413545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3526</TotalTime>
  <Words>1773</Words>
  <Application>Microsoft Office PowerPoint</Application>
  <PresentationFormat>Custom</PresentationFormat>
  <Paragraphs>1772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Dean</dc:creator>
  <cp:lastModifiedBy>Alex Dean</cp:lastModifiedBy>
  <cp:revision>47</cp:revision>
  <cp:lastPrinted>2017-08-18T17:45:37Z</cp:lastPrinted>
  <dcterms:created xsi:type="dcterms:W3CDTF">2017-04-10T18:47:52Z</dcterms:created>
  <dcterms:modified xsi:type="dcterms:W3CDTF">2018-06-06T17:23:29Z</dcterms:modified>
</cp:coreProperties>
</file>