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8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f1bbb8f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5f1bbb8f46_0_0:notes"/>
          <p:cNvSpPr/>
          <p:nvPr>
            <p:ph idx="2" type="sldImg"/>
          </p:nvPr>
        </p:nvSpPr>
        <p:spPr>
          <a:xfrm>
            <a:off x="1714500" y="685800"/>
            <a:ext cx="34290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6f0e93624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g6f0e936245_0_29:notes"/>
          <p:cNvSpPr/>
          <p:nvPr>
            <p:ph idx="2" type="sldImg"/>
          </p:nvPr>
        </p:nvSpPr>
        <p:spPr>
          <a:xfrm>
            <a:off x="1714500" y="685800"/>
            <a:ext cx="34290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6f0e93624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g6f0e936245_0_36:notes"/>
          <p:cNvSpPr/>
          <p:nvPr>
            <p:ph idx="2" type="sldImg"/>
          </p:nvPr>
        </p:nvSpPr>
        <p:spPr>
          <a:xfrm>
            <a:off x="1714500" y="685800"/>
            <a:ext cx="34290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6f0e93624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g6f0e936245_0_43:notes"/>
          <p:cNvSpPr/>
          <p:nvPr>
            <p:ph idx="2" type="sldImg"/>
          </p:nvPr>
        </p:nvSpPr>
        <p:spPr>
          <a:xfrm>
            <a:off x="1714500" y="685800"/>
            <a:ext cx="34290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6f0e93624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g6f0e936245_0_78:notes"/>
          <p:cNvSpPr/>
          <p:nvPr>
            <p:ph idx="2" type="sldImg"/>
          </p:nvPr>
        </p:nvSpPr>
        <p:spPr>
          <a:xfrm>
            <a:off x="1714500" y="685800"/>
            <a:ext cx="34290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6f0e93624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g6f0e936245_0_85:notes"/>
          <p:cNvSpPr/>
          <p:nvPr>
            <p:ph idx="2" type="sldImg"/>
          </p:nvPr>
        </p:nvSpPr>
        <p:spPr>
          <a:xfrm>
            <a:off x="1714500" y="685800"/>
            <a:ext cx="34290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6f0e936245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g6f0e936245_0_92:notes"/>
          <p:cNvSpPr/>
          <p:nvPr>
            <p:ph idx="2" type="sldImg"/>
          </p:nvPr>
        </p:nvSpPr>
        <p:spPr>
          <a:xfrm>
            <a:off x="1714500" y="685800"/>
            <a:ext cx="34290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6fd63e8c8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g6fd63e8c8b_0_37:notes"/>
          <p:cNvSpPr/>
          <p:nvPr>
            <p:ph idx="2" type="sldImg"/>
          </p:nvPr>
        </p:nvSpPr>
        <p:spPr>
          <a:xfrm>
            <a:off x="1714500" y="685800"/>
            <a:ext cx="34290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6fd63e8c8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g6fd63e8c8b_0_75:notes"/>
          <p:cNvSpPr/>
          <p:nvPr>
            <p:ph idx="2" type="sldImg"/>
          </p:nvPr>
        </p:nvSpPr>
        <p:spPr>
          <a:xfrm>
            <a:off x="1714500" y="685800"/>
            <a:ext cx="34290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6fd63e8c8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g6fd63e8c8b_0_58:notes"/>
          <p:cNvSpPr/>
          <p:nvPr>
            <p:ph idx="2" type="sldImg"/>
          </p:nvPr>
        </p:nvSpPr>
        <p:spPr>
          <a:xfrm>
            <a:off x="1714500" y="685800"/>
            <a:ext cx="34290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6fd63e8c8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g6fd63e8c8b_0_90:notes"/>
          <p:cNvSpPr/>
          <p:nvPr>
            <p:ph idx="2" type="sldImg"/>
          </p:nvPr>
        </p:nvSpPr>
        <p:spPr>
          <a:xfrm>
            <a:off x="1714500" y="685800"/>
            <a:ext cx="34290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5f1bbb8f4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5f1bbb8f46_0_7:notes"/>
          <p:cNvSpPr/>
          <p:nvPr>
            <p:ph idx="2" type="sldImg"/>
          </p:nvPr>
        </p:nvSpPr>
        <p:spPr>
          <a:xfrm>
            <a:off x="1714500" y="685800"/>
            <a:ext cx="34290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6f0e936245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g6f0e936245_0_99:notes"/>
          <p:cNvSpPr/>
          <p:nvPr>
            <p:ph idx="2" type="sldImg"/>
          </p:nvPr>
        </p:nvSpPr>
        <p:spPr>
          <a:xfrm>
            <a:off x="1714500" y="685800"/>
            <a:ext cx="34290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6f0e936245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g6f0e936245_0_127:notes"/>
          <p:cNvSpPr/>
          <p:nvPr>
            <p:ph idx="2" type="sldImg"/>
          </p:nvPr>
        </p:nvSpPr>
        <p:spPr>
          <a:xfrm>
            <a:off x="1714500" y="685800"/>
            <a:ext cx="34290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6f0e936245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g6f0e936245_0_134:notes"/>
          <p:cNvSpPr/>
          <p:nvPr>
            <p:ph idx="2" type="sldImg"/>
          </p:nvPr>
        </p:nvSpPr>
        <p:spPr>
          <a:xfrm>
            <a:off x="1714500" y="685800"/>
            <a:ext cx="34290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6f0e936245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g6f0e936245_0_141:notes"/>
          <p:cNvSpPr/>
          <p:nvPr>
            <p:ph idx="2" type="sldImg"/>
          </p:nvPr>
        </p:nvSpPr>
        <p:spPr>
          <a:xfrm>
            <a:off x="1714500" y="685800"/>
            <a:ext cx="34290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g6f0e936245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g6f0e936245_0_148:notes"/>
          <p:cNvSpPr/>
          <p:nvPr>
            <p:ph idx="2" type="sldImg"/>
          </p:nvPr>
        </p:nvSpPr>
        <p:spPr>
          <a:xfrm>
            <a:off x="1714500" y="685800"/>
            <a:ext cx="34290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g6f0e936245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g6f0e936245_0_155:notes"/>
          <p:cNvSpPr/>
          <p:nvPr>
            <p:ph idx="2" type="sldImg"/>
          </p:nvPr>
        </p:nvSpPr>
        <p:spPr>
          <a:xfrm>
            <a:off x="1714500" y="685800"/>
            <a:ext cx="34290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g6f0e936245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g6f0e936245_0_162:notes"/>
          <p:cNvSpPr/>
          <p:nvPr>
            <p:ph idx="2" type="sldImg"/>
          </p:nvPr>
        </p:nvSpPr>
        <p:spPr>
          <a:xfrm>
            <a:off x="1714500" y="685800"/>
            <a:ext cx="34290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g6fd63e8c8b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g6fd63e8c8b_0_128:notes"/>
          <p:cNvSpPr/>
          <p:nvPr>
            <p:ph idx="2" type="sldImg"/>
          </p:nvPr>
        </p:nvSpPr>
        <p:spPr>
          <a:xfrm>
            <a:off x="1714500" y="685800"/>
            <a:ext cx="34290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g6fd63e8c8b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g6fd63e8c8b_0_141:notes"/>
          <p:cNvSpPr/>
          <p:nvPr>
            <p:ph idx="2" type="sldImg"/>
          </p:nvPr>
        </p:nvSpPr>
        <p:spPr>
          <a:xfrm>
            <a:off x="1714500" y="685800"/>
            <a:ext cx="34290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Google Shape;495;g6fd63e8c8b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g6fd63e8c8b_0_154:notes"/>
          <p:cNvSpPr/>
          <p:nvPr>
            <p:ph idx="2" type="sldImg"/>
          </p:nvPr>
        </p:nvSpPr>
        <p:spPr>
          <a:xfrm>
            <a:off x="1714500" y="685800"/>
            <a:ext cx="34290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5f1bbb8f46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5f1bbb8f46_0_524:notes"/>
          <p:cNvSpPr/>
          <p:nvPr>
            <p:ph idx="2" type="sldImg"/>
          </p:nvPr>
        </p:nvSpPr>
        <p:spPr>
          <a:xfrm>
            <a:off x="1714500" y="685800"/>
            <a:ext cx="34290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g6f0e936245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g6f0e936245_0_211:notes"/>
          <p:cNvSpPr/>
          <p:nvPr>
            <p:ph idx="2" type="sldImg"/>
          </p:nvPr>
        </p:nvSpPr>
        <p:spPr>
          <a:xfrm>
            <a:off x="1714500" y="685800"/>
            <a:ext cx="34290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Google Shape;515;g6f0e936245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g6f0e936245_0_218:notes"/>
          <p:cNvSpPr/>
          <p:nvPr>
            <p:ph idx="2" type="sldImg"/>
          </p:nvPr>
        </p:nvSpPr>
        <p:spPr>
          <a:xfrm>
            <a:off x="1714500" y="685800"/>
            <a:ext cx="34290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Google Shape;525;g6f0e936245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g6f0e936245_0_225:notes"/>
          <p:cNvSpPr/>
          <p:nvPr>
            <p:ph idx="2" type="sldImg"/>
          </p:nvPr>
        </p:nvSpPr>
        <p:spPr>
          <a:xfrm>
            <a:off x="1714500" y="685800"/>
            <a:ext cx="34290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Google Shape;534;g6fd63e8c8b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g6fd63e8c8b_0_174:notes"/>
          <p:cNvSpPr/>
          <p:nvPr>
            <p:ph idx="2" type="sldImg"/>
          </p:nvPr>
        </p:nvSpPr>
        <p:spPr>
          <a:xfrm>
            <a:off x="1714500" y="685800"/>
            <a:ext cx="34290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3" name="Shape 543"/>
        <p:cNvGrpSpPr/>
        <p:nvPr/>
      </p:nvGrpSpPr>
      <p:grpSpPr>
        <a:xfrm>
          <a:off x="0" y="0"/>
          <a:ext cx="0" cy="0"/>
          <a:chOff x="0" y="0"/>
          <a:chExt cx="0" cy="0"/>
        </a:xfrm>
      </p:grpSpPr>
      <p:sp>
        <p:nvSpPr>
          <p:cNvPr id="544" name="Google Shape;544;g6fd63e8c8b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g6fd63e8c8b_0_187:notes"/>
          <p:cNvSpPr/>
          <p:nvPr>
            <p:ph idx="2" type="sldImg"/>
          </p:nvPr>
        </p:nvSpPr>
        <p:spPr>
          <a:xfrm>
            <a:off x="1714500" y="685800"/>
            <a:ext cx="34290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Google Shape;553;g6fd63e8c8b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g6fd63e8c8b_0_197:notes"/>
          <p:cNvSpPr/>
          <p:nvPr>
            <p:ph idx="2" type="sldImg"/>
          </p:nvPr>
        </p:nvSpPr>
        <p:spPr>
          <a:xfrm>
            <a:off x="1714500" y="685800"/>
            <a:ext cx="34290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1" name="Shape 561"/>
        <p:cNvGrpSpPr/>
        <p:nvPr/>
      </p:nvGrpSpPr>
      <p:grpSpPr>
        <a:xfrm>
          <a:off x="0" y="0"/>
          <a:ext cx="0" cy="0"/>
          <a:chOff x="0" y="0"/>
          <a:chExt cx="0" cy="0"/>
        </a:xfrm>
      </p:grpSpPr>
      <p:sp>
        <p:nvSpPr>
          <p:cNvPr id="562" name="Google Shape;562;g6fd63e8c8b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g6fd63e8c8b_0_206:notes"/>
          <p:cNvSpPr/>
          <p:nvPr>
            <p:ph idx="2" type="sldImg"/>
          </p:nvPr>
        </p:nvSpPr>
        <p:spPr>
          <a:xfrm>
            <a:off x="1714500" y="685800"/>
            <a:ext cx="34290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0" name="Shape 570"/>
        <p:cNvGrpSpPr/>
        <p:nvPr/>
      </p:nvGrpSpPr>
      <p:grpSpPr>
        <a:xfrm>
          <a:off x="0" y="0"/>
          <a:ext cx="0" cy="0"/>
          <a:chOff x="0" y="0"/>
          <a:chExt cx="0" cy="0"/>
        </a:xfrm>
      </p:grpSpPr>
      <p:sp>
        <p:nvSpPr>
          <p:cNvPr id="571" name="Google Shape;571;g6fd63e8c8b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g6fd63e8c8b_0_236:notes"/>
          <p:cNvSpPr/>
          <p:nvPr>
            <p:ph idx="2" type="sldImg"/>
          </p:nvPr>
        </p:nvSpPr>
        <p:spPr>
          <a:xfrm>
            <a:off x="1714500" y="685800"/>
            <a:ext cx="34290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9" name="Shape 579"/>
        <p:cNvGrpSpPr/>
        <p:nvPr/>
      </p:nvGrpSpPr>
      <p:grpSpPr>
        <a:xfrm>
          <a:off x="0" y="0"/>
          <a:ext cx="0" cy="0"/>
          <a:chOff x="0" y="0"/>
          <a:chExt cx="0" cy="0"/>
        </a:xfrm>
      </p:grpSpPr>
      <p:sp>
        <p:nvSpPr>
          <p:cNvPr id="580" name="Google Shape;580;g6fd63e8c8b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g6fd63e8c8b_0_248:notes"/>
          <p:cNvSpPr/>
          <p:nvPr>
            <p:ph idx="2" type="sldImg"/>
          </p:nvPr>
        </p:nvSpPr>
        <p:spPr>
          <a:xfrm>
            <a:off x="1714500" y="685800"/>
            <a:ext cx="34290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7" name="Shape 587"/>
        <p:cNvGrpSpPr/>
        <p:nvPr/>
      </p:nvGrpSpPr>
      <p:grpSpPr>
        <a:xfrm>
          <a:off x="0" y="0"/>
          <a:ext cx="0" cy="0"/>
          <a:chOff x="0" y="0"/>
          <a:chExt cx="0" cy="0"/>
        </a:xfrm>
      </p:grpSpPr>
      <p:sp>
        <p:nvSpPr>
          <p:cNvPr id="588" name="Google Shape;588;g6fd63e8c8b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g6fd63e8c8b_0_257:notes"/>
          <p:cNvSpPr/>
          <p:nvPr>
            <p:ph idx="2" type="sldImg"/>
          </p:nvPr>
        </p:nvSpPr>
        <p:spPr>
          <a:xfrm>
            <a:off x="1714500" y="685800"/>
            <a:ext cx="34290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5f1bbb8f46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g5f1bbb8f46_0_487:notes"/>
          <p:cNvSpPr/>
          <p:nvPr>
            <p:ph idx="2" type="sldImg"/>
          </p:nvPr>
        </p:nvSpPr>
        <p:spPr>
          <a:xfrm>
            <a:off x="1714500" y="685800"/>
            <a:ext cx="34290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6f0e93624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g6f0e936245_0_51:notes"/>
          <p:cNvSpPr/>
          <p:nvPr>
            <p:ph idx="2" type="sldImg"/>
          </p:nvPr>
        </p:nvSpPr>
        <p:spPr>
          <a:xfrm>
            <a:off x="1714500" y="685800"/>
            <a:ext cx="34290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6f0e93624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g6f0e936245_0_1:notes"/>
          <p:cNvSpPr/>
          <p:nvPr>
            <p:ph idx="2" type="sldImg"/>
          </p:nvPr>
        </p:nvSpPr>
        <p:spPr>
          <a:xfrm>
            <a:off x="1714500" y="685800"/>
            <a:ext cx="34290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6f0e93624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g6f0e936245_0_8:notes"/>
          <p:cNvSpPr/>
          <p:nvPr>
            <p:ph idx="2" type="sldImg"/>
          </p:nvPr>
        </p:nvSpPr>
        <p:spPr>
          <a:xfrm>
            <a:off x="1714500" y="685800"/>
            <a:ext cx="34290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6f0e93624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g6f0e936245_0_15:notes"/>
          <p:cNvSpPr/>
          <p:nvPr>
            <p:ph idx="2" type="sldImg"/>
          </p:nvPr>
        </p:nvSpPr>
        <p:spPr>
          <a:xfrm>
            <a:off x="1714500" y="685800"/>
            <a:ext cx="34290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6f0e93624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g6f0e936245_0_22:notes"/>
          <p:cNvSpPr/>
          <p:nvPr>
            <p:ph idx="2" type="sldImg"/>
          </p:nvPr>
        </p:nvSpPr>
        <p:spPr>
          <a:xfrm>
            <a:off x="1714500" y="685800"/>
            <a:ext cx="34290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1048072" y="1275607"/>
            <a:ext cx="7772400" cy="11025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rgbClr val="FD8E00"/>
              </a:buClr>
              <a:buSzPts val="2800"/>
              <a:buFont typeface="Georgia"/>
              <a:buNone/>
              <a:defRPr>
                <a:solidFill>
                  <a:srgbClr val="FD8E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 name="Google Shape;15;p2"/>
          <p:cNvSpPr txBox="1"/>
          <p:nvPr>
            <p:ph idx="1" type="subTitle"/>
          </p:nvPr>
        </p:nvSpPr>
        <p:spPr>
          <a:xfrm>
            <a:off x="1475656" y="2733768"/>
            <a:ext cx="6400800" cy="1314600"/>
          </a:xfrm>
          <a:prstGeom prst="rect">
            <a:avLst/>
          </a:prstGeom>
          <a:noFill/>
          <a:ln>
            <a:noFill/>
          </a:ln>
        </p:spPr>
        <p:txBody>
          <a:bodyPr anchorCtr="0" anchor="t" bIns="45700" lIns="91425" spcFirstLastPara="1" rIns="91425" wrap="square" tIns="45700">
            <a:noAutofit/>
          </a:bodyPr>
          <a:lstStyle>
            <a:lvl1pPr lvl="0" rtl="0" algn="ctr">
              <a:spcBef>
                <a:spcPts val="600"/>
              </a:spcBef>
              <a:spcAft>
                <a:spcPts val="0"/>
              </a:spcAft>
              <a:buSzPts val="2300"/>
              <a:buNone/>
              <a:defRPr>
                <a:solidFill>
                  <a:srgbClr val="888888"/>
                </a:solidFill>
              </a:defRPr>
            </a:lvl1pPr>
            <a:lvl2pPr lvl="1" rtl="0" algn="ctr">
              <a:spcBef>
                <a:spcPts val="600"/>
              </a:spcBef>
              <a:spcAft>
                <a:spcPts val="0"/>
              </a:spcAft>
              <a:buSzPts val="2000"/>
              <a:buNone/>
              <a:defRPr>
                <a:solidFill>
                  <a:srgbClr val="888888"/>
                </a:solidFill>
              </a:defRPr>
            </a:lvl2pPr>
            <a:lvl3pPr lvl="2" rtl="0" algn="ctr">
              <a:spcBef>
                <a:spcPts val="600"/>
              </a:spcBef>
              <a:spcAft>
                <a:spcPts val="0"/>
              </a:spcAft>
              <a:buSzPts val="2000"/>
              <a:buNone/>
              <a:defRPr>
                <a:solidFill>
                  <a:srgbClr val="888888"/>
                </a:solidFill>
              </a:defRPr>
            </a:lvl3pPr>
            <a:lvl4pPr lvl="3" rtl="0" algn="ctr">
              <a:spcBef>
                <a:spcPts val="600"/>
              </a:spcBef>
              <a:spcAft>
                <a:spcPts val="0"/>
              </a:spcAft>
              <a:buSzPts val="2000"/>
              <a:buNone/>
              <a:defRPr>
                <a:solidFill>
                  <a:srgbClr val="888888"/>
                </a:solidFill>
              </a:defRPr>
            </a:lvl4pPr>
            <a:lvl5pPr lvl="4" rtl="0" algn="ctr">
              <a:spcBef>
                <a:spcPts val="600"/>
              </a:spcBef>
              <a:spcAft>
                <a:spcPts val="0"/>
              </a:spcAft>
              <a:buSzPts val="2000"/>
              <a:buNone/>
              <a:defRPr>
                <a:solidFill>
                  <a:srgbClr val="888888"/>
                </a:solidFill>
              </a:defRPr>
            </a:lvl5pPr>
            <a:lvl6pPr lvl="5" rtl="0" algn="ctr">
              <a:spcBef>
                <a:spcPts val="6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16" name="Google Shape;16;p2"/>
          <p:cNvSpPr txBox="1"/>
          <p:nvPr>
            <p:ph idx="11" type="ftr"/>
          </p:nvPr>
        </p:nvSpPr>
        <p:spPr>
          <a:xfrm>
            <a:off x="3131840" y="4869658"/>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 name="Google Shape;17;p2"/>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1" i="0" sz="1200" u="none" cap="none" strike="noStrike">
                <a:solidFill>
                  <a:srgbClr val="FD8E00"/>
                </a:solidFill>
                <a:latin typeface="Calibri"/>
                <a:ea typeface="Calibri"/>
                <a:cs typeface="Calibri"/>
                <a:sym typeface="Calibri"/>
              </a:defRPr>
            </a:lvl1pPr>
            <a:lvl2pPr indent="0" lvl="1" marL="0" rtl="0" algn="r">
              <a:spcBef>
                <a:spcPts val="0"/>
              </a:spcBef>
              <a:buNone/>
              <a:defRPr b="1" i="0" sz="1200" u="none" cap="none" strike="noStrike">
                <a:solidFill>
                  <a:srgbClr val="FD8E00"/>
                </a:solidFill>
                <a:latin typeface="Calibri"/>
                <a:ea typeface="Calibri"/>
                <a:cs typeface="Calibri"/>
                <a:sym typeface="Calibri"/>
              </a:defRPr>
            </a:lvl2pPr>
            <a:lvl3pPr indent="0" lvl="2" marL="0" rtl="0" algn="r">
              <a:spcBef>
                <a:spcPts val="0"/>
              </a:spcBef>
              <a:buNone/>
              <a:defRPr b="1" i="0" sz="1200" u="none" cap="none" strike="noStrike">
                <a:solidFill>
                  <a:srgbClr val="FD8E00"/>
                </a:solidFill>
                <a:latin typeface="Calibri"/>
                <a:ea typeface="Calibri"/>
                <a:cs typeface="Calibri"/>
                <a:sym typeface="Calibri"/>
              </a:defRPr>
            </a:lvl3pPr>
            <a:lvl4pPr indent="0" lvl="3" marL="0" rtl="0" algn="r">
              <a:spcBef>
                <a:spcPts val="0"/>
              </a:spcBef>
              <a:buNone/>
              <a:defRPr b="1" i="0" sz="1200" u="none" cap="none" strike="noStrike">
                <a:solidFill>
                  <a:srgbClr val="FD8E00"/>
                </a:solidFill>
                <a:latin typeface="Calibri"/>
                <a:ea typeface="Calibri"/>
                <a:cs typeface="Calibri"/>
                <a:sym typeface="Calibri"/>
              </a:defRPr>
            </a:lvl4pPr>
            <a:lvl5pPr indent="0" lvl="4" marL="0" rtl="0" algn="r">
              <a:spcBef>
                <a:spcPts val="0"/>
              </a:spcBef>
              <a:buNone/>
              <a:defRPr b="1" i="0" sz="1200" u="none" cap="none" strike="noStrike">
                <a:solidFill>
                  <a:srgbClr val="FD8E00"/>
                </a:solidFill>
                <a:latin typeface="Calibri"/>
                <a:ea typeface="Calibri"/>
                <a:cs typeface="Calibri"/>
                <a:sym typeface="Calibri"/>
              </a:defRPr>
            </a:lvl5pPr>
            <a:lvl6pPr indent="0" lvl="5" marL="0" rtl="0" algn="r">
              <a:spcBef>
                <a:spcPts val="0"/>
              </a:spcBef>
              <a:buNone/>
              <a:defRPr b="1" i="0" sz="1200" u="none" cap="none" strike="noStrike">
                <a:solidFill>
                  <a:srgbClr val="FD8E00"/>
                </a:solidFill>
                <a:latin typeface="Calibri"/>
                <a:ea typeface="Calibri"/>
                <a:cs typeface="Calibri"/>
                <a:sym typeface="Calibri"/>
              </a:defRPr>
            </a:lvl6pPr>
            <a:lvl7pPr indent="0" lvl="6" marL="0" rtl="0" algn="r">
              <a:spcBef>
                <a:spcPts val="0"/>
              </a:spcBef>
              <a:buNone/>
              <a:defRPr b="1" i="0" sz="1200" u="none" cap="none" strike="noStrike">
                <a:solidFill>
                  <a:srgbClr val="FD8E00"/>
                </a:solidFill>
                <a:latin typeface="Calibri"/>
                <a:ea typeface="Calibri"/>
                <a:cs typeface="Calibri"/>
                <a:sym typeface="Calibri"/>
              </a:defRPr>
            </a:lvl7pPr>
            <a:lvl8pPr indent="0" lvl="7" marL="0" rtl="0" algn="r">
              <a:spcBef>
                <a:spcPts val="0"/>
              </a:spcBef>
              <a:buNone/>
              <a:defRPr b="1" i="0" sz="1200" u="none" cap="none" strike="noStrike">
                <a:solidFill>
                  <a:srgbClr val="FD8E00"/>
                </a:solidFill>
                <a:latin typeface="Calibri"/>
                <a:ea typeface="Calibri"/>
                <a:cs typeface="Calibri"/>
                <a:sym typeface="Calibri"/>
              </a:defRPr>
            </a:lvl8pPr>
            <a:lvl9pPr indent="0" lvl="8" marL="0" rtl="0" algn="r">
              <a:spcBef>
                <a:spcPts val="0"/>
              </a:spcBef>
              <a:buNone/>
              <a:defRPr b="1" i="0" sz="1200" u="none" cap="none" strike="noStrike">
                <a:solidFill>
                  <a:srgbClr val="FD8E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8" name="Google Shape;18;p2"/>
          <p:cNvSpPr/>
          <p:nvPr/>
        </p:nvSpPr>
        <p:spPr>
          <a:xfrm>
            <a:off x="3995937" y="4677984"/>
            <a:ext cx="1872300" cy="465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64" name="Shape 64"/>
        <p:cNvGrpSpPr/>
        <p:nvPr/>
      </p:nvGrpSpPr>
      <p:grpSpPr>
        <a:xfrm>
          <a:off x="0" y="0"/>
          <a:ext cx="0" cy="0"/>
          <a:chOff x="0" y="0"/>
          <a:chExt cx="0" cy="0"/>
        </a:xfrm>
      </p:grpSpPr>
      <p:sp>
        <p:nvSpPr>
          <p:cNvPr id="65" name="Google Shape;65;p11"/>
          <p:cNvSpPr txBox="1"/>
          <p:nvPr>
            <p:ph type="title"/>
          </p:nvPr>
        </p:nvSpPr>
        <p:spPr>
          <a:xfrm>
            <a:off x="457201" y="204788"/>
            <a:ext cx="3008400" cy="8715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rgbClr val="FD8E00"/>
              </a:buClr>
              <a:buSzPts val="2000"/>
              <a:buFont typeface="Georgia"/>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6" name="Google Shape;66;p11"/>
          <p:cNvSpPr txBox="1"/>
          <p:nvPr>
            <p:ph idx="1" type="body"/>
          </p:nvPr>
        </p:nvSpPr>
        <p:spPr>
          <a:xfrm>
            <a:off x="3575050" y="204789"/>
            <a:ext cx="5111700" cy="4389600"/>
          </a:xfrm>
          <a:prstGeom prst="rect">
            <a:avLst/>
          </a:prstGeom>
          <a:noFill/>
          <a:ln>
            <a:noFill/>
          </a:ln>
        </p:spPr>
        <p:txBody>
          <a:bodyPr anchorCtr="0" anchor="t" bIns="45700" lIns="91425" spcFirstLastPara="1" rIns="91425" wrap="square" tIns="45700">
            <a:noAutofit/>
          </a:bodyPr>
          <a:lstStyle>
            <a:lvl1pPr indent="-462280" lvl="0" marL="457200" rtl="0" algn="l">
              <a:spcBef>
                <a:spcPts val="600"/>
              </a:spcBef>
              <a:spcAft>
                <a:spcPts val="0"/>
              </a:spcAft>
              <a:buSzPts val="3680"/>
              <a:buChar char="●"/>
              <a:defRPr sz="3200"/>
            </a:lvl1pPr>
            <a:lvl2pPr indent="-406400" lvl="1" marL="914400" rtl="0" algn="l">
              <a:spcBef>
                <a:spcPts val="600"/>
              </a:spcBef>
              <a:spcAft>
                <a:spcPts val="0"/>
              </a:spcAft>
              <a:buSzPts val="2800"/>
              <a:buChar char="🖝"/>
              <a:defRPr sz="2800"/>
            </a:lvl2pPr>
            <a:lvl3pPr indent="-381000" lvl="2" marL="1371600" rtl="0" algn="l">
              <a:spcBef>
                <a:spcPts val="600"/>
              </a:spcBef>
              <a:spcAft>
                <a:spcPts val="0"/>
              </a:spcAft>
              <a:buSzPts val="2400"/>
              <a:buChar char="▪"/>
              <a:defRPr sz="2400"/>
            </a:lvl3pPr>
            <a:lvl4pPr indent="-355600" lvl="3" marL="1828800" rtl="0" algn="l">
              <a:spcBef>
                <a:spcPts val="600"/>
              </a:spcBef>
              <a:spcAft>
                <a:spcPts val="0"/>
              </a:spcAft>
              <a:buSzPts val="2000"/>
              <a:buChar char="–"/>
              <a:defRPr sz="2000"/>
            </a:lvl4pPr>
            <a:lvl5pPr indent="-355600" lvl="4" marL="2286000" rtl="0" algn="l">
              <a:spcBef>
                <a:spcPts val="600"/>
              </a:spcBef>
              <a:spcAft>
                <a:spcPts val="0"/>
              </a:spcAft>
              <a:buSzPts val="2000"/>
              <a:buChar char="»"/>
              <a:defRPr sz="2000"/>
            </a:lvl5pPr>
            <a:lvl6pPr indent="-355600" lvl="5" marL="2743200" rtl="0" algn="l">
              <a:spcBef>
                <a:spcPts val="600"/>
              </a:spcBef>
              <a:spcAft>
                <a:spcPts val="0"/>
              </a:spcAft>
              <a:buClr>
                <a:schemeClr val="dk1"/>
              </a:buClr>
              <a:buSzPts val="2000"/>
              <a:buChar char="•"/>
              <a:defRPr sz="2000"/>
            </a:lvl6pPr>
            <a:lvl7pPr indent="-355600" lvl="6" marL="3200400" rtl="0" algn="l">
              <a:spcBef>
                <a:spcPts val="400"/>
              </a:spcBef>
              <a:spcAft>
                <a:spcPts val="0"/>
              </a:spcAft>
              <a:buClr>
                <a:schemeClr val="dk1"/>
              </a:buClr>
              <a:buSzPts val="2000"/>
              <a:buChar char="•"/>
              <a:defRPr sz="2000"/>
            </a:lvl7pPr>
            <a:lvl8pPr indent="-355600" lvl="7" marL="3657600" rtl="0" algn="l">
              <a:spcBef>
                <a:spcPts val="400"/>
              </a:spcBef>
              <a:spcAft>
                <a:spcPts val="0"/>
              </a:spcAft>
              <a:buClr>
                <a:schemeClr val="dk1"/>
              </a:buClr>
              <a:buSzPts val="2000"/>
              <a:buChar char="•"/>
              <a:defRPr sz="2000"/>
            </a:lvl8pPr>
            <a:lvl9pPr indent="-355600" lvl="8" marL="4114800" rtl="0" algn="l">
              <a:spcBef>
                <a:spcPts val="400"/>
              </a:spcBef>
              <a:spcAft>
                <a:spcPts val="0"/>
              </a:spcAft>
              <a:buClr>
                <a:schemeClr val="dk1"/>
              </a:buClr>
              <a:buSzPts val="2000"/>
              <a:buChar char="•"/>
              <a:defRPr sz="2000"/>
            </a:lvl9pPr>
          </a:lstStyle>
          <a:p/>
        </p:txBody>
      </p:sp>
      <p:sp>
        <p:nvSpPr>
          <p:cNvPr id="67" name="Google Shape;67;p11"/>
          <p:cNvSpPr txBox="1"/>
          <p:nvPr>
            <p:ph idx="2" type="body"/>
          </p:nvPr>
        </p:nvSpPr>
        <p:spPr>
          <a:xfrm>
            <a:off x="457201" y="1076326"/>
            <a:ext cx="3008400" cy="3518400"/>
          </a:xfrm>
          <a:prstGeom prst="rect">
            <a:avLst/>
          </a:prstGeom>
          <a:noFill/>
          <a:ln>
            <a:noFill/>
          </a:ln>
        </p:spPr>
        <p:txBody>
          <a:bodyPr anchorCtr="0" anchor="t" bIns="45700" lIns="91425" spcFirstLastPara="1" rIns="91425" wrap="square" tIns="45700">
            <a:noAutofit/>
          </a:bodyPr>
          <a:lstStyle>
            <a:lvl1pPr indent="-228600" lvl="0" marL="457200" rtl="0" algn="l">
              <a:spcBef>
                <a:spcPts val="600"/>
              </a:spcBef>
              <a:spcAft>
                <a:spcPts val="0"/>
              </a:spcAft>
              <a:buSzPts val="1610"/>
              <a:buNone/>
              <a:defRPr sz="1400"/>
            </a:lvl1pPr>
            <a:lvl2pPr indent="-228600" lvl="1" marL="914400" rtl="0" algn="l">
              <a:spcBef>
                <a:spcPts val="600"/>
              </a:spcBef>
              <a:spcAft>
                <a:spcPts val="0"/>
              </a:spcAft>
              <a:buSzPts val="1200"/>
              <a:buNone/>
              <a:defRPr sz="1200"/>
            </a:lvl2pPr>
            <a:lvl3pPr indent="-228600" lvl="2" marL="1371600" rtl="0" algn="l">
              <a:spcBef>
                <a:spcPts val="600"/>
              </a:spcBef>
              <a:spcAft>
                <a:spcPts val="0"/>
              </a:spcAft>
              <a:buSzPts val="1000"/>
              <a:buNone/>
              <a:defRPr sz="1000"/>
            </a:lvl3pPr>
            <a:lvl4pPr indent="-228600" lvl="3" marL="1828800" rtl="0" algn="l">
              <a:spcBef>
                <a:spcPts val="600"/>
              </a:spcBef>
              <a:spcAft>
                <a:spcPts val="0"/>
              </a:spcAft>
              <a:buSzPts val="900"/>
              <a:buNone/>
              <a:defRPr sz="900"/>
            </a:lvl4pPr>
            <a:lvl5pPr indent="-228600" lvl="4" marL="2286000" rtl="0" algn="l">
              <a:spcBef>
                <a:spcPts val="600"/>
              </a:spcBef>
              <a:spcAft>
                <a:spcPts val="0"/>
              </a:spcAft>
              <a:buSzPts val="900"/>
              <a:buNone/>
              <a:defRPr sz="900"/>
            </a:lvl5pPr>
            <a:lvl6pPr indent="-228600" lvl="5" marL="2743200" rtl="0" algn="l">
              <a:spcBef>
                <a:spcPts val="60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68" name="Google Shape;68;p11"/>
          <p:cNvSpPr txBox="1"/>
          <p:nvPr>
            <p:ph idx="10" type="dt"/>
          </p:nvPr>
        </p:nvSpPr>
        <p:spPr>
          <a:xfrm>
            <a:off x="1" y="4860173"/>
            <a:ext cx="971700" cy="273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9" name="Google Shape;69;p11"/>
          <p:cNvSpPr txBox="1"/>
          <p:nvPr>
            <p:ph idx="11" type="ftr"/>
          </p:nvPr>
        </p:nvSpPr>
        <p:spPr>
          <a:xfrm>
            <a:off x="3131840" y="4869658"/>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 name="Google Shape;70;p11"/>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71" name="Shape 71"/>
        <p:cNvGrpSpPr/>
        <p:nvPr/>
      </p:nvGrpSpPr>
      <p:grpSpPr>
        <a:xfrm>
          <a:off x="0" y="0"/>
          <a:ext cx="0" cy="0"/>
          <a:chOff x="0" y="0"/>
          <a:chExt cx="0" cy="0"/>
        </a:xfrm>
      </p:grpSpPr>
      <p:sp>
        <p:nvSpPr>
          <p:cNvPr id="72" name="Google Shape;72;p12"/>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rgbClr val="FD8E00"/>
              </a:buClr>
              <a:buSzPts val="2000"/>
              <a:buFont typeface="Georgia"/>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3" name="Google Shape;73;p12"/>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spcBef>
                <a:spcPts val="600"/>
              </a:spcBef>
              <a:spcAft>
                <a:spcPts val="0"/>
              </a:spcAft>
              <a:buClr>
                <a:srgbClr val="FD8E00"/>
              </a:buClr>
              <a:buSzPts val="3680"/>
              <a:buFont typeface="Arial"/>
              <a:buNone/>
              <a:defRPr b="0" i="0" sz="3200" u="none" cap="none" strike="noStrike">
                <a:solidFill>
                  <a:srgbClr val="5C5C5C"/>
                </a:solidFill>
                <a:latin typeface="Cambria"/>
                <a:ea typeface="Cambria"/>
                <a:cs typeface="Cambria"/>
                <a:sym typeface="Cambria"/>
              </a:defRPr>
            </a:lvl1pPr>
            <a:lvl2pPr lvl="1" marR="0" rtl="0" algn="l">
              <a:spcBef>
                <a:spcPts val="600"/>
              </a:spcBef>
              <a:spcAft>
                <a:spcPts val="0"/>
              </a:spcAft>
              <a:buClr>
                <a:srgbClr val="FD8E00"/>
              </a:buClr>
              <a:buSzPts val="2800"/>
              <a:buFont typeface="Noto Sans Symbols"/>
              <a:buNone/>
              <a:defRPr b="0" i="0" sz="2800" u="none" cap="none" strike="noStrike">
                <a:solidFill>
                  <a:srgbClr val="5C5C5C"/>
                </a:solidFill>
                <a:latin typeface="Cambria"/>
                <a:ea typeface="Cambria"/>
                <a:cs typeface="Cambria"/>
                <a:sym typeface="Cambria"/>
              </a:defRPr>
            </a:lvl2pPr>
            <a:lvl3pPr lvl="2" marR="0" rtl="0" algn="l">
              <a:spcBef>
                <a:spcPts val="600"/>
              </a:spcBef>
              <a:spcAft>
                <a:spcPts val="0"/>
              </a:spcAft>
              <a:buClr>
                <a:srgbClr val="FD8E00"/>
              </a:buClr>
              <a:buSzPts val="2400"/>
              <a:buFont typeface="Noto Sans Symbols"/>
              <a:buNone/>
              <a:defRPr b="0" i="0" sz="2400" u="none" cap="none" strike="noStrike">
                <a:solidFill>
                  <a:srgbClr val="5C5C5C"/>
                </a:solidFill>
                <a:latin typeface="Cambria"/>
                <a:ea typeface="Cambria"/>
                <a:cs typeface="Cambria"/>
                <a:sym typeface="Cambria"/>
              </a:defRPr>
            </a:lvl3pPr>
            <a:lvl4pPr lvl="3" marR="0" rtl="0" algn="l">
              <a:spcBef>
                <a:spcPts val="600"/>
              </a:spcBef>
              <a:spcAft>
                <a:spcPts val="0"/>
              </a:spcAft>
              <a:buClr>
                <a:srgbClr val="953734"/>
              </a:buClr>
              <a:buSzPts val="2000"/>
              <a:buFont typeface="Arial"/>
              <a:buNone/>
              <a:defRPr b="0" i="0" sz="2000" u="none" cap="none" strike="noStrike">
                <a:solidFill>
                  <a:srgbClr val="5C5C5C"/>
                </a:solidFill>
                <a:latin typeface="Cambria"/>
                <a:ea typeface="Cambria"/>
                <a:cs typeface="Cambria"/>
                <a:sym typeface="Cambria"/>
              </a:defRPr>
            </a:lvl4pPr>
            <a:lvl5pPr lvl="4" marR="0" rtl="0" algn="l">
              <a:spcBef>
                <a:spcPts val="600"/>
              </a:spcBef>
              <a:spcAft>
                <a:spcPts val="0"/>
              </a:spcAft>
              <a:buClr>
                <a:srgbClr val="953734"/>
              </a:buClr>
              <a:buSzPts val="2000"/>
              <a:buFont typeface="Arial"/>
              <a:buNone/>
              <a:defRPr b="0" i="0" sz="2000" u="none" cap="none" strike="noStrike">
                <a:solidFill>
                  <a:srgbClr val="5C5C5C"/>
                </a:solidFill>
                <a:latin typeface="Cambria"/>
                <a:ea typeface="Cambria"/>
                <a:cs typeface="Cambria"/>
                <a:sym typeface="Cambria"/>
              </a:defRPr>
            </a:lvl5pPr>
            <a:lvl6pPr lvl="5" marR="0" rtl="0" algn="l">
              <a:spcBef>
                <a:spcPts val="6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4" name="Google Shape;74;p12"/>
          <p:cNvSpPr txBox="1"/>
          <p:nvPr>
            <p:ph idx="1" type="body"/>
          </p:nvPr>
        </p:nvSpPr>
        <p:spPr>
          <a:xfrm>
            <a:off x="1792288" y="4025503"/>
            <a:ext cx="5486400" cy="603600"/>
          </a:xfrm>
          <a:prstGeom prst="rect">
            <a:avLst/>
          </a:prstGeom>
          <a:noFill/>
          <a:ln>
            <a:noFill/>
          </a:ln>
        </p:spPr>
        <p:txBody>
          <a:bodyPr anchorCtr="0" anchor="t" bIns="45700" lIns="91425" spcFirstLastPara="1" rIns="91425" wrap="square" tIns="45700">
            <a:noAutofit/>
          </a:bodyPr>
          <a:lstStyle>
            <a:lvl1pPr indent="-228600" lvl="0" marL="457200" rtl="0" algn="l">
              <a:spcBef>
                <a:spcPts val="600"/>
              </a:spcBef>
              <a:spcAft>
                <a:spcPts val="0"/>
              </a:spcAft>
              <a:buSzPts val="1610"/>
              <a:buNone/>
              <a:defRPr sz="1400"/>
            </a:lvl1pPr>
            <a:lvl2pPr indent="-228600" lvl="1" marL="914400" rtl="0" algn="l">
              <a:spcBef>
                <a:spcPts val="600"/>
              </a:spcBef>
              <a:spcAft>
                <a:spcPts val="0"/>
              </a:spcAft>
              <a:buSzPts val="1200"/>
              <a:buNone/>
              <a:defRPr sz="1200"/>
            </a:lvl2pPr>
            <a:lvl3pPr indent="-228600" lvl="2" marL="1371600" rtl="0" algn="l">
              <a:spcBef>
                <a:spcPts val="600"/>
              </a:spcBef>
              <a:spcAft>
                <a:spcPts val="0"/>
              </a:spcAft>
              <a:buSzPts val="1000"/>
              <a:buNone/>
              <a:defRPr sz="1000"/>
            </a:lvl3pPr>
            <a:lvl4pPr indent="-228600" lvl="3" marL="1828800" rtl="0" algn="l">
              <a:spcBef>
                <a:spcPts val="600"/>
              </a:spcBef>
              <a:spcAft>
                <a:spcPts val="0"/>
              </a:spcAft>
              <a:buSzPts val="900"/>
              <a:buNone/>
              <a:defRPr sz="900"/>
            </a:lvl4pPr>
            <a:lvl5pPr indent="-228600" lvl="4" marL="2286000" rtl="0" algn="l">
              <a:spcBef>
                <a:spcPts val="600"/>
              </a:spcBef>
              <a:spcAft>
                <a:spcPts val="0"/>
              </a:spcAft>
              <a:buSzPts val="900"/>
              <a:buNone/>
              <a:defRPr sz="900"/>
            </a:lvl5pPr>
            <a:lvl6pPr indent="-228600" lvl="5" marL="2743200" rtl="0" algn="l">
              <a:spcBef>
                <a:spcPts val="60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75" name="Google Shape;75;p12"/>
          <p:cNvSpPr txBox="1"/>
          <p:nvPr>
            <p:ph idx="10" type="dt"/>
          </p:nvPr>
        </p:nvSpPr>
        <p:spPr>
          <a:xfrm>
            <a:off x="1" y="4860173"/>
            <a:ext cx="971700" cy="273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12"/>
          <p:cNvSpPr txBox="1"/>
          <p:nvPr>
            <p:ph idx="11" type="ftr"/>
          </p:nvPr>
        </p:nvSpPr>
        <p:spPr>
          <a:xfrm>
            <a:off x="3131840" y="4869658"/>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12"/>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78" name="Shape 78"/>
        <p:cNvGrpSpPr/>
        <p:nvPr/>
      </p:nvGrpSpPr>
      <p:grpSpPr>
        <a:xfrm>
          <a:off x="0" y="0"/>
          <a:ext cx="0" cy="0"/>
          <a:chOff x="0" y="0"/>
          <a:chExt cx="0" cy="0"/>
        </a:xfrm>
      </p:grpSpPr>
      <p:sp>
        <p:nvSpPr>
          <p:cNvPr id="79" name="Google Shape;79;p13"/>
          <p:cNvSpPr txBox="1"/>
          <p:nvPr>
            <p:ph type="title"/>
          </p:nvPr>
        </p:nvSpPr>
        <p:spPr>
          <a:xfrm>
            <a:off x="29210" y="588097"/>
            <a:ext cx="9009300" cy="623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rgbClr val="FD8E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0" name="Google Shape;80;p13"/>
          <p:cNvSpPr txBox="1"/>
          <p:nvPr>
            <p:ph idx="1" type="body"/>
          </p:nvPr>
        </p:nvSpPr>
        <p:spPr>
          <a:xfrm rot="5400000">
            <a:off x="2955939" y="-1330710"/>
            <a:ext cx="3304200" cy="8712900"/>
          </a:xfrm>
          <a:prstGeom prst="rect">
            <a:avLst/>
          </a:prstGeom>
          <a:noFill/>
          <a:ln>
            <a:noFill/>
          </a:ln>
        </p:spPr>
        <p:txBody>
          <a:bodyPr anchorCtr="0" anchor="t" bIns="45700" lIns="91425" spcFirstLastPara="1" rIns="91425" wrap="square" tIns="45700">
            <a:noAutofit/>
          </a:bodyPr>
          <a:lstStyle>
            <a:lvl1pPr indent="-360045" lvl="0" marL="457200" rtl="0" algn="l">
              <a:spcBef>
                <a:spcPts val="600"/>
              </a:spcBef>
              <a:spcAft>
                <a:spcPts val="0"/>
              </a:spcAft>
              <a:buSzPts val="2070"/>
              <a:buChar char="●"/>
              <a:defRPr/>
            </a:lvl1pPr>
            <a:lvl2pPr indent="-342900" lvl="1" marL="914400" rtl="0" algn="l">
              <a:spcBef>
                <a:spcPts val="600"/>
              </a:spcBef>
              <a:spcAft>
                <a:spcPts val="0"/>
              </a:spcAft>
              <a:buSzPts val="1800"/>
              <a:buChar char="🖝"/>
              <a:defRPr/>
            </a:lvl2pPr>
            <a:lvl3pPr indent="-342900" lvl="2" marL="1371600" rtl="0" algn="l">
              <a:spcBef>
                <a:spcPts val="600"/>
              </a:spcBef>
              <a:spcAft>
                <a:spcPts val="0"/>
              </a:spcAft>
              <a:buSzPts val="1800"/>
              <a:buChar char="▪"/>
              <a:defRPr/>
            </a:lvl3pPr>
            <a:lvl4pPr indent="-342900" lvl="3" marL="1828800" rtl="0" algn="l">
              <a:spcBef>
                <a:spcPts val="600"/>
              </a:spcBef>
              <a:spcAft>
                <a:spcPts val="0"/>
              </a:spcAft>
              <a:buSzPts val="1800"/>
              <a:buChar char="–"/>
              <a:defRPr/>
            </a:lvl4pPr>
            <a:lvl5pPr indent="-342900" lvl="4" marL="2286000" rtl="0" algn="l">
              <a:spcBef>
                <a:spcPts val="600"/>
              </a:spcBef>
              <a:spcAft>
                <a:spcPts val="0"/>
              </a:spcAft>
              <a:buSzPts val="1800"/>
              <a:buChar char="»"/>
              <a:defRPr/>
            </a:lvl5pPr>
            <a:lvl6pPr indent="-342900" lvl="5" marL="2743200" rtl="0" algn="l">
              <a:spcBef>
                <a:spcPts val="60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81" name="Google Shape;81;p13"/>
          <p:cNvSpPr txBox="1"/>
          <p:nvPr>
            <p:ph idx="10" type="dt"/>
          </p:nvPr>
        </p:nvSpPr>
        <p:spPr>
          <a:xfrm>
            <a:off x="1" y="4860173"/>
            <a:ext cx="971700" cy="273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3"/>
          <p:cNvSpPr txBox="1"/>
          <p:nvPr>
            <p:ph idx="11" type="ftr"/>
          </p:nvPr>
        </p:nvSpPr>
        <p:spPr>
          <a:xfrm>
            <a:off x="3131840" y="4869658"/>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3" name="Google Shape;83;p13"/>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84" name="Shape 84"/>
        <p:cNvGrpSpPr/>
        <p:nvPr/>
      </p:nvGrpSpPr>
      <p:grpSpPr>
        <a:xfrm>
          <a:off x="0" y="0"/>
          <a:ext cx="0" cy="0"/>
          <a:chOff x="0" y="0"/>
          <a:chExt cx="0" cy="0"/>
        </a:xfrm>
      </p:grpSpPr>
      <p:sp>
        <p:nvSpPr>
          <p:cNvPr id="85" name="Google Shape;85;p14"/>
          <p:cNvSpPr txBox="1"/>
          <p:nvPr>
            <p:ph type="title"/>
          </p:nvPr>
        </p:nvSpPr>
        <p:spPr>
          <a:xfrm rot="5400000">
            <a:off x="5463750" y="1371630"/>
            <a:ext cx="4388700" cy="20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rgbClr val="FD8E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6" name="Google Shape;86;p14"/>
          <p:cNvSpPr txBox="1"/>
          <p:nvPr>
            <p:ph idx="1" type="body"/>
          </p:nvPr>
        </p:nvSpPr>
        <p:spPr>
          <a:xfrm rot="5400000">
            <a:off x="1272750" y="-609570"/>
            <a:ext cx="4388700" cy="6019800"/>
          </a:xfrm>
          <a:prstGeom prst="rect">
            <a:avLst/>
          </a:prstGeom>
          <a:noFill/>
          <a:ln>
            <a:noFill/>
          </a:ln>
        </p:spPr>
        <p:txBody>
          <a:bodyPr anchorCtr="0" anchor="t" bIns="45700" lIns="91425" spcFirstLastPara="1" rIns="91425" wrap="square" tIns="45700">
            <a:noAutofit/>
          </a:bodyPr>
          <a:lstStyle>
            <a:lvl1pPr indent="-360045" lvl="0" marL="457200" rtl="0" algn="l">
              <a:spcBef>
                <a:spcPts val="600"/>
              </a:spcBef>
              <a:spcAft>
                <a:spcPts val="0"/>
              </a:spcAft>
              <a:buSzPts val="2070"/>
              <a:buChar char="●"/>
              <a:defRPr/>
            </a:lvl1pPr>
            <a:lvl2pPr indent="-342900" lvl="1" marL="914400" rtl="0" algn="l">
              <a:spcBef>
                <a:spcPts val="600"/>
              </a:spcBef>
              <a:spcAft>
                <a:spcPts val="0"/>
              </a:spcAft>
              <a:buSzPts val="1800"/>
              <a:buChar char="🖝"/>
              <a:defRPr/>
            </a:lvl2pPr>
            <a:lvl3pPr indent="-342900" lvl="2" marL="1371600" rtl="0" algn="l">
              <a:spcBef>
                <a:spcPts val="600"/>
              </a:spcBef>
              <a:spcAft>
                <a:spcPts val="0"/>
              </a:spcAft>
              <a:buSzPts val="1800"/>
              <a:buChar char="▪"/>
              <a:defRPr/>
            </a:lvl3pPr>
            <a:lvl4pPr indent="-342900" lvl="3" marL="1828800" rtl="0" algn="l">
              <a:spcBef>
                <a:spcPts val="600"/>
              </a:spcBef>
              <a:spcAft>
                <a:spcPts val="0"/>
              </a:spcAft>
              <a:buSzPts val="1800"/>
              <a:buChar char="–"/>
              <a:defRPr/>
            </a:lvl4pPr>
            <a:lvl5pPr indent="-342900" lvl="4" marL="2286000" rtl="0" algn="l">
              <a:spcBef>
                <a:spcPts val="600"/>
              </a:spcBef>
              <a:spcAft>
                <a:spcPts val="0"/>
              </a:spcAft>
              <a:buSzPts val="1800"/>
              <a:buChar char="»"/>
              <a:defRPr/>
            </a:lvl5pPr>
            <a:lvl6pPr indent="-342900" lvl="5" marL="2743200" rtl="0" algn="l">
              <a:spcBef>
                <a:spcPts val="60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87" name="Google Shape;87;p14"/>
          <p:cNvSpPr txBox="1"/>
          <p:nvPr>
            <p:ph idx="10" type="dt"/>
          </p:nvPr>
        </p:nvSpPr>
        <p:spPr>
          <a:xfrm>
            <a:off x="1" y="4860173"/>
            <a:ext cx="971700" cy="273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p14"/>
          <p:cNvSpPr txBox="1"/>
          <p:nvPr>
            <p:ph idx="11" type="ftr"/>
          </p:nvPr>
        </p:nvSpPr>
        <p:spPr>
          <a:xfrm>
            <a:off x="3131840" y="4869658"/>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9" name="Google Shape;89;p14"/>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ítulo y texto vertical">
  <p:cSld name="2_Título y texto vertical">
    <p:spTree>
      <p:nvGrpSpPr>
        <p:cNvPr id="90" name="Shape 90"/>
        <p:cNvGrpSpPr/>
        <p:nvPr/>
      </p:nvGrpSpPr>
      <p:grpSpPr>
        <a:xfrm>
          <a:off x="0" y="0"/>
          <a:ext cx="0" cy="0"/>
          <a:chOff x="0" y="0"/>
          <a:chExt cx="0" cy="0"/>
        </a:xfrm>
      </p:grpSpPr>
      <p:sp>
        <p:nvSpPr>
          <p:cNvPr id="91" name="Google Shape;91;p15"/>
          <p:cNvSpPr txBox="1"/>
          <p:nvPr>
            <p:ph type="title"/>
          </p:nvPr>
        </p:nvSpPr>
        <p:spPr>
          <a:xfrm>
            <a:off x="29210" y="588097"/>
            <a:ext cx="9009300" cy="623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rgbClr val="FD8E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2" name="Google Shape;92;p15"/>
          <p:cNvSpPr txBox="1"/>
          <p:nvPr>
            <p:ph idx="10" type="dt"/>
          </p:nvPr>
        </p:nvSpPr>
        <p:spPr>
          <a:xfrm>
            <a:off x="1" y="4860173"/>
            <a:ext cx="971700" cy="273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3" name="Google Shape;93;p15"/>
          <p:cNvSpPr txBox="1"/>
          <p:nvPr>
            <p:ph idx="11" type="ftr"/>
          </p:nvPr>
        </p:nvSpPr>
        <p:spPr>
          <a:xfrm>
            <a:off x="2483769" y="4869658"/>
            <a:ext cx="4824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4" name="Google Shape;94;p15"/>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1" sz="1200">
                <a:solidFill>
                  <a:srgbClr val="FD8E00"/>
                </a:solidFill>
                <a:latin typeface="Calibri"/>
                <a:ea typeface="Calibri"/>
                <a:cs typeface="Calibri"/>
                <a:sym typeface="Calibri"/>
              </a:defRPr>
            </a:lvl1pPr>
            <a:lvl2pPr indent="0" lvl="1" marL="0" rtl="0" algn="r">
              <a:spcBef>
                <a:spcPts val="0"/>
              </a:spcBef>
              <a:buNone/>
              <a:defRPr b="1" sz="1200">
                <a:solidFill>
                  <a:srgbClr val="FD8E00"/>
                </a:solidFill>
                <a:latin typeface="Calibri"/>
                <a:ea typeface="Calibri"/>
                <a:cs typeface="Calibri"/>
                <a:sym typeface="Calibri"/>
              </a:defRPr>
            </a:lvl2pPr>
            <a:lvl3pPr indent="0" lvl="2" marL="0" rtl="0" algn="r">
              <a:spcBef>
                <a:spcPts val="0"/>
              </a:spcBef>
              <a:buNone/>
              <a:defRPr b="1" sz="1200">
                <a:solidFill>
                  <a:srgbClr val="FD8E00"/>
                </a:solidFill>
                <a:latin typeface="Calibri"/>
                <a:ea typeface="Calibri"/>
                <a:cs typeface="Calibri"/>
                <a:sym typeface="Calibri"/>
              </a:defRPr>
            </a:lvl3pPr>
            <a:lvl4pPr indent="0" lvl="3" marL="0" rtl="0" algn="r">
              <a:spcBef>
                <a:spcPts val="0"/>
              </a:spcBef>
              <a:buNone/>
              <a:defRPr b="1" sz="1200">
                <a:solidFill>
                  <a:srgbClr val="FD8E00"/>
                </a:solidFill>
                <a:latin typeface="Calibri"/>
                <a:ea typeface="Calibri"/>
                <a:cs typeface="Calibri"/>
                <a:sym typeface="Calibri"/>
              </a:defRPr>
            </a:lvl4pPr>
            <a:lvl5pPr indent="0" lvl="4" marL="0" rtl="0" algn="r">
              <a:spcBef>
                <a:spcPts val="0"/>
              </a:spcBef>
              <a:buNone/>
              <a:defRPr b="1" sz="1200">
                <a:solidFill>
                  <a:srgbClr val="FD8E00"/>
                </a:solidFill>
                <a:latin typeface="Calibri"/>
                <a:ea typeface="Calibri"/>
                <a:cs typeface="Calibri"/>
                <a:sym typeface="Calibri"/>
              </a:defRPr>
            </a:lvl5pPr>
            <a:lvl6pPr indent="0" lvl="5" marL="0" rtl="0" algn="r">
              <a:spcBef>
                <a:spcPts val="0"/>
              </a:spcBef>
              <a:buNone/>
              <a:defRPr b="1" sz="1200">
                <a:solidFill>
                  <a:srgbClr val="FD8E00"/>
                </a:solidFill>
                <a:latin typeface="Calibri"/>
                <a:ea typeface="Calibri"/>
                <a:cs typeface="Calibri"/>
                <a:sym typeface="Calibri"/>
              </a:defRPr>
            </a:lvl6pPr>
            <a:lvl7pPr indent="0" lvl="6" marL="0" rtl="0" algn="r">
              <a:spcBef>
                <a:spcPts val="0"/>
              </a:spcBef>
              <a:buNone/>
              <a:defRPr b="1" sz="1200">
                <a:solidFill>
                  <a:srgbClr val="FD8E00"/>
                </a:solidFill>
                <a:latin typeface="Calibri"/>
                <a:ea typeface="Calibri"/>
                <a:cs typeface="Calibri"/>
                <a:sym typeface="Calibri"/>
              </a:defRPr>
            </a:lvl7pPr>
            <a:lvl8pPr indent="0" lvl="7" marL="0" rtl="0" algn="r">
              <a:spcBef>
                <a:spcPts val="0"/>
              </a:spcBef>
              <a:buNone/>
              <a:defRPr b="1" sz="1200">
                <a:solidFill>
                  <a:srgbClr val="FD8E00"/>
                </a:solidFill>
                <a:latin typeface="Calibri"/>
                <a:ea typeface="Calibri"/>
                <a:cs typeface="Calibri"/>
                <a:sym typeface="Calibri"/>
              </a:defRPr>
            </a:lvl8pPr>
            <a:lvl9pPr indent="0" lvl="8" marL="0" rtl="0" algn="r">
              <a:spcBef>
                <a:spcPts val="0"/>
              </a:spcBef>
              <a:buNone/>
              <a:defRPr b="1" sz="1200">
                <a:solidFill>
                  <a:srgbClr val="FD8E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95" name="Google Shape;95;p15"/>
          <p:cNvSpPr/>
          <p:nvPr/>
        </p:nvSpPr>
        <p:spPr>
          <a:xfrm>
            <a:off x="107505" y="573528"/>
            <a:ext cx="8964600" cy="38883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_Título y texto vertical">
  <p:cSld name="8_Título y texto vertical">
    <p:spTree>
      <p:nvGrpSpPr>
        <p:cNvPr id="96" name="Shape 96"/>
        <p:cNvGrpSpPr/>
        <p:nvPr/>
      </p:nvGrpSpPr>
      <p:grpSpPr>
        <a:xfrm>
          <a:off x="0" y="0"/>
          <a:ext cx="0" cy="0"/>
          <a:chOff x="0" y="0"/>
          <a:chExt cx="0" cy="0"/>
        </a:xfrm>
      </p:grpSpPr>
      <p:sp>
        <p:nvSpPr>
          <p:cNvPr id="97" name="Google Shape;97;p16"/>
          <p:cNvSpPr txBox="1"/>
          <p:nvPr>
            <p:ph type="title"/>
          </p:nvPr>
        </p:nvSpPr>
        <p:spPr>
          <a:xfrm>
            <a:off x="29210" y="588097"/>
            <a:ext cx="9009300" cy="623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rgbClr val="FD8E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8" name="Google Shape;98;p16"/>
          <p:cNvSpPr txBox="1"/>
          <p:nvPr>
            <p:ph idx="10" type="dt"/>
          </p:nvPr>
        </p:nvSpPr>
        <p:spPr>
          <a:xfrm>
            <a:off x="1" y="4860173"/>
            <a:ext cx="971700" cy="273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9" name="Google Shape;99;p16"/>
          <p:cNvSpPr txBox="1"/>
          <p:nvPr>
            <p:ph idx="11" type="ftr"/>
          </p:nvPr>
        </p:nvSpPr>
        <p:spPr>
          <a:xfrm>
            <a:off x="2483769" y="4869658"/>
            <a:ext cx="4824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0" name="Google Shape;100;p16"/>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1" sz="1200">
                <a:solidFill>
                  <a:srgbClr val="FD8E00"/>
                </a:solidFill>
                <a:latin typeface="Calibri"/>
                <a:ea typeface="Calibri"/>
                <a:cs typeface="Calibri"/>
                <a:sym typeface="Calibri"/>
              </a:defRPr>
            </a:lvl1pPr>
            <a:lvl2pPr indent="0" lvl="1" marL="0" rtl="0" algn="r">
              <a:spcBef>
                <a:spcPts val="0"/>
              </a:spcBef>
              <a:buNone/>
              <a:defRPr b="1" sz="1200">
                <a:solidFill>
                  <a:srgbClr val="FD8E00"/>
                </a:solidFill>
                <a:latin typeface="Calibri"/>
                <a:ea typeface="Calibri"/>
                <a:cs typeface="Calibri"/>
                <a:sym typeface="Calibri"/>
              </a:defRPr>
            </a:lvl2pPr>
            <a:lvl3pPr indent="0" lvl="2" marL="0" rtl="0" algn="r">
              <a:spcBef>
                <a:spcPts val="0"/>
              </a:spcBef>
              <a:buNone/>
              <a:defRPr b="1" sz="1200">
                <a:solidFill>
                  <a:srgbClr val="FD8E00"/>
                </a:solidFill>
                <a:latin typeface="Calibri"/>
                <a:ea typeface="Calibri"/>
                <a:cs typeface="Calibri"/>
                <a:sym typeface="Calibri"/>
              </a:defRPr>
            </a:lvl3pPr>
            <a:lvl4pPr indent="0" lvl="3" marL="0" rtl="0" algn="r">
              <a:spcBef>
                <a:spcPts val="0"/>
              </a:spcBef>
              <a:buNone/>
              <a:defRPr b="1" sz="1200">
                <a:solidFill>
                  <a:srgbClr val="FD8E00"/>
                </a:solidFill>
                <a:latin typeface="Calibri"/>
                <a:ea typeface="Calibri"/>
                <a:cs typeface="Calibri"/>
                <a:sym typeface="Calibri"/>
              </a:defRPr>
            </a:lvl4pPr>
            <a:lvl5pPr indent="0" lvl="4" marL="0" rtl="0" algn="r">
              <a:spcBef>
                <a:spcPts val="0"/>
              </a:spcBef>
              <a:buNone/>
              <a:defRPr b="1" sz="1200">
                <a:solidFill>
                  <a:srgbClr val="FD8E00"/>
                </a:solidFill>
                <a:latin typeface="Calibri"/>
                <a:ea typeface="Calibri"/>
                <a:cs typeface="Calibri"/>
                <a:sym typeface="Calibri"/>
              </a:defRPr>
            </a:lvl5pPr>
            <a:lvl6pPr indent="0" lvl="5" marL="0" rtl="0" algn="r">
              <a:spcBef>
                <a:spcPts val="0"/>
              </a:spcBef>
              <a:buNone/>
              <a:defRPr b="1" sz="1200">
                <a:solidFill>
                  <a:srgbClr val="FD8E00"/>
                </a:solidFill>
                <a:latin typeface="Calibri"/>
                <a:ea typeface="Calibri"/>
                <a:cs typeface="Calibri"/>
                <a:sym typeface="Calibri"/>
              </a:defRPr>
            </a:lvl6pPr>
            <a:lvl7pPr indent="0" lvl="6" marL="0" rtl="0" algn="r">
              <a:spcBef>
                <a:spcPts val="0"/>
              </a:spcBef>
              <a:buNone/>
              <a:defRPr b="1" sz="1200">
                <a:solidFill>
                  <a:srgbClr val="FD8E00"/>
                </a:solidFill>
                <a:latin typeface="Calibri"/>
                <a:ea typeface="Calibri"/>
                <a:cs typeface="Calibri"/>
                <a:sym typeface="Calibri"/>
              </a:defRPr>
            </a:lvl7pPr>
            <a:lvl8pPr indent="0" lvl="7" marL="0" rtl="0" algn="r">
              <a:spcBef>
                <a:spcPts val="0"/>
              </a:spcBef>
              <a:buNone/>
              <a:defRPr b="1" sz="1200">
                <a:solidFill>
                  <a:srgbClr val="FD8E00"/>
                </a:solidFill>
                <a:latin typeface="Calibri"/>
                <a:ea typeface="Calibri"/>
                <a:cs typeface="Calibri"/>
                <a:sym typeface="Calibri"/>
              </a:defRPr>
            </a:lvl8pPr>
            <a:lvl9pPr indent="0" lvl="8" marL="0" rtl="0" algn="r">
              <a:spcBef>
                <a:spcPts val="0"/>
              </a:spcBef>
              <a:buNone/>
              <a:defRPr b="1" sz="1200">
                <a:solidFill>
                  <a:srgbClr val="FD8E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01" name="Google Shape;101;p16"/>
          <p:cNvSpPr/>
          <p:nvPr/>
        </p:nvSpPr>
        <p:spPr>
          <a:xfrm>
            <a:off x="107505" y="573528"/>
            <a:ext cx="8964600" cy="38883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0_Título y texto vertical">
  <p:cSld name="10_Título y texto vertical">
    <p:spTree>
      <p:nvGrpSpPr>
        <p:cNvPr id="102" name="Shape 102"/>
        <p:cNvGrpSpPr/>
        <p:nvPr/>
      </p:nvGrpSpPr>
      <p:grpSpPr>
        <a:xfrm>
          <a:off x="0" y="0"/>
          <a:ext cx="0" cy="0"/>
          <a:chOff x="0" y="0"/>
          <a:chExt cx="0" cy="0"/>
        </a:xfrm>
      </p:grpSpPr>
      <p:sp>
        <p:nvSpPr>
          <p:cNvPr id="103" name="Google Shape;103;p17"/>
          <p:cNvSpPr txBox="1"/>
          <p:nvPr>
            <p:ph type="title"/>
          </p:nvPr>
        </p:nvSpPr>
        <p:spPr>
          <a:xfrm>
            <a:off x="29210" y="588097"/>
            <a:ext cx="9009300" cy="623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rgbClr val="FD8E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4" name="Google Shape;104;p17"/>
          <p:cNvSpPr txBox="1"/>
          <p:nvPr>
            <p:ph idx="10" type="dt"/>
          </p:nvPr>
        </p:nvSpPr>
        <p:spPr>
          <a:xfrm>
            <a:off x="1" y="4860173"/>
            <a:ext cx="971700" cy="273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5" name="Google Shape;105;p17"/>
          <p:cNvSpPr txBox="1"/>
          <p:nvPr>
            <p:ph idx="11" type="ftr"/>
          </p:nvPr>
        </p:nvSpPr>
        <p:spPr>
          <a:xfrm>
            <a:off x="2483769" y="4869658"/>
            <a:ext cx="4824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6" name="Google Shape;106;p17"/>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1" sz="1200">
                <a:solidFill>
                  <a:srgbClr val="FD8E00"/>
                </a:solidFill>
                <a:latin typeface="Calibri"/>
                <a:ea typeface="Calibri"/>
                <a:cs typeface="Calibri"/>
                <a:sym typeface="Calibri"/>
              </a:defRPr>
            </a:lvl1pPr>
            <a:lvl2pPr indent="0" lvl="1" marL="0" rtl="0" algn="r">
              <a:spcBef>
                <a:spcPts val="0"/>
              </a:spcBef>
              <a:buNone/>
              <a:defRPr b="1" sz="1200">
                <a:solidFill>
                  <a:srgbClr val="FD8E00"/>
                </a:solidFill>
                <a:latin typeface="Calibri"/>
                <a:ea typeface="Calibri"/>
                <a:cs typeface="Calibri"/>
                <a:sym typeface="Calibri"/>
              </a:defRPr>
            </a:lvl2pPr>
            <a:lvl3pPr indent="0" lvl="2" marL="0" rtl="0" algn="r">
              <a:spcBef>
                <a:spcPts val="0"/>
              </a:spcBef>
              <a:buNone/>
              <a:defRPr b="1" sz="1200">
                <a:solidFill>
                  <a:srgbClr val="FD8E00"/>
                </a:solidFill>
                <a:latin typeface="Calibri"/>
                <a:ea typeface="Calibri"/>
                <a:cs typeface="Calibri"/>
                <a:sym typeface="Calibri"/>
              </a:defRPr>
            </a:lvl3pPr>
            <a:lvl4pPr indent="0" lvl="3" marL="0" rtl="0" algn="r">
              <a:spcBef>
                <a:spcPts val="0"/>
              </a:spcBef>
              <a:buNone/>
              <a:defRPr b="1" sz="1200">
                <a:solidFill>
                  <a:srgbClr val="FD8E00"/>
                </a:solidFill>
                <a:latin typeface="Calibri"/>
                <a:ea typeface="Calibri"/>
                <a:cs typeface="Calibri"/>
                <a:sym typeface="Calibri"/>
              </a:defRPr>
            </a:lvl4pPr>
            <a:lvl5pPr indent="0" lvl="4" marL="0" rtl="0" algn="r">
              <a:spcBef>
                <a:spcPts val="0"/>
              </a:spcBef>
              <a:buNone/>
              <a:defRPr b="1" sz="1200">
                <a:solidFill>
                  <a:srgbClr val="FD8E00"/>
                </a:solidFill>
                <a:latin typeface="Calibri"/>
                <a:ea typeface="Calibri"/>
                <a:cs typeface="Calibri"/>
                <a:sym typeface="Calibri"/>
              </a:defRPr>
            </a:lvl5pPr>
            <a:lvl6pPr indent="0" lvl="5" marL="0" rtl="0" algn="r">
              <a:spcBef>
                <a:spcPts val="0"/>
              </a:spcBef>
              <a:buNone/>
              <a:defRPr b="1" sz="1200">
                <a:solidFill>
                  <a:srgbClr val="FD8E00"/>
                </a:solidFill>
                <a:latin typeface="Calibri"/>
                <a:ea typeface="Calibri"/>
                <a:cs typeface="Calibri"/>
                <a:sym typeface="Calibri"/>
              </a:defRPr>
            </a:lvl6pPr>
            <a:lvl7pPr indent="0" lvl="6" marL="0" rtl="0" algn="r">
              <a:spcBef>
                <a:spcPts val="0"/>
              </a:spcBef>
              <a:buNone/>
              <a:defRPr b="1" sz="1200">
                <a:solidFill>
                  <a:srgbClr val="FD8E00"/>
                </a:solidFill>
                <a:latin typeface="Calibri"/>
                <a:ea typeface="Calibri"/>
                <a:cs typeface="Calibri"/>
                <a:sym typeface="Calibri"/>
              </a:defRPr>
            </a:lvl7pPr>
            <a:lvl8pPr indent="0" lvl="7" marL="0" rtl="0" algn="r">
              <a:spcBef>
                <a:spcPts val="0"/>
              </a:spcBef>
              <a:buNone/>
              <a:defRPr b="1" sz="1200">
                <a:solidFill>
                  <a:srgbClr val="FD8E00"/>
                </a:solidFill>
                <a:latin typeface="Calibri"/>
                <a:ea typeface="Calibri"/>
                <a:cs typeface="Calibri"/>
                <a:sym typeface="Calibri"/>
              </a:defRPr>
            </a:lvl8pPr>
            <a:lvl9pPr indent="0" lvl="8" marL="0" rtl="0" algn="r">
              <a:spcBef>
                <a:spcPts val="0"/>
              </a:spcBef>
              <a:buNone/>
              <a:defRPr b="1" sz="1200">
                <a:solidFill>
                  <a:srgbClr val="FD8E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07" name="Google Shape;107;p17"/>
          <p:cNvSpPr/>
          <p:nvPr/>
        </p:nvSpPr>
        <p:spPr>
          <a:xfrm>
            <a:off x="107505" y="573528"/>
            <a:ext cx="8964600" cy="38883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1_Título y texto vertical">
  <p:cSld name="11_Título y texto vertical">
    <p:spTree>
      <p:nvGrpSpPr>
        <p:cNvPr id="108" name="Shape 108"/>
        <p:cNvGrpSpPr/>
        <p:nvPr/>
      </p:nvGrpSpPr>
      <p:grpSpPr>
        <a:xfrm>
          <a:off x="0" y="0"/>
          <a:ext cx="0" cy="0"/>
          <a:chOff x="0" y="0"/>
          <a:chExt cx="0" cy="0"/>
        </a:xfrm>
      </p:grpSpPr>
      <p:sp>
        <p:nvSpPr>
          <p:cNvPr id="109" name="Google Shape;109;p18"/>
          <p:cNvSpPr txBox="1"/>
          <p:nvPr>
            <p:ph type="title"/>
          </p:nvPr>
        </p:nvSpPr>
        <p:spPr>
          <a:xfrm>
            <a:off x="29210" y="588097"/>
            <a:ext cx="9009300" cy="623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rgbClr val="FD8E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0" name="Google Shape;110;p18"/>
          <p:cNvSpPr txBox="1"/>
          <p:nvPr>
            <p:ph idx="10" type="dt"/>
          </p:nvPr>
        </p:nvSpPr>
        <p:spPr>
          <a:xfrm>
            <a:off x="1" y="4860173"/>
            <a:ext cx="971700" cy="273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1" name="Google Shape;111;p18"/>
          <p:cNvSpPr txBox="1"/>
          <p:nvPr>
            <p:ph idx="11" type="ftr"/>
          </p:nvPr>
        </p:nvSpPr>
        <p:spPr>
          <a:xfrm>
            <a:off x="2483769" y="4869658"/>
            <a:ext cx="4824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2" name="Google Shape;112;p18"/>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1" sz="1200">
                <a:solidFill>
                  <a:srgbClr val="FD8E00"/>
                </a:solidFill>
                <a:latin typeface="Calibri"/>
                <a:ea typeface="Calibri"/>
                <a:cs typeface="Calibri"/>
                <a:sym typeface="Calibri"/>
              </a:defRPr>
            </a:lvl1pPr>
            <a:lvl2pPr indent="0" lvl="1" marL="0" rtl="0" algn="r">
              <a:spcBef>
                <a:spcPts val="0"/>
              </a:spcBef>
              <a:buNone/>
              <a:defRPr b="1" sz="1200">
                <a:solidFill>
                  <a:srgbClr val="FD8E00"/>
                </a:solidFill>
                <a:latin typeface="Calibri"/>
                <a:ea typeface="Calibri"/>
                <a:cs typeface="Calibri"/>
                <a:sym typeface="Calibri"/>
              </a:defRPr>
            </a:lvl2pPr>
            <a:lvl3pPr indent="0" lvl="2" marL="0" rtl="0" algn="r">
              <a:spcBef>
                <a:spcPts val="0"/>
              </a:spcBef>
              <a:buNone/>
              <a:defRPr b="1" sz="1200">
                <a:solidFill>
                  <a:srgbClr val="FD8E00"/>
                </a:solidFill>
                <a:latin typeface="Calibri"/>
                <a:ea typeface="Calibri"/>
                <a:cs typeface="Calibri"/>
                <a:sym typeface="Calibri"/>
              </a:defRPr>
            </a:lvl3pPr>
            <a:lvl4pPr indent="0" lvl="3" marL="0" rtl="0" algn="r">
              <a:spcBef>
                <a:spcPts val="0"/>
              </a:spcBef>
              <a:buNone/>
              <a:defRPr b="1" sz="1200">
                <a:solidFill>
                  <a:srgbClr val="FD8E00"/>
                </a:solidFill>
                <a:latin typeface="Calibri"/>
                <a:ea typeface="Calibri"/>
                <a:cs typeface="Calibri"/>
                <a:sym typeface="Calibri"/>
              </a:defRPr>
            </a:lvl4pPr>
            <a:lvl5pPr indent="0" lvl="4" marL="0" rtl="0" algn="r">
              <a:spcBef>
                <a:spcPts val="0"/>
              </a:spcBef>
              <a:buNone/>
              <a:defRPr b="1" sz="1200">
                <a:solidFill>
                  <a:srgbClr val="FD8E00"/>
                </a:solidFill>
                <a:latin typeface="Calibri"/>
                <a:ea typeface="Calibri"/>
                <a:cs typeface="Calibri"/>
                <a:sym typeface="Calibri"/>
              </a:defRPr>
            </a:lvl5pPr>
            <a:lvl6pPr indent="0" lvl="5" marL="0" rtl="0" algn="r">
              <a:spcBef>
                <a:spcPts val="0"/>
              </a:spcBef>
              <a:buNone/>
              <a:defRPr b="1" sz="1200">
                <a:solidFill>
                  <a:srgbClr val="FD8E00"/>
                </a:solidFill>
                <a:latin typeface="Calibri"/>
                <a:ea typeface="Calibri"/>
                <a:cs typeface="Calibri"/>
                <a:sym typeface="Calibri"/>
              </a:defRPr>
            </a:lvl6pPr>
            <a:lvl7pPr indent="0" lvl="6" marL="0" rtl="0" algn="r">
              <a:spcBef>
                <a:spcPts val="0"/>
              </a:spcBef>
              <a:buNone/>
              <a:defRPr b="1" sz="1200">
                <a:solidFill>
                  <a:srgbClr val="FD8E00"/>
                </a:solidFill>
                <a:latin typeface="Calibri"/>
                <a:ea typeface="Calibri"/>
                <a:cs typeface="Calibri"/>
                <a:sym typeface="Calibri"/>
              </a:defRPr>
            </a:lvl7pPr>
            <a:lvl8pPr indent="0" lvl="7" marL="0" rtl="0" algn="r">
              <a:spcBef>
                <a:spcPts val="0"/>
              </a:spcBef>
              <a:buNone/>
              <a:defRPr b="1" sz="1200">
                <a:solidFill>
                  <a:srgbClr val="FD8E00"/>
                </a:solidFill>
                <a:latin typeface="Calibri"/>
                <a:ea typeface="Calibri"/>
                <a:cs typeface="Calibri"/>
                <a:sym typeface="Calibri"/>
              </a:defRPr>
            </a:lvl8pPr>
            <a:lvl9pPr indent="0" lvl="8" marL="0" rtl="0" algn="r">
              <a:spcBef>
                <a:spcPts val="0"/>
              </a:spcBef>
              <a:buNone/>
              <a:defRPr b="1" sz="1200">
                <a:solidFill>
                  <a:srgbClr val="FD8E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13" name="Google Shape;113;p18"/>
          <p:cNvSpPr/>
          <p:nvPr/>
        </p:nvSpPr>
        <p:spPr>
          <a:xfrm>
            <a:off x="107505" y="573528"/>
            <a:ext cx="8964600" cy="38883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6_Título y texto vertical">
  <p:cSld name="16_Título y texto vertical">
    <p:spTree>
      <p:nvGrpSpPr>
        <p:cNvPr id="114" name="Shape 114"/>
        <p:cNvGrpSpPr/>
        <p:nvPr/>
      </p:nvGrpSpPr>
      <p:grpSpPr>
        <a:xfrm>
          <a:off x="0" y="0"/>
          <a:ext cx="0" cy="0"/>
          <a:chOff x="0" y="0"/>
          <a:chExt cx="0" cy="0"/>
        </a:xfrm>
      </p:grpSpPr>
      <p:sp>
        <p:nvSpPr>
          <p:cNvPr id="115" name="Google Shape;115;p19"/>
          <p:cNvSpPr txBox="1"/>
          <p:nvPr>
            <p:ph type="title"/>
          </p:nvPr>
        </p:nvSpPr>
        <p:spPr>
          <a:xfrm>
            <a:off x="29210" y="588097"/>
            <a:ext cx="9009300" cy="623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rgbClr val="FD8E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6" name="Google Shape;116;p19"/>
          <p:cNvSpPr txBox="1"/>
          <p:nvPr>
            <p:ph idx="10" type="dt"/>
          </p:nvPr>
        </p:nvSpPr>
        <p:spPr>
          <a:xfrm>
            <a:off x="1" y="4860173"/>
            <a:ext cx="971700" cy="273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7" name="Google Shape;117;p19"/>
          <p:cNvSpPr txBox="1"/>
          <p:nvPr>
            <p:ph idx="11" type="ftr"/>
          </p:nvPr>
        </p:nvSpPr>
        <p:spPr>
          <a:xfrm>
            <a:off x="2483769" y="4869658"/>
            <a:ext cx="4824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8" name="Google Shape;118;p19"/>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1" sz="1200">
                <a:solidFill>
                  <a:srgbClr val="FD8E00"/>
                </a:solidFill>
                <a:latin typeface="Calibri"/>
                <a:ea typeface="Calibri"/>
                <a:cs typeface="Calibri"/>
                <a:sym typeface="Calibri"/>
              </a:defRPr>
            </a:lvl1pPr>
            <a:lvl2pPr indent="0" lvl="1" marL="0" rtl="0" algn="r">
              <a:spcBef>
                <a:spcPts val="0"/>
              </a:spcBef>
              <a:buNone/>
              <a:defRPr b="1" sz="1200">
                <a:solidFill>
                  <a:srgbClr val="FD8E00"/>
                </a:solidFill>
                <a:latin typeface="Calibri"/>
                <a:ea typeface="Calibri"/>
                <a:cs typeface="Calibri"/>
                <a:sym typeface="Calibri"/>
              </a:defRPr>
            </a:lvl2pPr>
            <a:lvl3pPr indent="0" lvl="2" marL="0" rtl="0" algn="r">
              <a:spcBef>
                <a:spcPts val="0"/>
              </a:spcBef>
              <a:buNone/>
              <a:defRPr b="1" sz="1200">
                <a:solidFill>
                  <a:srgbClr val="FD8E00"/>
                </a:solidFill>
                <a:latin typeface="Calibri"/>
                <a:ea typeface="Calibri"/>
                <a:cs typeface="Calibri"/>
                <a:sym typeface="Calibri"/>
              </a:defRPr>
            </a:lvl3pPr>
            <a:lvl4pPr indent="0" lvl="3" marL="0" rtl="0" algn="r">
              <a:spcBef>
                <a:spcPts val="0"/>
              </a:spcBef>
              <a:buNone/>
              <a:defRPr b="1" sz="1200">
                <a:solidFill>
                  <a:srgbClr val="FD8E00"/>
                </a:solidFill>
                <a:latin typeface="Calibri"/>
                <a:ea typeface="Calibri"/>
                <a:cs typeface="Calibri"/>
                <a:sym typeface="Calibri"/>
              </a:defRPr>
            </a:lvl4pPr>
            <a:lvl5pPr indent="0" lvl="4" marL="0" rtl="0" algn="r">
              <a:spcBef>
                <a:spcPts val="0"/>
              </a:spcBef>
              <a:buNone/>
              <a:defRPr b="1" sz="1200">
                <a:solidFill>
                  <a:srgbClr val="FD8E00"/>
                </a:solidFill>
                <a:latin typeface="Calibri"/>
                <a:ea typeface="Calibri"/>
                <a:cs typeface="Calibri"/>
                <a:sym typeface="Calibri"/>
              </a:defRPr>
            </a:lvl5pPr>
            <a:lvl6pPr indent="0" lvl="5" marL="0" rtl="0" algn="r">
              <a:spcBef>
                <a:spcPts val="0"/>
              </a:spcBef>
              <a:buNone/>
              <a:defRPr b="1" sz="1200">
                <a:solidFill>
                  <a:srgbClr val="FD8E00"/>
                </a:solidFill>
                <a:latin typeface="Calibri"/>
                <a:ea typeface="Calibri"/>
                <a:cs typeface="Calibri"/>
                <a:sym typeface="Calibri"/>
              </a:defRPr>
            </a:lvl6pPr>
            <a:lvl7pPr indent="0" lvl="6" marL="0" rtl="0" algn="r">
              <a:spcBef>
                <a:spcPts val="0"/>
              </a:spcBef>
              <a:buNone/>
              <a:defRPr b="1" sz="1200">
                <a:solidFill>
                  <a:srgbClr val="FD8E00"/>
                </a:solidFill>
                <a:latin typeface="Calibri"/>
                <a:ea typeface="Calibri"/>
                <a:cs typeface="Calibri"/>
                <a:sym typeface="Calibri"/>
              </a:defRPr>
            </a:lvl7pPr>
            <a:lvl8pPr indent="0" lvl="7" marL="0" rtl="0" algn="r">
              <a:spcBef>
                <a:spcPts val="0"/>
              </a:spcBef>
              <a:buNone/>
              <a:defRPr b="1" sz="1200">
                <a:solidFill>
                  <a:srgbClr val="FD8E00"/>
                </a:solidFill>
                <a:latin typeface="Calibri"/>
                <a:ea typeface="Calibri"/>
                <a:cs typeface="Calibri"/>
                <a:sym typeface="Calibri"/>
              </a:defRPr>
            </a:lvl8pPr>
            <a:lvl9pPr indent="0" lvl="8" marL="0" rtl="0" algn="r">
              <a:spcBef>
                <a:spcPts val="0"/>
              </a:spcBef>
              <a:buNone/>
              <a:defRPr b="1" sz="1200">
                <a:solidFill>
                  <a:srgbClr val="FD8E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19" name="Google Shape;119;p19"/>
          <p:cNvSpPr/>
          <p:nvPr/>
        </p:nvSpPr>
        <p:spPr>
          <a:xfrm>
            <a:off x="107505" y="573528"/>
            <a:ext cx="8964600" cy="38883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7_Título y texto vertical">
  <p:cSld name="17_Título y texto vertical">
    <p:spTree>
      <p:nvGrpSpPr>
        <p:cNvPr id="120" name="Shape 120"/>
        <p:cNvGrpSpPr/>
        <p:nvPr/>
      </p:nvGrpSpPr>
      <p:grpSpPr>
        <a:xfrm>
          <a:off x="0" y="0"/>
          <a:ext cx="0" cy="0"/>
          <a:chOff x="0" y="0"/>
          <a:chExt cx="0" cy="0"/>
        </a:xfrm>
      </p:grpSpPr>
      <p:sp>
        <p:nvSpPr>
          <p:cNvPr id="121" name="Google Shape;121;p20"/>
          <p:cNvSpPr txBox="1"/>
          <p:nvPr>
            <p:ph type="title"/>
          </p:nvPr>
        </p:nvSpPr>
        <p:spPr>
          <a:xfrm>
            <a:off x="29210" y="588097"/>
            <a:ext cx="9009300" cy="623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rgbClr val="FD8E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2" name="Google Shape;122;p20"/>
          <p:cNvSpPr txBox="1"/>
          <p:nvPr>
            <p:ph idx="10" type="dt"/>
          </p:nvPr>
        </p:nvSpPr>
        <p:spPr>
          <a:xfrm>
            <a:off x="1" y="4860173"/>
            <a:ext cx="971700" cy="273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3" name="Google Shape;123;p20"/>
          <p:cNvSpPr txBox="1"/>
          <p:nvPr>
            <p:ph idx="11" type="ftr"/>
          </p:nvPr>
        </p:nvSpPr>
        <p:spPr>
          <a:xfrm>
            <a:off x="2483769" y="4869658"/>
            <a:ext cx="4824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4" name="Google Shape;124;p20"/>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1" sz="1200">
                <a:solidFill>
                  <a:srgbClr val="FD8E00"/>
                </a:solidFill>
                <a:latin typeface="Calibri"/>
                <a:ea typeface="Calibri"/>
                <a:cs typeface="Calibri"/>
                <a:sym typeface="Calibri"/>
              </a:defRPr>
            </a:lvl1pPr>
            <a:lvl2pPr indent="0" lvl="1" marL="0" rtl="0" algn="r">
              <a:spcBef>
                <a:spcPts val="0"/>
              </a:spcBef>
              <a:buNone/>
              <a:defRPr b="1" sz="1200">
                <a:solidFill>
                  <a:srgbClr val="FD8E00"/>
                </a:solidFill>
                <a:latin typeface="Calibri"/>
                <a:ea typeface="Calibri"/>
                <a:cs typeface="Calibri"/>
                <a:sym typeface="Calibri"/>
              </a:defRPr>
            </a:lvl2pPr>
            <a:lvl3pPr indent="0" lvl="2" marL="0" rtl="0" algn="r">
              <a:spcBef>
                <a:spcPts val="0"/>
              </a:spcBef>
              <a:buNone/>
              <a:defRPr b="1" sz="1200">
                <a:solidFill>
                  <a:srgbClr val="FD8E00"/>
                </a:solidFill>
                <a:latin typeface="Calibri"/>
                <a:ea typeface="Calibri"/>
                <a:cs typeface="Calibri"/>
                <a:sym typeface="Calibri"/>
              </a:defRPr>
            </a:lvl3pPr>
            <a:lvl4pPr indent="0" lvl="3" marL="0" rtl="0" algn="r">
              <a:spcBef>
                <a:spcPts val="0"/>
              </a:spcBef>
              <a:buNone/>
              <a:defRPr b="1" sz="1200">
                <a:solidFill>
                  <a:srgbClr val="FD8E00"/>
                </a:solidFill>
                <a:latin typeface="Calibri"/>
                <a:ea typeface="Calibri"/>
                <a:cs typeface="Calibri"/>
                <a:sym typeface="Calibri"/>
              </a:defRPr>
            </a:lvl4pPr>
            <a:lvl5pPr indent="0" lvl="4" marL="0" rtl="0" algn="r">
              <a:spcBef>
                <a:spcPts val="0"/>
              </a:spcBef>
              <a:buNone/>
              <a:defRPr b="1" sz="1200">
                <a:solidFill>
                  <a:srgbClr val="FD8E00"/>
                </a:solidFill>
                <a:latin typeface="Calibri"/>
                <a:ea typeface="Calibri"/>
                <a:cs typeface="Calibri"/>
                <a:sym typeface="Calibri"/>
              </a:defRPr>
            </a:lvl5pPr>
            <a:lvl6pPr indent="0" lvl="5" marL="0" rtl="0" algn="r">
              <a:spcBef>
                <a:spcPts val="0"/>
              </a:spcBef>
              <a:buNone/>
              <a:defRPr b="1" sz="1200">
                <a:solidFill>
                  <a:srgbClr val="FD8E00"/>
                </a:solidFill>
                <a:latin typeface="Calibri"/>
                <a:ea typeface="Calibri"/>
                <a:cs typeface="Calibri"/>
                <a:sym typeface="Calibri"/>
              </a:defRPr>
            </a:lvl6pPr>
            <a:lvl7pPr indent="0" lvl="6" marL="0" rtl="0" algn="r">
              <a:spcBef>
                <a:spcPts val="0"/>
              </a:spcBef>
              <a:buNone/>
              <a:defRPr b="1" sz="1200">
                <a:solidFill>
                  <a:srgbClr val="FD8E00"/>
                </a:solidFill>
                <a:latin typeface="Calibri"/>
                <a:ea typeface="Calibri"/>
                <a:cs typeface="Calibri"/>
                <a:sym typeface="Calibri"/>
              </a:defRPr>
            </a:lvl7pPr>
            <a:lvl8pPr indent="0" lvl="7" marL="0" rtl="0" algn="r">
              <a:spcBef>
                <a:spcPts val="0"/>
              </a:spcBef>
              <a:buNone/>
              <a:defRPr b="1" sz="1200">
                <a:solidFill>
                  <a:srgbClr val="FD8E00"/>
                </a:solidFill>
                <a:latin typeface="Calibri"/>
                <a:ea typeface="Calibri"/>
                <a:cs typeface="Calibri"/>
                <a:sym typeface="Calibri"/>
              </a:defRPr>
            </a:lvl8pPr>
            <a:lvl9pPr indent="0" lvl="8" marL="0" rtl="0" algn="r">
              <a:spcBef>
                <a:spcPts val="0"/>
              </a:spcBef>
              <a:buNone/>
              <a:defRPr b="1" sz="1200">
                <a:solidFill>
                  <a:srgbClr val="FD8E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25" name="Google Shape;125;p20"/>
          <p:cNvSpPr/>
          <p:nvPr/>
        </p:nvSpPr>
        <p:spPr>
          <a:xfrm>
            <a:off x="107505" y="573528"/>
            <a:ext cx="8964600" cy="38883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Diapositiva de título">
  <p:cSld name="1_Diapositiva de título">
    <p:spTree>
      <p:nvGrpSpPr>
        <p:cNvPr id="19" name="Shape 19"/>
        <p:cNvGrpSpPr/>
        <p:nvPr/>
      </p:nvGrpSpPr>
      <p:grpSpPr>
        <a:xfrm>
          <a:off x="0" y="0"/>
          <a:ext cx="0" cy="0"/>
          <a:chOff x="0" y="0"/>
          <a:chExt cx="0" cy="0"/>
        </a:xfrm>
      </p:grpSpPr>
      <p:sp>
        <p:nvSpPr>
          <p:cNvPr id="20" name="Google Shape;20;p3"/>
          <p:cNvSpPr txBox="1"/>
          <p:nvPr>
            <p:ph idx="11" type="ftr"/>
          </p:nvPr>
        </p:nvSpPr>
        <p:spPr>
          <a:xfrm>
            <a:off x="3131840" y="4869658"/>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 name="Google Shape;21;p3"/>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22" name="Google Shape;22;p3"/>
          <p:cNvSpPr/>
          <p:nvPr/>
        </p:nvSpPr>
        <p:spPr>
          <a:xfrm>
            <a:off x="0" y="0"/>
            <a:ext cx="9144000" cy="627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Dos objetos">
  <p:cSld name="4_Dos objetos">
    <p:spTree>
      <p:nvGrpSpPr>
        <p:cNvPr id="126" name="Shape 126"/>
        <p:cNvGrpSpPr/>
        <p:nvPr/>
      </p:nvGrpSpPr>
      <p:grpSpPr>
        <a:xfrm>
          <a:off x="0" y="0"/>
          <a:ext cx="0" cy="0"/>
          <a:chOff x="0" y="0"/>
          <a:chExt cx="0" cy="0"/>
        </a:xfrm>
      </p:grpSpPr>
      <p:sp>
        <p:nvSpPr>
          <p:cNvPr id="127" name="Google Shape;127;p21"/>
          <p:cNvSpPr txBox="1"/>
          <p:nvPr>
            <p:ph type="title"/>
          </p:nvPr>
        </p:nvSpPr>
        <p:spPr>
          <a:xfrm>
            <a:off x="1403649" y="141480"/>
            <a:ext cx="7488900" cy="432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rgbClr val="FD8E00"/>
              </a:buClr>
              <a:buSzPts val="2800"/>
              <a:buFont typeface="Georgia"/>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8" name="Google Shape;128;p21"/>
          <p:cNvSpPr txBox="1"/>
          <p:nvPr>
            <p:ph idx="1" type="body"/>
          </p:nvPr>
        </p:nvSpPr>
        <p:spPr>
          <a:xfrm>
            <a:off x="251520" y="951572"/>
            <a:ext cx="8568900" cy="3664500"/>
          </a:xfrm>
          <a:prstGeom prst="rect">
            <a:avLst/>
          </a:prstGeom>
          <a:noFill/>
          <a:ln>
            <a:noFill/>
          </a:ln>
        </p:spPr>
        <p:txBody>
          <a:bodyPr anchorCtr="0" anchor="t" bIns="45700" lIns="91425" spcFirstLastPara="1" rIns="91425" wrap="square" tIns="45700">
            <a:noAutofit/>
          </a:bodyPr>
          <a:lstStyle>
            <a:lvl1pPr indent="-374650" lvl="0" marL="457200" rtl="0" algn="l">
              <a:spcBef>
                <a:spcPts val="600"/>
              </a:spcBef>
              <a:spcAft>
                <a:spcPts val="0"/>
              </a:spcAft>
              <a:buSzPts val="2300"/>
              <a:buChar char="●"/>
              <a:defRPr sz="2000"/>
            </a:lvl1pPr>
            <a:lvl2pPr indent="-355600" lvl="1" marL="914400" rtl="0" algn="l">
              <a:spcBef>
                <a:spcPts val="600"/>
              </a:spcBef>
              <a:spcAft>
                <a:spcPts val="0"/>
              </a:spcAft>
              <a:buSzPts val="2000"/>
              <a:buChar char="🖝"/>
              <a:defRPr sz="2000"/>
            </a:lvl2pPr>
            <a:lvl3pPr indent="-355600" lvl="2" marL="1371600" rtl="0" algn="l">
              <a:spcBef>
                <a:spcPts val="600"/>
              </a:spcBef>
              <a:spcAft>
                <a:spcPts val="0"/>
              </a:spcAft>
              <a:buSzPts val="2000"/>
              <a:buChar char="▪"/>
              <a:defRPr sz="2000"/>
            </a:lvl3pPr>
            <a:lvl4pPr indent="-355600" lvl="3" marL="1828800" rtl="0" algn="l">
              <a:spcBef>
                <a:spcPts val="600"/>
              </a:spcBef>
              <a:spcAft>
                <a:spcPts val="0"/>
              </a:spcAft>
              <a:buSzPts val="2000"/>
              <a:buChar char="–"/>
              <a:defRPr sz="2000"/>
            </a:lvl4pPr>
            <a:lvl5pPr indent="-355600" lvl="4" marL="2286000" rtl="0" algn="l">
              <a:spcBef>
                <a:spcPts val="600"/>
              </a:spcBef>
              <a:spcAft>
                <a:spcPts val="0"/>
              </a:spcAft>
              <a:buSzPts val="2000"/>
              <a:buChar char="»"/>
              <a:defRPr sz="2000"/>
            </a:lvl5pPr>
            <a:lvl6pPr indent="-342900" lvl="5" marL="2743200" rtl="0" algn="l">
              <a:spcBef>
                <a:spcPts val="60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129" name="Google Shape;129;p21"/>
          <p:cNvSpPr txBox="1"/>
          <p:nvPr>
            <p:ph idx="10" type="dt"/>
          </p:nvPr>
        </p:nvSpPr>
        <p:spPr>
          <a:xfrm>
            <a:off x="1" y="4860173"/>
            <a:ext cx="971700" cy="273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0" name="Google Shape;130;p21"/>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Dos objetos">
  <p:cSld name="5_Dos objetos">
    <p:spTree>
      <p:nvGrpSpPr>
        <p:cNvPr id="131" name="Shape 131"/>
        <p:cNvGrpSpPr/>
        <p:nvPr/>
      </p:nvGrpSpPr>
      <p:grpSpPr>
        <a:xfrm>
          <a:off x="0" y="0"/>
          <a:ext cx="0" cy="0"/>
          <a:chOff x="0" y="0"/>
          <a:chExt cx="0" cy="0"/>
        </a:xfrm>
      </p:grpSpPr>
      <p:sp>
        <p:nvSpPr>
          <p:cNvPr id="132" name="Google Shape;132;p22"/>
          <p:cNvSpPr txBox="1"/>
          <p:nvPr>
            <p:ph type="title"/>
          </p:nvPr>
        </p:nvSpPr>
        <p:spPr>
          <a:xfrm>
            <a:off x="1403649" y="141480"/>
            <a:ext cx="7488900" cy="432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rgbClr val="FD8E00"/>
              </a:buClr>
              <a:buSzPts val="2800"/>
              <a:buFont typeface="Georgia"/>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3" name="Google Shape;133;p22"/>
          <p:cNvSpPr txBox="1"/>
          <p:nvPr>
            <p:ph idx="1" type="body"/>
          </p:nvPr>
        </p:nvSpPr>
        <p:spPr>
          <a:xfrm>
            <a:off x="251520" y="951572"/>
            <a:ext cx="8568900" cy="3664500"/>
          </a:xfrm>
          <a:prstGeom prst="rect">
            <a:avLst/>
          </a:prstGeom>
          <a:noFill/>
          <a:ln>
            <a:noFill/>
          </a:ln>
        </p:spPr>
        <p:txBody>
          <a:bodyPr anchorCtr="0" anchor="t" bIns="45700" lIns="91425" spcFirstLastPara="1" rIns="91425" wrap="square" tIns="45700">
            <a:noAutofit/>
          </a:bodyPr>
          <a:lstStyle>
            <a:lvl1pPr indent="-374650" lvl="0" marL="457200" rtl="0" algn="l">
              <a:spcBef>
                <a:spcPts val="600"/>
              </a:spcBef>
              <a:spcAft>
                <a:spcPts val="0"/>
              </a:spcAft>
              <a:buSzPts val="2300"/>
              <a:buChar char="●"/>
              <a:defRPr sz="2000"/>
            </a:lvl1pPr>
            <a:lvl2pPr indent="-355600" lvl="1" marL="914400" rtl="0" algn="l">
              <a:spcBef>
                <a:spcPts val="600"/>
              </a:spcBef>
              <a:spcAft>
                <a:spcPts val="0"/>
              </a:spcAft>
              <a:buSzPts val="2000"/>
              <a:buChar char="🖝"/>
              <a:defRPr sz="2000"/>
            </a:lvl2pPr>
            <a:lvl3pPr indent="-355600" lvl="2" marL="1371600" rtl="0" algn="l">
              <a:spcBef>
                <a:spcPts val="600"/>
              </a:spcBef>
              <a:spcAft>
                <a:spcPts val="0"/>
              </a:spcAft>
              <a:buSzPts val="2000"/>
              <a:buChar char="▪"/>
              <a:defRPr sz="2000"/>
            </a:lvl3pPr>
            <a:lvl4pPr indent="-355600" lvl="3" marL="1828800" rtl="0" algn="l">
              <a:spcBef>
                <a:spcPts val="600"/>
              </a:spcBef>
              <a:spcAft>
                <a:spcPts val="0"/>
              </a:spcAft>
              <a:buSzPts val="2000"/>
              <a:buChar char="–"/>
              <a:defRPr sz="2000"/>
            </a:lvl4pPr>
            <a:lvl5pPr indent="-355600" lvl="4" marL="2286000" rtl="0" algn="l">
              <a:spcBef>
                <a:spcPts val="600"/>
              </a:spcBef>
              <a:spcAft>
                <a:spcPts val="0"/>
              </a:spcAft>
              <a:buSzPts val="2000"/>
              <a:buChar char="»"/>
              <a:defRPr sz="2000"/>
            </a:lvl5pPr>
            <a:lvl6pPr indent="-342900" lvl="5" marL="2743200" rtl="0" algn="l">
              <a:spcBef>
                <a:spcPts val="60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134" name="Google Shape;134;p22"/>
          <p:cNvSpPr txBox="1"/>
          <p:nvPr>
            <p:ph idx="10" type="dt"/>
          </p:nvPr>
        </p:nvSpPr>
        <p:spPr>
          <a:xfrm>
            <a:off x="1" y="4860173"/>
            <a:ext cx="971700" cy="273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5" name="Google Shape;135;p22"/>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4_Título y texto vertical">
  <p:cSld name="24_Título y texto vertical">
    <p:spTree>
      <p:nvGrpSpPr>
        <p:cNvPr id="136" name="Shape 136"/>
        <p:cNvGrpSpPr/>
        <p:nvPr/>
      </p:nvGrpSpPr>
      <p:grpSpPr>
        <a:xfrm>
          <a:off x="0" y="0"/>
          <a:ext cx="0" cy="0"/>
          <a:chOff x="0" y="0"/>
          <a:chExt cx="0" cy="0"/>
        </a:xfrm>
      </p:grpSpPr>
      <p:sp>
        <p:nvSpPr>
          <p:cNvPr id="137" name="Google Shape;137;p23"/>
          <p:cNvSpPr txBox="1"/>
          <p:nvPr>
            <p:ph type="title"/>
          </p:nvPr>
        </p:nvSpPr>
        <p:spPr>
          <a:xfrm>
            <a:off x="29210" y="588097"/>
            <a:ext cx="9009300" cy="623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rgbClr val="FD8E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8" name="Google Shape;138;p23"/>
          <p:cNvSpPr txBox="1"/>
          <p:nvPr>
            <p:ph idx="10" type="dt"/>
          </p:nvPr>
        </p:nvSpPr>
        <p:spPr>
          <a:xfrm>
            <a:off x="1" y="4860173"/>
            <a:ext cx="971700" cy="273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9" name="Google Shape;139;p23"/>
          <p:cNvSpPr txBox="1"/>
          <p:nvPr>
            <p:ph idx="11" type="ftr"/>
          </p:nvPr>
        </p:nvSpPr>
        <p:spPr>
          <a:xfrm>
            <a:off x="2483769" y="4869658"/>
            <a:ext cx="4824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0" name="Google Shape;140;p23"/>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1" sz="1200">
                <a:solidFill>
                  <a:srgbClr val="FD8E00"/>
                </a:solidFill>
                <a:latin typeface="Calibri"/>
                <a:ea typeface="Calibri"/>
                <a:cs typeface="Calibri"/>
                <a:sym typeface="Calibri"/>
              </a:defRPr>
            </a:lvl1pPr>
            <a:lvl2pPr indent="0" lvl="1" marL="0" rtl="0" algn="r">
              <a:spcBef>
                <a:spcPts val="0"/>
              </a:spcBef>
              <a:buNone/>
              <a:defRPr b="1" sz="1200">
                <a:solidFill>
                  <a:srgbClr val="FD8E00"/>
                </a:solidFill>
                <a:latin typeface="Calibri"/>
                <a:ea typeface="Calibri"/>
                <a:cs typeface="Calibri"/>
                <a:sym typeface="Calibri"/>
              </a:defRPr>
            </a:lvl2pPr>
            <a:lvl3pPr indent="0" lvl="2" marL="0" rtl="0" algn="r">
              <a:spcBef>
                <a:spcPts val="0"/>
              </a:spcBef>
              <a:buNone/>
              <a:defRPr b="1" sz="1200">
                <a:solidFill>
                  <a:srgbClr val="FD8E00"/>
                </a:solidFill>
                <a:latin typeface="Calibri"/>
                <a:ea typeface="Calibri"/>
                <a:cs typeface="Calibri"/>
                <a:sym typeface="Calibri"/>
              </a:defRPr>
            </a:lvl3pPr>
            <a:lvl4pPr indent="0" lvl="3" marL="0" rtl="0" algn="r">
              <a:spcBef>
                <a:spcPts val="0"/>
              </a:spcBef>
              <a:buNone/>
              <a:defRPr b="1" sz="1200">
                <a:solidFill>
                  <a:srgbClr val="FD8E00"/>
                </a:solidFill>
                <a:latin typeface="Calibri"/>
                <a:ea typeface="Calibri"/>
                <a:cs typeface="Calibri"/>
                <a:sym typeface="Calibri"/>
              </a:defRPr>
            </a:lvl4pPr>
            <a:lvl5pPr indent="0" lvl="4" marL="0" rtl="0" algn="r">
              <a:spcBef>
                <a:spcPts val="0"/>
              </a:spcBef>
              <a:buNone/>
              <a:defRPr b="1" sz="1200">
                <a:solidFill>
                  <a:srgbClr val="FD8E00"/>
                </a:solidFill>
                <a:latin typeface="Calibri"/>
                <a:ea typeface="Calibri"/>
                <a:cs typeface="Calibri"/>
                <a:sym typeface="Calibri"/>
              </a:defRPr>
            </a:lvl5pPr>
            <a:lvl6pPr indent="0" lvl="5" marL="0" rtl="0" algn="r">
              <a:spcBef>
                <a:spcPts val="0"/>
              </a:spcBef>
              <a:buNone/>
              <a:defRPr b="1" sz="1200">
                <a:solidFill>
                  <a:srgbClr val="FD8E00"/>
                </a:solidFill>
                <a:latin typeface="Calibri"/>
                <a:ea typeface="Calibri"/>
                <a:cs typeface="Calibri"/>
                <a:sym typeface="Calibri"/>
              </a:defRPr>
            </a:lvl6pPr>
            <a:lvl7pPr indent="0" lvl="6" marL="0" rtl="0" algn="r">
              <a:spcBef>
                <a:spcPts val="0"/>
              </a:spcBef>
              <a:buNone/>
              <a:defRPr b="1" sz="1200">
                <a:solidFill>
                  <a:srgbClr val="FD8E00"/>
                </a:solidFill>
                <a:latin typeface="Calibri"/>
                <a:ea typeface="Calibri"/>
                <a:cs typeface="Calibri"/>
                <a:sym typeface="Calibri"/>
              </a:defRPr>
            </a:lvl7pPr>
            <a:lvl8pPr indent="0" lvl="7" marL="0" rtl="0" algn="r">
              <a:spcBef>
                <a:spcPts val="0"/>
              </a:spcBef>
              <a:buNone/>
              <a:defRPr b="1" sz="1200">
                <a:solidFill>
                  <a:srgbClr val="FD8E00"/>
                </a:solidFill>
                <a:latin typeface="Calibri"/>
                <a:ea typeface="Calibri"/>
                <a:cs typeface="Calibri"/>
                <a:sym typeface="Calibri"/>
              </a:defRPr>
            </a:lvl8pPr>
            <a:lvl9pPr indent="0" lvl="8" marL="0" rtl="0" algn="r">
              <a:spcBef>
                <a:spcPts val="0"/>
              </a:spcBef>
              <a:buNone/>
              <a:defRPr b="1" sz="1200">
                <a:solidFill>
                  <a:srgbClr val="FD8E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41" name="Google Shape;141;p23"/>
          <p:cNvSpPr/>
          <p:nvPr/>
        </p:nvSpPr>
        <p:spPr>
          <a:xfrm>
            <a:off x="107505" y="573528"/>
            <a:ext cx="8964600" cy="38883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1_Título y texto vertical">
  <p:cSld name="21_Título y texto vertical">
    <p:spTree>
      <p:nvGrpSpPr>
        <p:cNvPr id="142" name="Shape 142"/>
        <p:cNvGrpSpPr/>
        <p:nvPr/>
      </p:nvGrpSpPr>
      <p:grpSpPr>
        <a:xfrm>
          <a:off x="0" y="0"/>
          <a:ext cx="0" cy="0"/>
          <a:chOff x="0" y="0"/>
          <a:chExt cx="0" cy="0"/>
        </a:xfrm>
      </p:grpSpPr>
      <p:sp>
        <p:nvSpPr>
          <p:cNvPr id="143" name="Google Shape;143;p24"/>
          <p:cNvSpPr txBox="1"/>
          <p:nvPr>
            <p:ph type="title"/>
          </p:nvPr>
        </p:nvSpPr>
        <p:spPr>
          <a:xfrm>
            <a:off x="29210" y="588097"/>
            <a:ext cx="9009300" cy="623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rgbClr val="FD8E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4" name="Google Shape;144;p24"/>
          <p:cNvSpPr txBox="1"/>
          <p:nvPr>
            <p:ph idx="10" type="dt"/>
          </p:nvPr>
        </p:nvSpPr>
        <p:spPr>
          <a:xfrm>
            <a:off x="1" y="4860173"/>
            <a:ext cx="971700" cy="273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5" name="Google Shape;145;p24"/>
          <p:cNvSpPr txBox="1"/>
          <p:nvPr>
            <p:ph idx="11" type="ftr"/>
          </p:nvPr>
        </p:nvSpPr>
        <p:spPr>
          <a:xfrm>
            <a:off x="2483769" y="4869658"/>
            <a:ext cx="4824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6" name="Google Shape;146;p24"/>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1" sz="1200">
                <a:solidFill>
                  <a:srgbClr val="FD8E00"/>
                </a:solidFill>
                <a:latin typeface="Calibri"/>
                <a:ea typeface="Calibri"/>
                <a:cs typeface="Calibri"/>
                <a:sym typeface="Calibri"/>
              </a:defRPr>
            </a:lvl1pPr>
            <a:lvl2pPr indent="0" lvl="1" marL="0" rtl="0" algn="r">
              <a:spcBef>
                <a:spcPts val="0"/>
              </a:spcBef>
              <a:buNone/>
              <a:defRPr b="1" sz="1200">
                <a:solidFill>
                  <a:srgbClr val="FD8E00"/>
                </a:solidFill>
                <a:latin typeface="Calibri"/>
                <a:ea typeface="Calibri"/>
                <a:cs typeface="Calibri"/>
                <a:sym typeface="Calibri"/>
              </a:defRPr>
            </a:lvl2pPr>
            <a:lvl3pPr indent="0" lvl="2" marL="0" rtl="0" algn="r">
              <a:spcBef>
                <a:spcPts val="0"/>
              </a:spcBef>
              <a:buNone/>
              <a:defRPr b="1" sz="1200">
                <a:solidFill>
                  <a:srgbClr val="FD8E00"/>
                </a:solidFill>
                <a:latin typeface="Calibri"/>
                <a:ea typeface="Calibri"/>
                <a:cs typeface="Calibri"/>
                <a:sym typeface="Calibri"/>
              </a:defRPr>
            </a:lvl3pPr>
            <a:lvl4pPr indent="0" lvl="3" marL="0" rtl="0" algn="r">
              <a:spcBef>
                <a:spcPts val="0"/>
              </a:spcBef>
              <a:buNone/>
              <a:defRPr b="1" sz="1200">
                <a:solidFill>
                  <a:srgbClr val="FD8E00"/>
                </a:solidFill>
                <a:latin typeface="Calibri"/>
                <a:ea typeface="Calibri"/>
                <a:cs typeface="Calibri"/>
                <a:sym typeface="Calibri"/>
              </a:defRPr>
            </a:lvl4pPr>
            <a:lvl5pPr indent="0" lvl="4" marL="0" rtl="0" algn="r">
              <a:spcBef>
                <a:spcPts val="0"/>
              </a:spcBef>
              <a:buNone/>
              <a:defRPr b="1" sz="1200">
                <a:solidFill>
                  <a:srgbClr val="FD8E00"/>
                </a:solidFill>
                <a:latin typeface="Calibri"/>
                <a:ea typeface="Calibri"/>
                <a:cs typeface="Calibri"/>
                <a:sym typeface="Calibri"/>
              </a:defRPr>
            </a:lvl5pPr>
            <a:lvl6pPr indent="0" lvl="5" marL="0" rtl="0" algn="r">
              <a:spcBef>
                <a:spcPts val="0"/>
              </a:spcBef>
              <a:buNone/>
              <a:defRPr b="1" sz="1200">
                <a:solidFill>
                  <a:srgbClr val="FD8E00"/>
                </a:solidFill>
                <a:latin typeface="Calibri"/>
                <a:ea typeface="Calibri"/>
                <a:cs typeface="Calibri"/>
                <a:sym typeface="Calibri"/>
              </a:defRPr>
            </a:lvl6pPr>
            <a:lvl7pPr indent="0" lvl="6" marL="0" rtl="0" algn="r">
              <a:spcBef>
                <a:spcPts val="0"/>
              </a:spcBef>
              <a:buNone/>
              <a:defRPr b="1" sz="1200">
                <a:solidFill>
                  <a:srgbClr val="FD8E00"/>
                </a:solidFill>
                <a:latin typeface="Calibri"/>
                <a:ea typeface="Calibri"/>
                <a:cs typeface="Calibri"/>
                <a:sym typeface="Calibri"/>
              </a:defRPr>
            </a:lvl7pPr>
            <a:lvl8pPr indent="0" lvl="7" marL="0" rtl="0" algn="r">
              <a:spcBef>
                <a:spcPts val="0"/>
              </a:spcBef>
              <a:buNone/>
              <a:defRPr b="1" sz="1200">
                <a:solidFill>
                  <a:srgbClr val="FD8E00"/>
                </a:solidFill>
                <a:latin typeface="Calibri"/>
                <a:ea typeface="Calibri"/>
                <a:cs typeface="Calibri"/>
                <a:sym typeface="Calibri"/>
              </a:defRPr>
            </a:lvl8pPr>
            <a:lvl9pPr indent="0" lvl="8" marL="0" rtl="0" algn="r">
              <a:spcBef>
                <a:spcPts val="0"/>
              </a:spcBef>
              <a:buNone/>
              <a:defRPr b="1" sz="1200">
                <a:solidFill>
                  <a:srgbClr val="FD8E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47" name="Google Shape;147;p24"/>
          <p:cNvSpPr/>
          <p:nvPr/>
        </p:nvSpPr>
        <p:spPr>
          <a:xfrm>
            <a:off x="107505" y="573528"/>
            <a:ext cx="8964600" cy="38883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2_Título y texto vertical">
  <p:cSld name="22_Título y texto vertical">
    <p:spTree>
      <p:nvGrpSpPr>
        <p:cNvPr id="148" name="Shape 148"/>
        <p:cNvGrpSpPr/>
        <p:nvPr/>
      </p:nvGrpSpPr>
      <p:grpSpPr>
        <a:xfrm>
          <a:off x="0" y="0"/>
          <a:ext cx="0" cy="0"/>
          <a:chOff x="0" y="0"/>
          <a:chExt cx="0" cy="0"/>
        </a:xfrm>
      </p:grpSpPr>
      <p:sp>
        <p:nvSpPr>
          <p:cNvPr id="149" name="Google Shape;149;p25"/>
          <p:cNvSpPr txBox="1"/>
          <p:nvPr>
            <p:ph type="title"/>
          </p:nvPr>
        </p:nvSpPr>
        <p:spPr>
          <a:xfrm>
            <a:off x="29210" y="588097"/>
            <a:ext cx="9009300" cy="623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rgbClr val="FD8E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0" name="Google Shape;150;p25"/>
          <p:cNvSpPr txBox="1"/>
          <p:nvPr>
            <p:ph idx="10" type="dt"/>
          </p:nvPr>
        </p:nvSpPr>
        <p:spPr>
          <a:xfrm>
            <a:off x="1" y="4860173"/>
            <a:ext cx="971700" cy="273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1" name="Google Shape;151;p25"/>
          <p:cNvSpPr txBox="1"/>
          <p:nvPr>
            <p:ph idx="11" type="ftr"/>
          </p:nvPr>
        </p:nvSpPr>
        <p:spPr>
          <a:xfrm>
            <a:off x="2483769" y="4869658"/>
            <a:ext cx="4824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2" name="Google Shape;152;p25"/>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1" sz="1200">
                <a:solidFill>
                  <a:srgbClr val="FD8E00"/>
                </a:solidFill>
                <a:latin typeface="Calibri"/>
                <a:ea typeface="Calibri"/>
                <a:cs typeface="Calibri"/>
                <a:sym typeface="Calibri"/>
              </a:defRPr>
            </a:lvl1pPr>
            <a:lvl2pPr indent="0" lvl="1" marL="0" rtl="0" algn="r">
              <a:spcBef>
                <a:spcPts val="0"/>
              </a:spcBef>
              <a:buNone/>
              <a:defRPr b="1" sz="1200">
                <a:solidFill>
                  <a:srgbClr val="FD8E00"/>
                </a:solidFill>
                <a:latin typeface="Calibri"/>
                <a:ea typeface="Calibri"/>
                <a:cs typeface="Calibri"/>
                <a:sym typeface="Calibri"/>
              </a:defRPr>
            </a:lvl2pPr>
            <a:lvl3pPr indent="0" lvl="2" marL="0" rtl="0" algn="r">
              <a:spcBef>
                <a:spcPts val="0"/>
              </a:spcBef>
              <a:buNone/>
              <a:defRPr b="1" sz="1200">
                <a:solidFill>
                  <a:srgbClr val="FD8E00"/>
                </a:solidFill>
                <a:latin typeface="Calibri"/>
                <a:ea typeface="Calibri"/>
                <a:cs typeface="Calibri"/>
                <a:sym typeface="Calibri"/>
              </a:defRPr>
            </a:lvl3pPr>
            <a:lvl4pPr indent="0" lvl="3" marL="0" rtl="0" algn="r">
              <a:spcBef>
                <a:spcPts val="0"/>
              </a:spcBef>
              <a:buNone/>
              <a:defRPr b="1" sz="1200">
                <a:solidFill>
                  <a:srgbClr val="FD8E00"/>
                </a:solidFill>
                <a:latin typeface="Calibri"/>
                <a:ea typeface="Calibri"/>
                <a:cs typeface="Calibri"/>
                <a:sym typeface="Calibri"/>
              </a:defRPr>
            </a:lvl4pPr>
            <a:lvl5pPr indent="0" lvl="4" marL="0" rtl="0" algn="r">
              <a:spcBef>
                <a:spcPts val="0"/>
              </a:spcBef>
              <a:buNone/>
              <a:defRPr b="1" sz="1200">
                <a:solidFill>
                  <a:srgbClr val="FD8E00"/>
                </a:solidFill>
                <a:latin typeface="Calibri"/>
                <a:ea typeface="Calibri"/>
                <a:cs typeface="Calibri"/>
                <a:sym typeface="Calibri"/>
              </a:defRPr>
            </a:lvl5pPr>
            <a:lvl6pPr indent="0" lvl="5" marL="0" rtl="0" algn="r">
              <a:spcBef>
                <a:spcPts val="0"/>
              </a:spcBef>
              <a:buNone/>
              <a:defRPr b="1" sz="1200">
                <a:solidFill>
                  <a:srgbClr val="FD8E00"/>
                </a:solidFill>
                <a:latin typeface="Calibri"/>
                <a:ea typeface="Calibri"/>
                <a:cs typeface="Calibri"/>
                <a:sym typeface="Calibri"/>
              </a:defRPr>
            </a:lvl6pPr>
            <a:lvl7pPr indent="0" lvl="6" marL="0" rtl="0" algn="r">
              <a:spcBef>
                <a:spcPts val="0"/>
              </a:spcBef>
              <a:buNone/>
              <a:defRPr b="1" sz="1200">
                <a:solidFill>
                  <a:srgbClr val="FD8E00"/>
                </a:solidFill>
                <a:latin typeface="Calibri"/>
                <a:ea typeface="Calibri"/>
                <a:cs typeface="Calibri"/>
                <a:sym typeface="Calibri"/>
              </a:defRPr>
            </a:lvl7pPr>
            <a:lvl8pPr indent="0" lvl="7" marL="0" rtl="0" algn="r">
              <a:spcBef>
                <a:spcPts val="0"/>
              </a:spcBef>
              <a:buNone/>
              <a:defRPr b="1" sz="1200">
                <a:solidFill>
                  <a:srgbClr val="FD8E00"/>
                </a:solidFill>
                <a:latin typeface="Calibri"/>
                <a:ea typeface="Calibri"/>
                <a:cs typeface="Calibri"/>
                <a:sym typeface="Calibri"/>
              </a:defRPr>
            </a:lvl8pPr>
            <a:lvl9pPr indent="0" lvl="8" marL="0" rtl="0" algn="r">
              <a:spcBef>
                <a:spcPts val="0"/>
              </a:spcBef>
              <a:buNone/>
              <a:defRPr b="1" sz="1200">
                <a:solidFill>
                  <a:srgbClr val="FD8E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53" name="Google Shape;153;p25"/>
          <p:cNvSpPr/>
          <p:nvPr/>
        </p:nvSpPr>
        <p:spPr>
          <a:xfrm>
            <a:off x="107505" y="573528"/>
            <a:ext cx="8964600" cy="38883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3_Título y texto vertical">
  <p:cSld name="23_Título y texto vertical">
    <p:spTree>
      <p:nvGrpSpPr>
        <p:cNvPr id="154" name="Shape 154"/>
        <p:cNvGrpSpPr/>
        <p:nvPr/>
      </p:nvGrpSpPr>
      <p:grpSpPr>
        <a:xfrm>
          <a:off x="0" y="0"/>
          <a:ext cx="0" cy="0"/>
          <a:chOff x="0" y="0"/>
          <a:chExt cx="0" cy="0"/>
        </a:xfrm>
      </p:grpSpPr>
      <p:sp>
        <p:nvSpPr>
          <p:cNvPr id="155" name="Google Shape;155;p26"/>
          <p:cNvSpPr txBox="1"/>
          <p:nvPr>
            <p:ph type="title"/>
          </p:nvPr>
        </p:nvSpPr>
        <p:spPr>
          <a:xfrm>
            <a:off x="29210" y="588097"/>
            <a:ext cx="9009300" cy="623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rgbClr val="FD8E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6" name="Google Shape;156;p26"/>
          <p:cNvSpPr txBox="1"/>
          <p:nvPr>
            <p:ph idx="10" type="dt"/>
          </p:nvPr>
        </p:nvSpPr>
        <p:spPr>
          <a:xfrm>
            <a:off x="1" y="4860173"/>
            <a:ext cx="971700" cy="273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7" name="Google Shape;157;p26"/>
          <p:cNvSpPr txBox="1"/>
          <p:nvPr>
            <p:ph idx="11" type="ftr"/>
          </p:nvPr>
        </p:nvSpPr>
        <p:spPr>
          <a:xfrm>
            <a:off x="2483769" y="4869658"/>
            <a:ext cx="4824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8" name="Google Shape;158;p26"/>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1" sz="1200">
                <a:solidFill>
                  <a:srgbClr val="FD8E00"/>
                </a:solidFill>
                <a:latin typeface="Calibri"/>
                <a:ea typeface="Calibri"/>
                <a:cs typeface="Calibri"/>
                <a:sym typeface="Calibri"/>
              </a:defRPr>
            </a:lvl1pPr>
            <a:lvl2pPr indent="0" lvl="1" marL="0" rtl="0" algn="r">
              <a:spcBef>
                <a:spcPts val="0"/>
              </a:spcBef>
              <a:buNone/>
              <a:defRPr b="1" sz="1200">
                <a:solidFill>
                  <a:srgbClr val="FD8E00"/>
                </a:solidFill>
                <a:latin typeface="Calibri"/>
                <a:ea typeface="Calibri"/>
                <a:cs typeface="Calibri"/>
                <a:sym typeface="Calibri"/>
              </a:defRPr>
            </a:lvl2pPr>
            <a:lvl3pPr indent="0" lvl="2" marL="0" rtl="0" algn="r">
              <a:spcBef>
                <a:spcPts val="0"/>
              </a:spcBef>
              <a:buNone/>
              <a:defRPr b="1" sz="1200">
                <a:solidFill>
                  <a:srgbClr val="FD8E00"/>
                </a:solidFill>
                <a:latin typeface="Calibri"/>
                <a:ea typeface="Calibri"/>
                <a:cs typeface="Calibri"/>
                <a:sym typeface="Calibri"/>
              </a:defRPr>
            </a:lvl3pPr>
            <a:lvl4pPr indent="0" lvl="3" marL="0" rtl="0" algn="r">
              <a:spcBef>
                <a:spcPts val="0"/>
              </a:spcBef>
              <a:buNone/>
              <a:defRPr b="1" sz="1200">
                <a:solidFill>
                  <a:srgbClr val="FD8E00"/>
                </a:solidFill>
                <a:latin typeface="Calibri"/>
                <a:ea typeface="Calibri"/>
                <a:cs typeface="Calibri"/>
                <a:sym typeface="Calibri"/>
              </a:defRPr>
            </a:lvl4pPr>
            <a:lvl5pPr indent="0" lvl="4" marL="0" rtl="0" algn="r">
              <a:spcBef>
                <a:spcPts val="0"/>
              </a:spcBef>
              <a:buNone/>
              <a:defRPr b="1" sz="1200">
                <a:solidFill>
                  <a:srgbClr val="FD8E00"/>
                </a:solidFill>
                <a:latin typeface="Calibri"/>
                <a:ea typeface="Calibri"/>
                <a:cs typeface="Calibri"/>
                <a:sym typeface="Calibri"/>
              </a:defRPr>
            </a:lvl5pPr>
            <a:lvl6pPr indent="0" lvl="5" marL="0" rtl="0" algn="r">
              <a:spcBef>
                <a:spcPts val="0"/>
              </a:spcBef>
              <a:buNone/>
              <a:defRPr b="1" sz="1200">
                <a:solidFill>
                  <a:srgbClr val="FD8E00"/>
                </a:solidFill>
                <a:latin typeface="Calibri"/>
                <a:ea typeface="Calibri"/>
                <a:cs typeface="Calibri"/>
                <a:sym typeface="Calibri"/>
              </a:defRPr>
            </a:lvl6pPr>
            <a:lvl7pPr indent="0" lvl="6" marL="0" rtl="0" algn="r">
              <a:spcBef>
                <a:spcPts val="0"/>
              </a:spcBef>
              <a:buNone/>
              <a:defRPr b="1" sz="1200">
                <a:solidFill>
                  <a:srgbClr val="FD8E00"/>
                </a:solidFill>
                <a:latin typeface="Calibri"/>
                <a:ea typeface="Calibri"/>
                <a:cs typeface="Calibri"/>
                <a:sym typeface="Calibri"/>
              </a:defRPr>
            </a:lvl7pPr>
            <a:lvl8pPr indent="0" lvl="7" marL="0" rtl="0" algn="r">
              <a:spcBef>
                <a:spcPts val="0"/>
              </a:spcBef>
              <a:buNone/>
              <a:defRPr b="1" sz="1200">
                <a:solidFill>
                  <a:srgbClr val="FD8E00"/>
                </a:solidFill>
                <a:latin typeface="Calibri"/>
                <a:ea typeface="Calibri"/>
                <a:cs typeface="Calibri"/>
                <a:sym typeface="Calibri"/>
              </a:defRPr>
            </a:lvl8pPr>
            <a:lvl9pPr indent="0" lvl="8" marL="0" rtl="0" algn="r">
              <a:spcBef>
                <a:spcPts val="0"/>
              </a:spcBef>
              <a:buNone/>
              <a:defRPr b="1" sz="1200">
                <a:solidFill>
                  <a:srgbClr val="FD8E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59" name="Google Shape;159;p26"/>
          <p:cNvSpPr/>
          <p:nvPr/>
        </p:nvSpPr>
        <p:spPr>
          <a:xfrm>
            <a:off x="107505" y="573528"/>
            <a:ext cx="8964600" cy="38883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Dos objetos">
  <p:cSld name="7_Dos objetos">
    <p:spTree>
      <p:nvGrpSpPr>
        <p:cNvPr id="160" name="Shape 160"/>
        <p:cNvGrpSpPr/>
        <p:nvPr/>
      </p:nvGrpSpPr>
      <p:grpSpPr>
        <a:xfrm>
          <a:off x="0" y="0"/>
          <a:ext cx="0" cy="0"/>
          <a:chOff x="0" y="0"/>
          <a:chExt cx="0" cy="0"/>
        </a:xfrm>
      </p:grpSpPr>
      <p:sp>
        <p:nvSpPr>
          <p:cNvPr id="161" name="Google Shape;161;p27"/>
          <p:cNvSpPr txBox="1"/>
          <p:nvPr>
            <p:ph type="title"/>
          </p:nvPr>
        </p:nvSpPr>
        <p:spPr>
          <a:xfrm>
            <a:off x="1403649" y="141480"/>
            <a:ext cx="7488900" cy="432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rgbClr val="FD8E00"/>
              </a:buClr>
              <a:buSzPts val="2800"/>
              <a:buFont typeface="Georgia"/>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2" name="Google Shape;162;p27"/>
          <p:cNvSpPr txBox="1"/>
          <p:nvPr>
            <p:ph idx="1" type="body"/>
          </p:nvPr>
        </p:nvSpPr>
        <p:spPr>
          <a:xfrm>
            <a:off x="251520" y="951572"/>
            <a:ext cx="8568900" cy="3664500"/>
          </a:xfrm>
          <a:prstGeom prst="rect">
            <a:avLst/>
          </a:prstGeom>
          <a:noFill/>
          <a:ln>
            <a:noFill/>
          </a:ln>
        </p:spPr>
        <p:txBody>
          <a:bodyPr anchorCtr="0" anchor="t" bIns="45700" lIns="91425" spcFirstLastPara="1" rIns="91425" wrap="square" tIns="45700">
            <a:noAutofit/>
          </a:bodyPr>
          <a:lstStyle>
            <a:lvl1pPr indent="-374650" lvl="0" marL="457200" rtl="0" algn="l">
              <a:spcBef>
                <a:spcPts val="600"/>
              </a:spcBef>
              <a:spcAft>
                <a:spcPts val="0"/>
              </a:spcAft>
              <a:buSzPts val="2300"/>
              <a:buChar char="●"/>
              <a:defRPr sz="2000"/>
            </a:lvl1pPr>
            <a:lvl2pPr indent="-355600" lvl="1" marL="914400" rtl="0" algn="l">
              <a:spcBef>
                <a:spcPts val="600"/>
              </a:spcBef>
              <a:spcAft>
                <a:spcPts val="0"/>
              </a:spcAft>
              <a:buSzPts val="2000"/>
              <a:buChar char="🖝"/>
              <a:defRPr sz="2000"/>
            </a:lvl2pPr>
            <a:lvl3pPr indent="-355600" lvl="2" marL="1371600" rtl="0" algn="l">
              <a:spcBef>
                <a:spcPts val="600"/>
              </a:spcBef>
              <a:spcAft>
                <a:spcPts val="0"/>
              </a:spcAft>
              <a:buSzPts val="2000"/>
              <a:buChar char="▪"/>
              <a:defRPr sz="2000"/>
            </a:lvl3pPr>
            <a:lvl4pPr indent="-355600" lvl="3" marL="1828800" rtl="0" algn="l">
              <a:spcBef>
                <a:spcPts val="600"/>
              </a:spcBef>
              <a:spcAft>
                <a:spcPts val="0"/>
              </a:spcAft>
              <a:buSzPts val="2000"/>
              <a:buChar char="–"/>
              <a:defRPr sz="2000"/>
            </a:lvl4pPr>
            <a:lvl5pPr indent="-355600" lvl="4" marL="2286000" rtl="0" algn="l">
              <a:spcBef>
                <a:spcPts val="600"/>
              </a:spcBef>
              <a:spcAft>
                <a:spcPts val="0"/>
              </a:spcAft>
              <a:buSzPts val="2000"/>
              <a:buChar char="»"/>
              <a:defRPr sz="2000"/>
            </a:lvl5pPr>
            <a:lvl6pPr indent="-342900" lvl="5" marL="2743200" rtl="0" algn="l">
              <a:spcBef>
                <a:spcPts val="60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163" name="Google Shape;163;p27"/>
          <p:cNvSpPr txBox="1"/>
          <p:nvPr>
            <p:ph idx="10" type="dt"/>
          </p:nvPr>
        </p:nvSpPr>
        <p:spPr>
          <a:xfrm>
            <a:off x="1" y="4860173"/>
            <a:ext cx="971700" cy="273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4" name="Google Shape;164;p27"/>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_Dos objetos">
  <p:cSld name="8_Dos objetos">
    <p:spTree>
      <p:nvGrpSpPr>
        <p:cNvPr id="165" name="Shape 165"/>
        <p:cNvGrpSpPr/>
        <p:nvPr/>
      </p:nvGrpSpPr>
      <p:grpSpPr>
        <a:xfrm>
          <a:off x="0" y="0"/>
          <a:ext cx="0" cy="0"/>
          <a:chOff x="0" y="0"/>
          <a:chExt cx="0" cy="0"/>
        </a:xfrm>
      </p:grpSpPr>
      <p:sp>
        <p:nvSpPr>
          <p:cNvPr id="166" name="Google Shape;166;p28"/>
          <p:cNvSpPr txBox="1"/>
          <p:nvPr>
            <p:ph type="title"/>
          </p:nvPr>
        </p:nvSpPr>
        <p:spPr>
          <a:xfrm>
            <a:off x="1403649" y="141480"/>
            <a:ext cx="7488900" cy="432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rgbClr val="FD8E00"/>
              </a:buClr>
              <a:buSzPts val="2800"/>
              <a:buFont typeface="Georgia"/>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7" name="Google Shape;167;p28"/>
          <p:cNvSpPr txBox="1"/>
          <p:nvPr>
            <p:ph idx="1" type="body"/>
          </p:nvPr>
        </p:nvSpPr>
        <p:spPr>
          <a:xfrm>
            <a:off x="251520" y="951572"/>
            <a:ext cx="8568900" cy="3664500"/>
          </a:xfrm>
          <a:prstGeom prst="rect">
            <a:avLst/>
          </a:prstGeom>
          <a:noFill/>
          <a:ln>
            <a:noFill/>
          </a:ln>
        </p:spPr>
        <p:txBody>
          <a:bodyPr anchorCtr="0" anchor="t" bIns="45700" lIns="91425" spcFirstLastPara="1" rIns="91425" wrap="square" tIns="45700">
            <a:noAutofit/>
          </a:bodyPr>
          <a:lstStyle>
            <a:lvl1pPr indent="-374650" lvl="0" marL="457200" rtl="0" algn="l">
              <a:spcBef>
                <a:spcPts val="600"/>
              </a:spcBef>
              <a:spcAft>
                <a:spcPts val="0"/>
              </a:spcAft>
              <a:buSzPts val="2300"/>
              <a:buChar char="●"/>
              <a:defRPr sz="2000"/>
            </a:lvl1pPr>
            <a:lvl2pPr indent="-355600" lvl="1" marL="914400" rtl="0" algn="l">
              <a:spcBef>
                <a:spcPts val="600"/>
              </a:spcBef>
              <a:spcAft>
                <a:spcPts val="0"/>
              </a:spcAft>
              <a:buSzPts val="2000"/>
              <a:buChar char="🖝"/>
              <a:defRPr sz="2000"/>
            </a:lvl2pPr>
            <a:lvl3pPr indent="-355600" lvl="2" marL="1371600" rtl="0" algn="l">
              <a:spcBef>
                <a:spcPts val="600"/>
              </a:spcBef>
              <a:spcAft>
                <a:spcPts val="0"/>
              </a:spcAft>
              <a:buSzPts val="2000"/>
              <a:buChar char="▪"/>
              <a:defRPr sz="2000"/>
            </a:lvl3pPr>
            <a:lvl4pPr indent="-355600" lvl="3" marL="1828800" rtl="0" algn="l">
              <a:spcBef>
                <a:spcPts val="600"/>
              </a:spcBef>
              <a:spcAft>
                <a:spcPts val="0"/>
              </a:spcAft>
              <a:buSzPts val="2000"/>
              <a:buChar char="–"/>
              <a:defRPr sz="2000"/>
            </a:lvl4pPr>
            <a:lvl5pPr indent="-355600" lvl="4" marL="2286000" rtl="0" algn="l">
              <a:spcBef>
                <a:spcPts val="600"/>
              </a:spcBef>
              <a:spcAft>
                <a:spcPts val="0"/>
              </a:spcAft>
              <a:buSzPts val="2000"/>
              <a:buChar char="»"/>
              <a:defRPr sz="2000"/>
            </a:lvl5pPr>
            <a:lvl6pPr indent="-342900" lvl="5" marL="2743200" rtl="0" algn="l">
              <a:spcBef>
                <a:spcPts val="60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168" name="Google Shape;168;p28"/>
          <p:cNvSpPr txBox="1"/>
          <p:nvPr>
            <p:ph idx="10" type="dt"/>
          </p:nvPr>
        </p:nvSpPr>
        <p:spPr>
          <a:xfrm>
            <a:off x="1" y="4860173"/>
            <a:ext cx="971700" cy="273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9" name="Google Shape;169;p28"/>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5_Título y texto vertical">
  <p:cSld name="25_Título y texto vertical">
    <p:spTree>
      <p:nvGrpSpPr>
        <p:cNvPr id="170" name="Shape 170"/>
        <p:cNvGrpSpPr/>
        <p:nvPr/>
      </p:nvGrpSpPr>
      <p:grpSpPr>
        <a:xfrm>
          <a:off x="0" y="0"/>
          <a:ext cx="0" cy="0"/>
          <a:chOff x="0" y="0"/>
          <a:chExt cx="0" cy="0"/>
        </a:xfrm>
      </p:grpSpPr>
      <p:sp>
        <p:nvSpPr>
          <p:cNvPr id="171" name="Google Shape;171;p29"/>
          <p:cNvSpPr txBox="1"/>
          <p:nvPr>
            <p:ph type="title"/>
          </p:nvPr>
        </p:nvSpPr>
        <p:spPr>
          <a:xfrm>
            <a:off x="29210" y="588097"/>
            <a:ext cx="9009300" cy="623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rgbClr val="FD8E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2" name="Google Shape;172;p29"/>
          <p:cNvSpPr txBox="1"/>
          <p:nvPr>
            <p:ph idx="10" type="dt"/>
          </p:nvPr>
        </p:nvSpPr>
        <p:spPr>
          <a:xfrm>
            <a:off x="1" y="4860173"/>
            <a:ext cx="971700" cy="273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3" name="Google Shape;173;p29"/>
          <p:cNvSpPr txBox="1"/>
          <p:nvPr>
            <p:ph idx="11" type="ftr"/>
          </p:nvPr>
        </p:nvSpPr>
        <p:spPr>
          <a:xfrm>
            <a:off x="2483769" y="4869658"/>
            <a:ext cx="4824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4" name="Google Shape;174;p29"/>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1" sz="1200">
                <a:solidFill>
                  <a:srgbClr val="FD8E00"/>
                </a:solidFill>
                <a:latin typeface="Calibri"/>
                <a:ea typeface="Calibri"/>
                <a:cs typeface="Calibri"/>
                <a:sym typeface="Calibri"/>
              </a:defRPr>
            </a:lvl1pPr>
            <a:lvl2pPr indent="0" lvl="1" marL="0" rtl="0" algn="r">
              <a:spcBef>
                <a:spcPts val="0"/>
              </a:spcBef>
              <a:buNone/>
              <a:defRPr b="1" sz="1200">
                <a:solidFill>
                  <a:srgbClr val="FD8E00"/>
                </a:solidFill>
                <a:latin typeface="Calibri"/>
                <a:ea typeface="Calibri"/>
                <a:cs typeface="Calibri"/>
                <a:sym typeface="Calibri"/>
              </a:defRPr>
            </a:lvl2pPr>
            <a:lvl3pPr indent="0" lvl="2" marL="0" rtl="0" algn="r">
              <a:spcBef>
                <a:spcPts val="0"/>
              </a:spcBef>
              <a:buNone/>
              <a:defRPr b="1" sz="1200">
                <a:solidFill>
                  <a:srgbClr val="FD8E00"/>
                </a:solidFill>
                <a:latin typeface="Calibri"/>
                <a:ea typeface="Calibri"/>
                <a:cs typeface="Calibri"/>
                <a:sym typeface="Calibri"/>
              </a:defRPr>
            </a:lvl3pPr>
            <a:lvl4pPr indent="0" lvl="3" marL="0" rtl="0" algn="r">
              <a:spcBef>
                <a:spcPts val="0"/>
              </a:spcBef>
              <a:buNone/>
              <a:defRPr b="1" sz="1200">
                <a:solidFill>
                  <a:srgbClr val="FD8E00"/>
                </a:solidFill>
                <a:latin typeface="Calibri"/>
                <a:ea typeface="Calibri"/>
                <a:cs typeface="Calibri"/>
                <a:sym typeface="Calibri"/>
              </a:defRPr>
            </a:lvl4pPr>
            <a:lvl5pPr indent="0" lvl="4" marL="0" rtl="0" algn="r">
              <a:spcBef>
                <a:spcPts val="0"/>
              </a:spcBef>
              <a:buNone/>
              <a:defRPr b="1" sz="1200">
                <a:solidFill>
                  <a:srgbClr val="FD8E00"/>
                </a:solidFill>
                <a:latin typeface="Calibri"/>
                <a:ea typeface="Calibri"/>
                <a:cs typeface="Calibri"/>
                <a:sym typeface="Calibri"/>
              </a:defRPr>
            </a:lvl5pPr>
            <a:lvl6pPr indent="0" lvl="5" marL="0" rtl="0" algn="r">
              <a:spcBef>
                <a:spcPts val="0"/>
              </a:spcBef>
              <a:buNone/>
              <a:defRPr b="1" sz="1200">
                <a:solidFill>
                  <a:srgbClr val="FD8E00"/>
                </a:solidFill>
                <a:latin typeface="Calibri"/>
                <a:ea typeface="Calibri"/>
                <a:cs typeface="Calibri"/>
                <a:sym typeface="Calibri"/>
              </a:defRPr>
            </a:lvl6pPr>
            <a:lvl7pPr indent="0" lvl="6" marL="0" rtl="0" algn="r">
              <a:spcBef>
                <a:spcPts val="0"/>
              </a:spcBef>
              <a:buNone/>
              <a:defRPr b="1" sz="1200">
                <a:solidFill>
                  <a:srgbClr val="FD8E00"/>
                </a:solidFill>
                <a:latin typeface="Calibri"/>
                <a:ea typeface="Calibri"/>
                <a:cs typeface="Calibri"/>
                <a:sym typeface="Calibri"/>
              </a:defRPr>
            </a:lvl7pPr>
            <a:lvl8pPr indent="0" lvl="7" marL="0" rtl="0" algn="r">
              <a:spcBef>
                <a:spcPts val="0"/>
              </a:spcBef>
              <a:buNone/>
              <a:defRPr b="1" sz="1200">
                <a:solidFill>
                  <a:srgbClr val="FD8E00"/>
                </a:solidFill>
                <a:latin typeface="Calibri"/>
                <a:ea typeface="Calibri"/>
                <a:cs typeface="Calibri"/>
                <a:sym typeface="Calibri"/>
              </a:defRPr>
            </a:lvl8pPr>
            <a:lvl9pPr indent="0" lvl="8" marL="0" rtl="0" algn="r">
              <a:spcBef>
                <a:spcPts val="0"/>
              </a:spcBef>
              <a:buNone/>
              <a:defRPr b="1" sz="1200">
                <a:solidFill>
                  <a:srgbClr val="FD8E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75" name="Google Shape;175;p29"/>
          <p:cNvSpPr/>
          <p:nvPr/>
        </p:nvSpPr>
        <p:spPr>
          <a:xfrm>
            <a:off x="107505" y="573528"/>
            <a:ext cx="8964600" cy="38883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9_Dos objetos">
  <p:cSld name="9_Dos objetos">
    <p:spTree>
      <p:nvGrpSpPr>
        <p:cNvPr id="176" name="Shape 176"/>
        <p:cNvGrpSpPr/>
        <p:nvPr/>
      </p:nvGrpSpPr>
      <p:grpSpPr>
        <a:xfrm>
          <a:off x="0" y="0"/>
          <a:ext cx="0" cy="0"/>
          <a:chOff x="0" y="0"/>
          <a:chExt cx="0" cy="0"/>
        </a:xfrm>
      </p:grpSpPr>
      <p:sp>
        <p:nvSpPr>
          <p:cNvPr id="177" name="Google Shape;177;p30"/>
          <p:cNvSpPr txBox="1"/>
          <p:nvPr>
            <p:ph type="title"/>
          </p:nvPr>
        </p:nvSpPr>
        <p:spPr>
          <a:xfrm>
            <a:off x="1403649" y="141480"/>
            <a:ext cx="7488900" cy="432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rgbClr val="FD8E00"/>
              </a:buClr>
              <a:buSzPts val="2800"/>
              <a:buFont typeface="Georgia"/>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8" name="Google Shape;178;p30"/>
          <p:cNvSpPr txBox="1"/>
          <p:nvPr>
            <p:ph idx="1" type="body"/>
          </p:nvPr>
        </p:nvSpPr>
        <p:spPr>
          <a:xfrm>
            <a:off x="251520" y="951572"/>
            <a:ext cx="8568900" cy="3664500"/>
          </a:xfrm>
          <a:prstGeom prst="rect">
            <a:avLst/>
          </a:prstGeom>
          <a:noFill/>
          <a:ln>
            <a:noFill/>
          </a:ln>
        </p:spPr>
        <p:txBody>
          <a:bodyPr anchorCtr="0" anchor="t" bIns="45700" lIns="91425" spcFirstLastPara="1" rIns="91425" wrap="square" tIns="45700">
            <a:noAutofit/>
          </a:bodyPr>
          <a:lstStyle>
            <a:lvl1pPr indent="-374650" lvl="0" marL="457200" rtl="0" algn="l">
              <a:spcBef>
                <a:spcPts val="600"/>
              </a:spcBef>
              <a:spcAft>
                <a:spcPts val="0"/>
              </a:spcAft>
              <a:buSzPts val="2300"/>
              <a:buChar char="●"/>
              <a:defRPr sz="2000"/>
            </a:lvl1pPr>
            <a:lvl2pPr indent="-355600" lvl="1" marL="914400" rtl="0" algn="l">
              <a:spcBef>
                <a:spcPts val="600"/>
              </a:spcBef>
              <a:spcAft>
                <a:spcPts val="0"/>
              </a:spcAft>
              <a:buSzPts val="2000"/>
              <a:buChar char="🖝"/>
              <a:defRPr sz="2000"/>
            </a:lvl2pPr>
            <a:lvl3pPr indent="-355600" lvl="2" marL="1371600" rtl="0" algn="l">
              <a:spcBef>
                <a:spcPts val="600"/>
              </a:spcBef>
              <a:spcAft>
                <a:spcPts val="0"/>
              </a:spcAft>
              <a:buSzPts val="2000"/>
              <a:buChar char="▪"/>
              <a:defRPr sz="2000"/>
            </a:lvl3pPr>
            <a:lvl4pPr indent="-355600" lvl="3" marL="1828800" rtl="0" algn="l">
              <a:spcBef>
                <a:spcPts val="600"/>
              </a:spcBef>
              <a:spcAft>
                <a:spcPts val="0"/>
              </a:spcAft>
              <a:buSzPts val="2000"/>
              <a:buChar char="–"/>
              <a:defRPr sz="2000"/>
            </a:lvl4pPr>
            <a:lvl5pPr indent="-355600" lvl="4" marL="2286000" rtl="0" algn="l">
              <a:spcBef>
                <a:spcPts val="600"/>
              </a:spcBef>
              <a:spcAft>
                <a:spcPts val="0"/>
              </a:spcAft>
              <a:buSzPts val="2000"/>
              <a:buChar char="»"/>
              <a:defRPr sz="2000"/>
            </a:lvl5pPr>
            <a:lvl6pPr indent="-342900" lvl="5" marL="2743200" rtl="0" algn="l">
              <a:spcBef>
                <a:spcPts val="60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179" name="Google Shape;179;p30"/>
          <p:cNvSpPr txBox="1"/>
          <p:nvPr>
            <p:ph idx="10" type="dt"/>
          </p:nvPr>
        </p:nvSpPr>
        <p:spPr>
          <a:xfrm>
            <a:off x="1" y="4860173"/>
            <a:ext cx="971700" cy="273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0" name="Google Shape;180;p30"/>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23" name="Shape 23"/>
        <p:cNvGrpSpPr/>
        <p:nvPr/>
      </p:nvGrpSpPr>
      <p:grpSpPr>
        <a:xfrm>
          <a:off x="0" y="0"/>
          <a:ext cx="0" cy="0"/>
          <a:chOff x="0" y="0"/>
          <a:chExt cx="0" cy="0"/>
        </a:xfrm>
      </p:grpSpPr>
      <p:sp>
        <p:nvSpPr>
          <p:cNvPr id="24" name="Google Shape;24;p4"/>
          <p:cNvSpPr txBox="1"/>
          <p:nvPr>
            <p:ph type="title"/>
          </p:nvPr>
        </p:nvSpPr>
        <p:spPr>
          <a:xfrm>
            <a:off x="29210" y="588097"/>
            <a:ext cx="9009300" cy="623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rgbClr val="FD8E00"/>
              </a:buClr>
              <a:buSzPts val="2800"/>
              <a:buFont typeface="Georgia"/>
              <a:buNone/>
              <a:defRPr sz="2800">
                <a:solidFill>
                  <a:srgbClr val="FD8E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 name="Google Shape;25;p4"/>
          <p:cNvSpPr txBox="1"/>
          <p:nvPr>
            <p:ph idx="1" type="body"/>
          </p:nvPr>
        </p:nvSpPr>
        <p:spPr>
          <a:xfrm>
            <a:off x="251521" y="1373640"/>
            <a:ext cx="8712900" cy="3304200"/>
          </a:xfrm>
          <a:prstGeom prst="rect">
            <a:avLst/>
          </a:prstGeom>
          <a:noFill/>
          <a:ln>
            <a:noFill/>
          </a:ln>
        </p:spPr>
        <p:txBody>
          <a:bodyPr anchorCtr="0" anchor="t" bIns="45700" lIns="91425" spcFirstLastPara="1" rIns="91425" wrap="square" tIns="45700">
            <a:noAutofit/>
          </a:bodyPr>
          <a:lstStyle>
            <a:lvl1pPr indent="-360045" lvl="0" marL="457200" rtl="0" algn="l">
              <a:spcBef>
                <a:spcPts val="600"/>
              </a:spcBef>
              <a:spcAft>
                <a:spcPts val="0"/>
              </a:spcAft>
              <a:buSzPts val="2070"/>
              <a:buChar char="●"/>
              <a:defRPr/>
            </a:lvl1pPr>
            <a:lvl2pPr indent="-342900" lvl="1" marL="914400" rtl="0" algn="l">
              <a:spcBef>
                <a:spcPts val="600"/>
              </a:spcBef>
              <a:spcAft>
                <a:spcPts val="0"/>
              </a:spcAft>
              <a:buSzPts val="1800"/>
              <a:buChar char="🖝"/>
              <a:defRPr/>
            </a:lvl2pPr>
            <a:lvl3pPr indent="-342900" lvl="2" marL="1371600" rtl="0" algn="l">
              <a:spcBef>
                <a:spcPts val="600"/>
              </a:spcBef>
              <a:spcAft>
                <a:spcPts val="0"/>
              </a:spcAft>
              <a:buSzPts val="1800"/>
              <a:buChar char="▪"/>
              <a:defRPr/>
            </a:lvl3pPr>
            <a:lvl4pPr indent="-342900" lvl="3" marL="1828800" rtl="0" algn="l">
              <a:spcBef>
                <a:spcPts val="600"/>
              </a:spcBef>
              <a:spcAft>
                <a:spcPts val="0"/>
              </a:spcAft>
              <a:buSzPts val="1800"/>
              <a:buChar char="–"/>
              <a:defRPr/>
            </a:lvl4pPr>
            <a:lvl5pPr indent="-342900" lvl="4" marL="2286000" rtl="0" algn="l">
              <a:spcBef>
                <a:spcPts val="600"/>
              </a:spcBef>
              <a:spcAft>
                <a:spcPts val="0"/>
              </a:spcAft>
              <a:buSzPts val="1800"/>
              <a:buChar char="»"/>
              <a:defRPr/>
            </a:lvl5pPr>
            <a:lvl6pPr indent="-342900" lvl="5" marL="2743200" rtl="0" algn="l">
              <a:spcBef>
                <a:spcPts val="60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26" name="Google Shape;26;p4"/>
          <p:cNvSpPr txBox="1"/>
          <p:nvPr>
            <p:ph idx="11" type="ftr"/>
          </p:nvPr>
        </p:nvSpPr>
        <p:spPr>
          <a:xfrm>
            <a:off x="3131840" y="4869658"/>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 name="Google Shape;27;p4"/>
          <p:cNvSpPr txBox="1"/>
          <p:nvPr>
            <p:ph idx="12" type="sldNum"/>
          </p:nvPr>
        </p:nvSpPr>
        <p:spPr>
          <a:xfrm>
            <a:off x="8611551" y="4839944"/>
            <a:ext cx="467400" cy="273900"/>
          </a:xfrm>
          <a:prstGeom prst="rect">
            <a:avLst/>
          </a:prstGeom>
          <a:noFill/>
          <a:ln>
            <a:noFill/>
          </a:ln>
        </p:spPr>
        <p:txBody>
          <a:bodyPr anchorCtr="0" anchor="ctr" bIns="45700" lIns="91425" spcFirstLastPara="1" rIns="91425" wrap="square" tIns="45700">
            <a:noAutofit/>
          </a:bodyPr>
          <a:lstStyle>
            <a:lvl1pPr indent="0" lvl="0" marL="0" rtl="0" algn="ctr">
              <a:spcBef>
                <a:spcPts val="0"/>
              </a:spcBef>
              <a:buNone/>
              <a:defRPr b="1" sz="1200">
                <a:solidFill>
                  <a:srgbClr val="FD8E00"/>
                </a:solidFill>
                <a:latin typeface="Calibri"/>
                <a:ea typeface="Calibri"/>
                <a:cs typeface="Calibri"/>
                <a:sym typeface="Calibri"/>
              </a:defRPr>
            </a:lvl1pPr>
            <a:lvl2pPr indent="0" lvl="1" marL="0" rtl="0" algn="ctr">
              <a:spcBef>
                <a:spcPts val="0"/>
              </a:spcBef>
              <a:buNone/>
              <a:defRPr b="1" sz="1200">
                <a:solidFill>
                  <a:srgbClr val="FD8E00"/>
                </a:solidFill>
                <a:latin typeface="Calibri"/>
                <a:ea typeface="Calibri"/>
                <a:cs typeface="Calibri"/>
                <a:sym typeface="Calibri"/>
              </a:defRPr>
            </a:lvl2pPr>
            <a:lvl3pPr indent="0" lvl="2" marL="0" rtl="0" algn="ctr">
              <a:spcBef>
                <a:spcPts val="0"/>
              </a:spcBef>
              <a:buNone/>
              <a:defRPr b="1" sz="1200">
                <a:solidFill>
                  <a:srgbClr val="FD8E00"/>
                </a:solidFill>
                <a:latin typeface="Calibri"/>
                <a:ea typeface="Calibri"/>
                <a:cs typeface="Calibri"/>
                <a:sym typeface="Calibri"/>
              </a:defRPr>
            </a:lvl3pPr>
            <a:lvl4pPr indent="0" lvl="3" marL="0" rtl="0" algn="ctr">
              <a:spcBef>
                <a:spcPts val="0"/>
              </a:spcBef>
              <a:buNone/>
              <a:defRPr b="1" sz="1200">
                <a:solidFill>
                  <a:srgbClr val="FD8E00"/>
                </a:solidFill>
                <a:latin typeface="Calibri"/>
                <a:ea typeface="Calibri"/>
                <a:cs typeface="Calibri"/>
                <a:sym typeface="Calibri"/>
              </a:defRPr>
            </a:lvl4pPr>
            <a:lvl5pPr indent="0" lvl="4" marL="0" rtl="0" algn="ctr">
              <a:spcBef>
                <a:spcPts val="0"/>
              </a:spcBef>
              <a:buNone/>
              <a:defRPr b="1" sz="1200">
                <a:solidFill>
                  <a:srgbClr val="FD8E00"/>
                </a:solidFill>
                <a:latin typeface="Calibri"/>
                <a:ea typeface="Calibri"/>
                <a:cs typeface="Calibri"/>
                <a:sym typeface="Calibri"/>
              </a:defRPr>
            </a:lvl5pPr>
            <a:lvl6pPr indent="0" lvl="5" marL="0" rtl="0" algn="ctr">
              <a:spcBef>
                <a:spcPts val="0"/>
              </a:spcBef>
              <a:buNone/>
              <a:defRPr b="1" sz="1200">
                <a:solidFill>
                  <a:srgbClr val="FD8E00"/>
                </a:solidFill>
                <a:latin typeface="Calibri"/>
                <a:ea typeface="Calibri"/>
                <a:cs typeface="Calibri"/>
                <a:sym typeface="Calibri"/>
              </a:defRPr>
            </a:lvl6pPr>
            <a:lvl7pPr indent="0" lvl="6" marL="0" rtl="0" algn="ctr">
              <a:spcBef>
                <a:spcPts val="0"/>
              </a:spcBef>
              <a:buNone/>
              <a:defRPr b="1" sz="1200">
                <a:solidFill>
                  <a:srgbClr val="FD8E00"/>
                </a:solidFill>
                <a:latin typeface="Calibri"/>
                <a:ea typeface="Calibri"/>
                <a:cs typeface="Calibri"/>
                <a:sym typeface="Calibri"/>
              </a:defRPr>
            </a:lvl7pPr>
            <a:lvl8pPr indent="0" lvl="7" marL="0" rtl="0" algn="ctr">
              <a:spcBef>
                <a:spcPts val="0"/>
              </a:spcBef>
              <a:buNone/>
              <a:defRPr b="1" sz="1200">
                <a:solidFill>
                  <a:srgbClr val="FD8E00"/>
                </a:solidFill>
                <a:latin typeface="Calibri"/>
                <a:ea typeface="Calibri"/>
                <a:cs typeface="Calibri"/>
                <a:sym typeface="Calibri"/>
              </a:defRPr>
            </a:lvl8pPr>
            <a:lvl9pPr indent="0" lvl="8" marL="0" rtl="0" algn="ctr">
              <a:spcBef>
                <a:spcPts val="0"/>
              </a:spcBef>
              <a:buNone/>
              <a:defRPr b="1" sz="1200">
                <a:solidFill>
                  <a:srgbClr val="FD8E00"/>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0_Dos objetos">
  <p:cSld name="10_Dos objetos">
    <p:spTree>
      <p:nvGrpSpPr>
        <p:cNvPr id="181" name="Shape 181"/>
        <p:cNvGrpSpPr/>
        <p:nvPr/>
      </p:nvGrpSpPr>
      <p:grpSpPr>
        <a:xfrm>
          <a:off x="0" y="0"/>
          <a:ext cx="0" cy="0"/>
          <a:chOff x="0" y="0"/>
          <a:chExt cx="0" cy="0"/>
        </a:xfrm>
      </p:grpSpPr>
      <p:sp>
        <p:nvSpPr>
          <p:cNvPr id="182" name="Google Shape;182;p31"/>
          <p:cNvSpPr txBox="1"/>
          <p:nvPr>
            <p:ph type="title"/>
          </p:nvPr>
        </p:nvSpPr>
        <p:spPr>
          <a:xfrm>
            <a:off x="1403649" y="141480"/>
            <a:ext cx="7488900" cy="432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rgbClr val="FD8E00"/>
              </a:buClr>
              <a:buSzPts val="2800"/>
              <a:buFont typeface="Georgia"/>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3" name="Google Shape;183;p31"/>
          <p:cNvSpPr txBox="1"/>
          <p:nvPr>
            <p:ph idx="1" type="body"/>
          </p:nvPr>
        </p:nvSpPr>
        <p:spPr>
          <a:xfrm>
            <a:off x="251520" y="951572"/>
            <a:ext cx="8568900" cy="3664500"/>
          </a:xfrm>
          <a:prstGeom prst="rect">
            <a:avLst/>
          </a:prstGeom>
          <a:noFill/>
          <a:ln>
            <a:noFill/>
          </a:ln>
        </p:spPr>
        <p:txBody>
          <a:bodyPr anchorCtr="0" anchor="t" bIns="45700" lIns="91425" spcFirstLastPara="1" rIns="91425" wrap="square" tIns="45700">
            <a:noAutofit/>
          </a:bodyPr>
          <a:lstStyle>
            <a:lvl1pPr indent="-374650" lvl="0" marL="457200" rtl="0" algn="l">
              <a:spcBef>
                <a:spcPts val="600"/>
              </a:spcBef>
              <a:spcAft>
                <a:spcPts val="0"/>
              </a:spcAft>
              <a:buSzPts val="2300"/>
              <a:buChar char="●"/>
              <a:defRPr sz="2000"/>
            </a:lvl1pPr>
            <a:lvl2pPr indent="-355600" lvl="1" marL="914400" rtl="0" algn="l">
              <a:spcBef>
                <a:spcPts val="600"/>
              </a:spcBef>
              <a:spcAft>
                <a:spcPts val="0"/>
              </a:spcAft>
              <a:buSzPts val="2000"/>
              <a:buChar char="🖝"/>
              <a:defRPr sz="2000"/>
            </a:lvl2pPr>
            <a:lvl3pPr indent="-355600" lvl="2" marL="1371600" rtl="0" algn="l">
              <a:spcBef>
                <a:spcPts val="600"/>
              </a:spcBef>
              <a:spcAft>
                <a:spcPts val="0"/>
              </a:spcAft>
              <a:buSzPts val="2000"/>
              <a:buChar char="▪"/>
              <a:defRPr sz="2000"/>
            </a:lvl3pPr>
            <a:lvl4pPr indent="-355600" lvl="3" marL="1828800" rtl="0" algn="l">
              <a:spcBef>
                <a:spcPts val="600"/>
              </a:spcBef>
              <a:spcAft>
                <a:spcPts val="0"/>
              </a:spcAft>
              <a:buSzPts val="2000"/>
              <a:buChar char="–"/>
              <a:defRPr sz="2000"/>
            </a:lvl4pPr>
            <a:lvl5pPr indent="-355600" lvl="4" marL="2286000" rtl="0" algn="l">
              <a:spcBef>
                <a:spcPts val="600"/>
              </a:spcBef>
              <a:spcAft>
                <a:spcPts val="0"/>
              </a:spcAft>
              <a:buSzPts val="2000"/>
              <a:buChar char="»"/>
              <a:defRPr sz="2000"/>
            </a:lvl5pPr>
            <a:lvl6pPr indent="-342900" lvl="5" marL="2743200" rtl="0" algn="l">
              <a:spcBef>
                <a:spcPts val="60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184" name="Google Shape;184;p31"/>
          <p:cNvSpPr txBox="1"/>
          <p:nvPr>
            <p:ph idx="10" type="dt"/>
          </p:nvPr>
        </p:nvSpPr>
        <p:spPr>
          <a:xfrm>
            <a:off x="1" y="4860173"/>
            <a:ext cx="971700" cy="273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5" name="Google Shape;185;p31"/>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1_Dos objetos">
  <p:cSld name="11_Dos objetos">
    <p:spTree>
      <p:nvGrpSpPr>
        <p:cNvPr id="186" name="Shape 186"/>
        <p:cNvGrpSpPr/>
        <p:nvPr/>
      </p:nvGrpSpPr>
      <p:grpSpPr>
        <a:xfrm>
          <a:off x="0" y="0"/>
          <a:ext cx="0" cy="0"/>
          <a:chOff x="0" y="0"/>
          <a:chExt cx="0" cy="0"/>
        </a:xfrm>
      </p:grpSpPr>
      <p:sp>
        <p:nvSpPr>
          <p:cNvPr id="187" name="Google Shape;187;p32"/>
          <p:cNvSpPr txBox="1"/>
          <p:nvPr>
            <p:ph type="title"/>
          </p:nvPr>
        </p:nvSpPr>
        <p:spPr>
          <a:xfrm>
            <a:off x="1403649" y="141480"/>
            <a:ext cx="7488900" cy="432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rgbClr val="FD8E00"/>
              </a:buClr>
              <a:buSzPts val="2800"/>
              <a:buFont typeface="Georgia"/>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8" name="Google Shape;188;p32"/>
          <p:cNvSpPr txBox="1"/>
          <p:nvPr>
            <p:ph idx="1" type="body"/>
          </p:nvPr>
        </p:nvSpPr>
        <p:spPr>
          <a:xfrm>
            <a:off x="251520" y="951572"/>
            <a:ext cx="8568900" cy="3664500"/>
          </a:xfrm>
          <a:prstGeom prst="rect">
            <a:avLst/>
          </a:prstGeom>
          <a:noFill/>
          <a:ln>
            <a:noFill/>
          </a:ln>
        </p:spPr>
        <p:txBody>
          <a:bodyPr anchorCtr="0" anchor="t" bIns="45700" lIns="91425" spcFirstLastPara="1" rIns="91425" wrap="square" tIns="45700">
            <a:noAutofit/>
          </a:bodyPr>
          <a:lstStyle>
            <a:lvl1pPr indent="-374650" lvl="0" marL="457200" rtl="0" algn="l">
              <a:spcBef>
                <a:spcPts val="600"/>
              </a:spcBef>
              <a:spcAft>
                <a:spcPts val="0"/>
              </a:spcAft>
              <a:buSzPts val="2300"/>
              <a:buChar char="●"/>
              <a:defRPr sz="2000"/>
            </a:lvl1pPr>
            <a:lvl2pPr indent="-355600" lvl="1" marL="914400" rtl="0" algn="l">
              <a:spcBef>
                <a:spcPts val="600"/>
              </a:spcBef>
              <a:spcAft>
                <a:spcPts val="0"/>
              </a:spcAft>
              <a:buSzPts val="2000"/>
              <a:buChar char="🖝"/>
              <a:defRPr sz="2000"/>
            </a:lvl2pPr>
            <a:lvl3pPr indent="-355600" lvl="2" marL="1371600" rtl="0" algn="l">
              <a:spcBef>
                <a:spcPts val="600"/>
              </a:spcBef>
              <a:spcAft>
                <a:spcPts val="0"/>
              </a:spcAft>
              <a:buSzPts val="2000"/>
              <a:buChar char="▪"/>
              <a:defRPr sz="2000"/>
            </a:lvl3pPr>
            <a:lvl4pPr indent="-355600" lvl="3" marL="1828800" rtl="0" algn="l">
              <a:spcBef>
                <a:spcPts val="600"/>
              </a:spcBef>
              <a:spcAft>
                <a:spcPts val="0"/>
              </a:spcAft>
              <a:buSzPts val="2000"/>
              <a:buChar char="–"/>
              <a:defRPr sz="2000"/>
            </a:lvl4pPr>
            <a:lvl5pPr indent="-355600" lvl="4" marL="2286000" rtl="0" algn="l">
              <a:spcBef>
                <a:spcPts val="600"/>
              </a:spcBef>
              <a:spcAft>
                <a:spcPts val="0"/>
              </a:spcAft>
              <a:buSzPts val="2000"/>
              <a:buChar char="»"/>
              <a:defRPr sz="2000"/>
            </a:lvl5pPr>
            <a:lvl6pPr indent="-342900" lvl="5" marL="2743200" rtl="0" algn="l">
              <a:spcBef>
                <a:spcPts val="60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189" name="Google Shape;189;p32"/>
          <p:cNvSpPr txBox="1"/>
          <p:nvPr>
            <p:ph idx="10" type="dt"/>
          </p:nvPr>
        </p:nvSpPr>
        <p:spPr>
          <a:xfrm>
            <a:off x="1" y="4860173"/>
            <a:ext cx="971700" cy="273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0" name="Google Shape;190;p32"/>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2_Dos objetos">
  <p:cSld name="12_Dos objetos">
    <p:spTree>
      <p:nvGrpSpPr>
        <p:cNvPr id="191" name="Shape 191"/>
        <p:cNvGrpSpPr/>
        <p:nvPr/>
      </p:nvGrpSpPr>
      <p:grpSpPr>
        <a:xfrm>
          <a:off x="0" y="0"/>
          <a:ext cx="0" cy="0"/>
          <a:chOff x="0" y="0"/>
          <a:chExt cx="0" cy="0"/>
        </a:xfrm>
      </p:grpSpPr>
      <p:sp>
        <p:nvSpPr>
          <p:cNvPr id="192" name="Google Shape;192;p33"/>
          <p:cNvSpPr txBox="1"/>
          <p:nvPr>
            <p:ph type="title"/>
          </p:nvPr>
        </p:nvSpPr>
        <p:spPr>
          <a:xfrm>
            <a:off x="1403649" y="141480"/>
            <a:ext cx="7488900" cy="432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rgbClr val="FD8E00"/>
              </a:buClr>
              <a:buSzPts val="2800"/>
              <a:buFont typeface="Georgia"/>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3" name="Google Shape;193;p33"/>
          <p:cNvSpPr txBox="1"/>
          <p:nvPr>
            <p:ph idx="1" type="body"/>
          </p:nvPr>
        </p:nvSpPr>
        <p:spPr>
          <a:xfrm>
            <a:off x="251520" y="951572"/>
            <a:ext cx="8568900" cy="3664500"/>
          </a:xfrm>
          <a:prstGeom prst="rect">
            <a:avLst/>
          </a:prstGeom>
          <a:noFill/>
          <a:ln>
            <a:noFill/>
          </a:ln>
        </p:spPr>
        <p:txBody>
          <a:bodyPr anchorCtr="0" anchor="t" bIns="45700" lIns="91425" spcFirstLastPara="1" rIns="91425" wrap="square" tIns="45700">
            <a:noAutofit/>
          </a:bodyPr>
          <a:lstStyle>
            <a:lvl1pPr indent="-374650" lvl="0" marL="457200" rtl="0" algn="l">
              <a:spcBef>
                <a:spcPts val="600"/>
              </a:spcBef>
              <a:spcAft>
                <a:spcPts val="0"/>
              </a:spcAft>
              <a:buSzPts val="2300"/>
              <a:buChar char="●"/>
              <a:defRPr sz="2000"/>
            </a:lvl1pPr>
            <a:lvl2pPr indent="-355600" lvl="1" marL="914400" rtl="0" algn="l">
              <a:spcBef>
                <a:spcPts val="600"/>
              </a:spcBef>
              <a:spcAft>
                <a:spcPts val="0"/>
              </a:spcAft>
              <a:buSzPts val="2000"/>
              <a:buChar char="🖝"/>
              <a:defRPr sz="2000"/>
            </a:lvl2pPr>
            <a:lvl3pPr indent="-355600" lvl="2" marL="1371600" rtl="0" algn="l">
              <a:spcBef>
                <a:spcPts val="600"/>
              </a:spcBef>
              <a:spcAft>
                <a:spcPts val="0"/>
              </a:spcAft>
              <a:buSzPts val="2000"/>
              <a:buChar char="▪"/>
              <a:defRPr sz="2000"/>
            </a:lvl3pPr>
            <a:lvl4pPr indent="-355600" lvl="3" marL="1828800" rtl="0" algn="l">
              <a:spcBef>
                <a:spcPts val="600"/>
              </a:spcBef>
              <a:spcAft>
                <a:spcPts val="0"/>
              </a:spcAft>
              <a:buSzPts val="2000"/>
              <a:buChar char="–"/>
              <a:defRPr sz="2000"/>
            </a:lvl4pPr>
            <a:lvl5pPr indent="-355600" lvl="4" marL="2286000" rtl="0" algn="l">
              <a:spcBef>
                <a:spcPts val="600"/>
              </a:spcBef>
              <a:spcAft>
                <a:spcPts val="0"/>
              </a:spcAft>
              <a:buSzPts val="2000"/>
              <a:buChar char="»"/>
              <a:defRPr sz="2000"/>
            </a:lvl5pPr>
            <a:lvl6pPr indent="-342900" lvl="5" marL="2743200" rtl="0" algn="l">
              <a:spcBef>
                <a:spcPts val="60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194" name="Google Shape;194;p33"/>
          <p:cNvSpPr txBox="1"/>
          <p:nvPr>
            <p:ph idx="10" type="dt"/>
          </p:nvPr>
        </p:nvSpPr>
        <p:spPr>
          <a:xfrm>
            <a:off x="1" y="4860173"/>
            <a:ext cx="971700" cy="273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5" name="Google Shape;195;p33"/>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3_Dos objetos">
  <p:cSld name="13_Dos objetos">
    <p:spTree>
      <p:nvGrpSpPr>
        <p:cNvPr id="196" name="Shape 196"/>
        <p:cNvGrpSpPr/>
        <p:nvPr/>
      </p:nvGrpSpPr>
      <p:grpSpPr>
        <a:xfrm>
          <a:off x="0" y="0"/>
          <a:ext cx="0" cy="0"/>
          <a:chOff x="0" y="0"/>
          <a:chExt cx="0" cy="0"/>
        </a:xfrm>
      </p:grpSpPr>
      <p:sp>
        <p:nvSpPr>
          <p:cNvPr id="197" name="Google Shape;197;p34"/>
          <p:cNvSpPr txBox="1"/>
          <p:nvPr>
            <p:ph type="title"/>
          </p:nvPr>
        </p:nvSpPr>
        <p:spPr>
          <a:xfrm>
            <a:off x="1403649" y="141480"/>
            <a:ext cx="7488900" cy="432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rgbClr val="FD8E00"/>
              </a:buClr>
              <a:buSzPts val="2800"/>
              <a:buFont typeface="Georgia"/>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8" name="Google Shape;198;p34"/>
          <p:cNvSpPr txBox="1"/>
          <p:nvPr>
            <p:ph idx="1" type="body"/>
          </p:nvPr>
        </p:nvSpPr>
        <p:spPr>
          <a:xfrm>
            <a:off x="251520" y="951572"/>
            <a:ext cx="8568900" cy="3664500"/>
          </a:xfrm>
          <a:prstGeom prst="rect">
            <a:avLst/>
          </a:prstGeom>
          <a:noFill/>
          <a:ln>
            <a:noFill/>
          </a:ln>
        </p:spPr>
        <p:txBody>
          <a:bodyPr anchorCtr="0" anchor="t" bIns="45700" lIns="91425" spcFirstLastPara="1" rIns="91425" wrap="square" tIns="45700">
            <a:noAutofit/>
          </a:bodyPr>
          <a:lstStyle>
            <a:lvl1pPr indent="-374650" lvl="0" marL="457200" rtl="0" algn="l">
              <a:spcBef>
                <a:spcPts val="600"/>
              </a:spcBef>
              <a:spcAft>
                <a:spcPts val="0"/>
              </a:spcAft>
              <a:buSzPts val="2300"/>
              <a:buChar char="●"/>
              <a:defRPr sz="2000"/>
            </a:lvl1pPr>
            <a:lvl2pPr indent="-355600" lvl="1" marL="914400" rtl="0" algn="l">
              <a:spcBef>
                <a:spcPts val="600"/>
              </a:spcBef>
              <a:spcAft>
                <a:spcPts val="0"/>
              </a:spcAft>
              <a:buSzPts val="2000"/>
              <a:buChar char="🖝"/>
              <a:defRPr sz="2000"/>
            </a:lvl2pPr>
            <a:lvl3pPr indent="-355600" lvl="2" marL="1371600" rtl="0" algn="l">
              <a:spcBef>
                <a:spcPts val="600"/>
              </a:spcBef>
              <a:spcAft>
                <a:spcPts val="0"/>
              </a:spcAft>
              <a:buSzPts val="2000"/>
              <a:buChar char="▪"/>
              <a:defRPr sz="2000"/>
            </a:lvl3pPr>
            <a:lvl4pPr indent="-355600" lvl="3" marL="1828800" rtl="0" algn="l">
              <a:spcBef>
                <a:spcPts val="600"/>
              </a:spcBef>
              <a:spcAft>
                <a:spcPts val="0"/>
              </a:spcAft>
              <a:buSzPts val="2000"/>
              <a:buChar char="–"/>
              <a:defRPr sz="2000"/>
            </a:lvl4pPr>
            <a:lvl5pPr indent="-355600" lvl="4" marL="2286000" rtl="0" algn="l">
              <a:spcBef>
                <a:spcPts val="600"/>
              </a:spcBef>
              <a:spcAft>
                <a:spcPts val="0"/>
              </a:spcAft>
              <a:buSzPts val="2000"/>
              <a:buChar char="»"/>
              <a:defRPr sz="2000"/>
            </a:lvl5pPr>
            <a:lvl6pPr indent="-342900" lvl="5" marL="2743200" rtl="0" algn="l">
              <a:spcBef>
                <a:spcPts val="60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199" name="Google Shape;199;p34"/>
          <p:cNvSpPr txBox="1"/>
          <p:nvPr>
            <p:ph idx="10" type="dt"/>
          </p:nvPr>
        </p:nvSpPr>
        <p:spPr>
          <a:xfrm>
            <a:off x="1" y="4860173"/>
            <a:ext cx="971700" cy="273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0" name="Google Shape;200;p34"/>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4_Dos objetos">
  <p:cSld name="14_Dos objetos">
    <p:spTree>
      <p:nvGrpSpPr>
        <p:cNvPr id="201" name="Shape 201"/>
        <p:cNvGrpSpPr/>
        <p:nvPr/>
      </p:nvGrpSpPr>
      <p:grpSpPr>
        <a:xfrm>
          <a:off x="0" y="0"/>
          <a:ext cx="0" cy="0"/>
          <a:chOff x="0" y="0"/>
          <a:chExt cx="0" cy="0"/>
        </a:xfrm>
      </p:grpSpPr>
      <p:sp>
        <p:nvSpPr>
          <p:cNvPr id="202" name="Google Shape;202;p35"/>
          <p:cNvSpPr txBox="1"/>
          <p:nvPr>
            <p:ph type="title"/>
          </p:nvPr>
        </p:nvSpPr>
        <p:spPr>
          <a:xfrm>
            <a:off x="1403649" y="141480"/>
            <a:ext cx="7488900" cy="432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rgbClr val="FD8E00"/>
              </a:buClr>
              <a:buSzPts val="2800"/>
              <a:buFont typeface="Georgia"/>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3" name="Google Shape;203;p35"/>
          <p:cNvSpPr txBox="1"/>
          <p:nvPr>
            <p:ph idx="1" type="body"/>
          </p:nvPr>
        </p:nvSpPr>
        <p:spPr>
          <a:xfrm>
            <a:off x="251520" y="951572"/>
            <a:ext cx="8568900" cy="3664500"/>
          </a:xfrm>
          <a:prstGeom prst="rect">
            <a:avLst/>
          </a:prstGeom>
          <a:noFill/>
          <a:ln>
            <a:noFill/>
          </a:ln>
        </p:spPr>
        <p:txBody>
          <a:bodyPr anchorCtr="0" anchor="t" bIns="45700" lIns="91425" spcFirstLastPara="1" rIns="91425" wrap="square" tIns="45700">
            <a:noAutofit/>
          </a:bodyPr>
          <a:lstStyle>
            <a:lvl1pPr indent="-374650" lvl="0" marL="457200" rtl="0" algn="l">
              <a:spcBef>
                <a:spcPts val="600"/>
              </a:spcBef>
              <a:spcAft>
                <a:spcPts val="0"/>
              </a:spcAft>
              <a:buSzPts val="2300"/>
              <a:buChar char="●"/>
              <a:defRPr sz="2000"/>
            </a:lvl1pPr>
            <a:lvl2pPr indent="-355600" lvl="1" marL="914400" rtl="0" algn="l">
              <a:spcBef>
                <a:spcPts val="600"/>
              </a:spcBef>
              <a:spcAft>
                <a:spcPts val="0"/>
              </a:spcAft>
              <a:buSzPts val="2000"/>
              <a:buChar char="🖝"/>
              <a:defRPr sz="2000"/>
            </a:lvl2pPr>
            <a:lvl3pPr indent="-355600" lvl="2" marL="1371600" rtl="0" algn="l">
              <a:spcBef>
                <a:spcPts val="600"/>
              </a:spcBef>
              <a:spcAft>
                <a:spcPts val="0"/>
              </a:spcAft>
              <a:buSzPts val="2000"/>
              <a:buChar char="▪"/>
              <a:defRPr sz="2000"/>
            </a:lvl3pPr>
            <a:lvl4pPr indent="-355600" lvl="3" marL="1828800" rtl="0" algn="l">
              <a:spcBef>
                <a:spcPts val="600"/>
              </a:spcBef>
              <a:spcAft>
                <a:spcPts val="0"/>
              </a:spcAft>
              <a:buSzPts val="2000"/>
              <a:buChar char="–"/>
              <a:defRPr sz="2000"/>
            </a:lvl4pPr>
            <a:lvl5pPr indent="-355600" lvl="4" marL="2286000" rtl="0" algn="l">
              <a:spcBef>
                <a:spcPts val="600"/>
              </a:spcBef>
              <a:spcAft>
                <a:spcPts val="0"/>
              </a:spcAft>
              <a:buSzPts val="2000"/>
              <a:buChar char="»"/>
              <a:defRPr sz="2000"/>
            </a:lvl5pPr>
            <a:lvl6pPr indent="-342900" lvl="5" marL="2743200" rtl="0" algn="l">
              <a:spcBef>
                <a:spcPts val="60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204" name="Google Shape;204;p35"/>
          <p:cNvSpPr txBox="1"/>
          <p:nvPr>
            <p:ph idx="10" type="dt"/>
          </p:nvPr>
        </p:nvSpPr>
        <p:spPr>
          <a:xfrm>
            <a:off x="1" y="4860173"/>
            <a:ext cx="971700" cy="273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5" name="Google Shape;205;p35"/>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5_Dos objetos">
  <p:cSld name="15_Dos objetos">
    <p:spTree>
      <p:nvGrpSpPr>
        <p:cNvPr id="206" name="Shape 206"/>
        <p:cNvGrpSpPr/>
        <p:nvPr/>
      </p:nvGrpSpPr>
      <p:grpSpPr>
        <a:xfrm>
          <a:off x="0" y="0"/>
          <a:ext cx="0" cy="0"/>
          <a:chOff x="0" y="0"/>
          <a:chExt cx="0" cy="0"/>
        </a:xfrm>
      </p:grpSpPr>
      <p:sp>
        <p:nvSpPr>
          <p:cNvPr id="207" name="Google Shape;207;p36"/>
          <p:cNvSpPr txBox="1"/>
          <p:nvPr>
            <p:ph type="title"/>
          </p:nvPr>
        </p:nvSpPr>
        <p:spPr>
          <a:xfrm>
            <a:off x="1403649" y="141480"/>
            <a:ext cx="7488900" cy="432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rgbClr val="FD8E00"/>
              </a:buClr>
              <a:buSzPts val="2800"/>
              <a:buFont typeface="Georgia"/>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8" name="Google Shape;208;p36"/>
          <p:cNvSpPr txBox="1"/>
          <p:nvPr>
            <p:ph idx="1" type="body"/>
          </p:nvPr>
        </p:nvSpPr>
        <p:spPr>
          <a:xfrm>
            <a:off x="251520" y="951572"/>
            <a:ext cx="8568900" cy="3664500"/>
          </a:xfrm>
          <a:prstGeom prst="rect">
            <a:avLst/>
          </a:prstGeom>
          <a:noFill/>
          <a:ln>
            <a:noFill/>
          </a:ln>
        </p:spPr>
        <p:txBody>
          <a:bodyPr anchorCtr="0" anchor="t" bIns="45700" lIns="91425" spcFirstLastPara="1" rIns="91425" wrap="square" tIns="45700">
            <a:noAutofit/>
          </a:bodyPr>
          <a:lstStyle>
            <a:lvl1pPr indent="-374650" lvl="0" marL="457200" rtl="0" algn="l">
              <a:spcBef>
                <a:spcPts val="600"/>
              </a:spcBef>
              <a:spcAft>
                <a:spcPts val="0"/>
              </a:spcAft>
              <a:buSzPts val="2300"/>
              <a:buChar char="●"/>
              <a:defRPr sz="2000"/>
            </a:lvl1pPr>
            <a:lvl2pPr indent="-355600" lvl="1" marL="914400" rtl="0" algn="l">
              <a:spcBef>
                <a:spcPts val="600"/>
              </a:spcBef>
              <a:spcAft>
                <a:spcPts val="0"/>
              </a:spcAft>
              <a:buSzPts val="2000"/>
              <a:buChar char="🖝"/>
              <a:defRPr sz="2000"/>
            </a:lvl2pPr>
            <a:lvl3pPr indent="-355600" lvl="2" marL="1371600" rtl="0" algn="l">
              <a:spcBef>
                <a:spcPts val="600"/>
              </a:spcBef>
              <a:spcAft>
                <a:spcPts val="0"/>
              </a:spcAft>
              <a:buSzPts val="2000"/>
              <a:buChar char="▪"/>
              <a:defRPr sz="2000"/>
            </a:lvl3pPr>
            <a:lvl4pPr indent="-355600" lvl="3" marL="1828800" rtl="0" algn="l">
              <a:spcBef>
                <a:spcPts val="600"/>
              </a:spcBef>
              <a:spcAft>
                <a:spcPts val="0"/>
              </a:spcAft>
              <a:buSzPts val="2000"/>
              <a:buChar char="–"/>
              <a:defRPr sz="2000"/>
            </a:lvl4pPr>
            <a:lvl5pPr indent="-355600" lvl="4" marL="2286000" rtl="0" algn="l">
              <a:spcBef>
                <a:spcPts val="600"/>
              </a:spcBef>
              <a:spcAft>
                <a:spcPts val="0"/>
              </a:spcAft>
              <a:buSzPts val="2000"/>
              <a:buChar char="»"/>
              <a:defRPr sz="2000"/>
            </a:lvl5pPr>
            <a:lvl6pPr indent="-342900" lvl="5" marL="2743200" rtl="0" algn="l">
              <a:spcBef>
                <a:spcPts val="60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209" name="Google Shape;209;p36"/>
          <p:cNvSpPr txBox="1"/>
          <p:nvPr>
            <p:ph idx="10" type="dt"/>
          </p:nvPr>
        </p:nvSpPr>
        <p:spPr>
          <a:xfrm>
            <a:off x="1" y="4860173"/>
            <a:ext cx="971700" cy="273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0" name="Google Shape;210;p36"/>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6_Dos objetos">
  <p:cSld name="16_Dos objetos">
    <p:spTree>
      <p:nvGrpSpPr>
        <p:cNvPr id="211" name="Shape 211"/>
        <p:cNvGrpSpPr/>
        <p:nvPr/>
      </p:nvGrpSpPr>
      <p:grpSpPr>
        <a:xfrm>
          <a:off x="0" y="0"/>
          <a:ext cx="0" cy="0"/>
          <a:chOff x="0" y="0"/>
          <a:chExt cx="0" cy="0"/>
        </a:xfrm>
      </p:grpSpPr>
      <p:sp>
        <p:nvSpPr>
          <p:cNvPr id="212" name="Google Shape;212;p37"/>
          <p:cNvSpPr txBox="1"/>
          <p:nvPr>
            <p:ph type="title"/>
          </p:nvPr>
        </p:nvSpPr>
        <p:spPr>
          <a:xfrm>
            <a:off x="1403649" y="141480"/>
            <a:ext cx="7488900" cy="432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rgbClr val="FD8E00"/>
              </a:buClr>
              <a:buSzPts val="2800"/>
              <a:buFont typeface="Georgia"/>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3" name="Google Shape;213;p37"/>
          <p:cNvSpPr txBox="1"/>
          <p:nvPr>
            <p:ph idx="1" type="body"/>
          </p:nvPr>
        </p:nvSpPr>
        <p:spPr>
          <a:xfrm>
            <a:off x="251520" y="951572"/>
            <a:ext cx="8568900" cy="3664500"/>
          </a:xfrm>
          <a:prstGeom prst="rect">
            <a:avLst/>
          </a:prstGeom>
          <a:noFill/>
          <a:ln>
            <a:noFill/>
          </a:ln>
        </p:spPr>
        <p:txBody>
          <a:bodyPr anchorCtr="0" anchor="t" bIns="45700" lIns="91425" spcFirstLastPara="1" rIns="91425" wrap="square" tIns="45700">
            <a:noAutofit/>
          </a:bodyPr>
          <a:lstStyle>
            <a:lvl1pPr indent="-374650" lvl="0" marL="457200" rtl="0" algn="l">
              <a:spcBef>
                <a:spcPts val="600"/>
              </a:spcBef>
              <a:spcAft>
                <a:spcPts val="0"/>
              </a:spcAft>
              <a:buSzPts val="2300"/>
              <a:buChar char="●"/>
              <a:defRPr sz="2000"/>
            </a:lvl1pPr>
            <a:lvl2pPr indent="-355600" lvl="1" marL="914400" rtl="0" algn="l">
              <a:spcBef>
                <a:spcPts val="600"/>
              </a:spcBef>
              <a:spcAft>
                <a:spcPts val="0"/>
              </a:spcAft>
              <a:buSzPts val="2000"/>
              <a:buChar char="🖝"/>
              <a:defRPr sz="2000"/>
            </a:lvl2pPr>
            <a:lvl3pPr indent="-355600" lvl="2" marL="1371600" rtl="0" algn="l">
              <a:spcBef>
                <a:spcPts val="600"/>
              </a:spcBef>
              <a:spcAft>
                <a:spcPts val="0"/>
              </a:spcAft>
              <a:buSzPts val="2000"/>
              <a:buChar char="▪"/>
              <a:defRPr sz="2000"/>
            </a:lvl3pPr>
            <a:lvl4pPr indent="-355600" lvl="3" marL="1828800" rtl="0" algn="l">
              <a:spcBef>
                <a:spcPts val="600"/>
              </a:spcBef>
              <a:spcAft>
                <a:spcPts val="0"/>
              </a:spcAft>
              <a:buSzPts val="2000"/>
              <a:buChar char="–"/>
              <a:defRPr sz="2000"/>
            </a:lvl4pPr>
            <a:lvl5pPr indent="-355600" lvl="4" marL="2286000" rtl="0" algn="l">
              <a:spcBef>
                <a:spcPts val="600"/>
              </a:spcBef>
              <a:spcAft>
                <a:spcPts val="0"/>
              </a:spcAft>
              <a:buSzPts val="2000"/>
              <a:buChar char="»"/>
              <a:defRPr sz="2000"/>
            </a:lvl5pPr>
            <a:lvl6pPr indent="-342900" lvl="5" marL="2743200" rtl="0" algn="l">
              <a:spcBef>
                <a:spcPts val="60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214" name="Google Shape;214;p37"/>
          <p:cNvSpPr txBox="1"/>
          <p:nvPr>
            <p:ph idx="10" type="dt"/>
          </p:nvPr>
        </p:nvSpPr>
        <p:spPr>
          <a:xfrm>
            <a:off x="1" y="4860173"/>
            <a:ext cx="971700" cy="273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5" name="Google Shape;215;p37"/>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Dos objetos">
  <p:cSld name="3_Dos objetos">
    <p:spTree>
      <p:nvGrpSpPr>
        <p:cNvPr id="28" name="Shape 28"/>
        <p:cNvGrpSpPr/>
        <p:nvPr/>
      </p:nvGrpSpPr>
      <p:grpSpPr>
        <a:xfrm>
          <a:off x="0" y="0"/>
          <a:ext cx="0" cy="0"/>
          <a:chOff x="0" y="0"/>
          <a:chExt cx="0" cy="0"/>
        </a:xfrm>
      </p:grpSpPr>
      <p:sp>
        <p:nvSpPr>
          <p:cNvPr id="29" name="Google Shape;29;p5"/>
          <p:cNvSpPr txBox="1"/>
          <p:nvPr>
            <p:ph type="title"/>
          </p:nvPr>
        </p:nvSpPr>
        <p:spPr>
          <a:xfrm>
            <a:off x="1403649" y="141480"/>
            <a:ext cx="7488900" cy="432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rgbClr val="FD8E00"/>
              </a:buClr>
              <a:buSzPts val="2800"/>
              <a:buFont typeface="Georgia"/>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 name="Google Shape;30;p5"/>
          <p:cNvSpPr txBox="1"/>
          <p:nvPr>
            <p:ph idx="1" type="body"/>
          </p:nvPr>
        </p:nvSpPr>
        <p:spPr>
          <a:xfrm>
            <a:off x="251520" y="951572"/>
            <a:ext cx="8568900" cy="3664500"/>
          </a:xfrm>
          <a:prstGeom prst="rect">
            <a:avLst/>
          </a:prstGeom>
          <a:noFill/>
          <a:ln>
            <a:noFill/>
          </a:ln>
        </p:spPr>
        <p:txBody>
          <a:bodyPr anchorCtr="0" anchor="t" bIns="45700" lIns="91425" spcFirstLastPara="1" rIns="91425" wrap="square" tIns="45700">
            <a:noAutofit/>
          </a:bodyPr>
          <a:lstStyle>
            <a:lvl1pPr indent="-374650" lvl="0" marL="457200" rtl="0" algn="l">
              <a:spcBef>
                <a:spcPts val="600"/>
              </a:spcBef>
              <a:spcAft>
                <a:spcPts val="0"/>
              </a:spcAft>
              <a:buSzPts val="2300"/>
              <a:buChar char="●"/>
              <a:defRPr sz="2000"/>
            </a:lvl1pPr>
            <a:lvl2pPr indent="-355600" lvl="1" marL="914400" rtl="0" algn="l">
              <a:spcBef>
                <a:spcPts val="600"/>
              </a:spcBef>
              <a:spcAft>
                <a:spcPts val="0"/>
              </a:spcAft>
              <a:buSzPts val="2000"/>
              <a:buChar char="🖝"/>
              <a:defRPr sz="2000"/>
            </a:lvl2pPr>
            <a:lvl3pPr indent="-355600" lvl="2" marL="1371600" rtl="0" algn="l">
              <a:spcBef>
                <a:spcPts val="600"/>
              </a:spcBef>
              <a:spcAft>
                <a:spcPts val="0"/>
              </a:spcAft>
              <a:buSzPts val="2000"/>
              <a:buChar char="▪"/>
              <a:defRPr sz="2000"/>
            </a:lvl3pPr>
            <a:lvl4pPr indent="-355600" lvl="3" marL="1828800" rtl="0" algn="l">
              <a:spcBef>
                <a:spcPts val="600"/>
              </a:spcBef>
              <a:spcAft>
                <a:spcPts val="0"/>
              </a:spcAft>
              <a:buSzPts val="2000"/>
              <a:buChar char="–"/>
              <a:defRPr sz="2000"/>
            </a:lvl4pPr>
            <a:lvl5pPr indent="-355600" lvl="4" marL="2286000" rtl="0" algn="l">
              <a:spcBef>
                <a:spcPts val="600"/>
              </a:spcBef>
              <a:spcAft>
                <a:spcPts val="0"/>
              </a:spcAft>
              <a:buSzPts val="2000"/>
              <a:buChar char="»"/>
              <a:defRPr sz="2000"/>
            </a:lvl5pPr>
            <a:lvl6pPr indent="-342900" lvl="5" marL="2743200" rtl="0" algn="l">
              <a:spcBef>
                <a:spcPts val="60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31" name="Google Shape;31;p5"/>
          <p:cNvSpPr txBox="1"/>
          <p:nvPr>
            <p:ph idx="10" type="dt"/>
          </p:nvPr>
        </p:nvSpPr>
        <p:spPr>
          <a:xfrm>
            <a:off x="1" y="4860173"/>
            <a:ext cx="971700" cy="273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5"/>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ólo el título"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29210" y="588097"/>
            <a:ext cx="9009300" cy="623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rgbClr val="FD8E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5" name="Google Shape;35;p6"/>
          <p:cNvSpPr txBox="1"/>
          <p:nvPr>
            <p:ph idx="10" type="dt"/>
          </p:nvPr>
        </p:nvSpPr>
        <p:spPr>
          <a:xfrm>
            <a:off x="1" y="4860173"/>
            <a:ext cx="971700" cy="273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6" name="Google Shape;36;p6"/>
          <p:cNvSpPr txBox="1"/>
          <p:nvPr>
            <p:ph idx="11" type="ftr"/>
          </p:nvPr>
        </p:nvSpPr>
        <p:spPr>
          <a:xfrm>
            <a:off x="3131840" y="4869658"/>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7" name="Google Shape;37;p6"/>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38" name="Shape 38"/>
        <p:cNvGrpSpPr/>
        <p:nvPr/>
      </p:nvGrpSpPr>
      <p:grpSpPr>
        <a:xfrm>
          <a:off x="0" y="0"/>
          <a:ext cx="0" cy="0"/>
          <a:chOff x="0" y="0"/>
          <a:chExt cx="0" cy="0"/>
        </a:xfrm>
      </p:grpSpPr>
      <p:sp>
        <p:nvSpPr>
          <p:cNvPr id="39" name="Google Shape;39;p7"/>
          <p:cNvSpPr txBox="1"/>
          <p:nvPr>
            <p:ph type="title"/>
          </p:nvPr>
        </p:nvSpPr>
        <p:spPr>
          <a:xfrm>
            <a:off x="722313" y="3305176"/>
            <a:ext cx="7772400" cy="10215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rgbClr val="FD8E00"/>
              </a:buClr>
              <a:buSzPts val="4000"/>
              <a:buFont typeface="Georgia"/>
              <a:buNone/>
              <a:defRPr b="1" sz="400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 name="Google Shape;40;p7"/>
          <p:cNvSpPr txBox="1"/>
          <p:nvPr>
            <p:ph idx="1" type="body"/>
          </p:nvPr>
        </p:nvSpPr>
        <p:spPr>
          <a:xfrm>
            <a:off x="722313" y="2180035"/>
            <a:ext cx="7772400" cy="1125300"/>
          </a:xfrm>
          <a:prstGeom prst="rect">
            <a:avLst/>
          </a:prstGeom>
          <a:noFill/>
          <a:ln>
            <a:noFill/>
          </a:ln>
        </p:spPr>
        <p:txBody>
          <a:bodyPr anchorCtr="0" anchor="b" bIns="45700" lIns="91425" spcFirstLastPara="1" rIns="91425" wrap="square" tIns="45700">
            <a:noAutofit/>
          </a:bodyPr>
          <a:lstStyle>
            <a:lvl1pPr indent="-228600" lvl="0" marL="457200" rtl="0" algn="l">
              <a:spcBef>
                <a:spcPts val="600"/>
              </a:spcBef>
              <a:spcAft>
                <a:spcPts val="0"/>
              </a:spcAft>
              <a:buSzPts val="2300"/>
              <a:buNone/>
              <a:defRPr sz="2000">
                <a:solidFill>
                  <a:srgbClr val="888888"/>
                </a:solidFill>
              </a:defRPr>
            </a:lvl1pPr>
            <a:lvl2pPr indent="-228600" lvl="1" marL="914400" rtl="0" algn="l">
              <a:spcBef>
                <a:spcPts val="600"/>
              </a:spcBef>
              <a:spcAft>
                <a:spcPts val="0"/>
              </a:spcAft>
              <a:buSzPts val="1800"/>
              <a:buNone/>
              <a:defRPr sz="1800">
                <a:solidFill>
                  <a:srgbClr val="888888"/>
                </a:solidFill>
              </a:defRPr>
            </a:lvl2pPr>
            <a:lvl3pPr indent="-228600" lvl="2" marL="1371600" rtl="0" algn="l">
              <a:spcBef>
                <a:spcPts val="600"/>
              </a:spcBef>
              <a:spcAft>
                <a:spcPts val="0"/>
              </a:spcAft>
              <a:buSzPts val="1600"/>
              <a:buNone/>
              <a:defRPr sz="1600">
                <a:solidFill>
                  <a:srgbClr val="888888"/>
                </a:solidFill>
              </a:defRPr>
            </a:lvl3pPr>
            <a:lvl4pPr indent="-228600" lvl="3" marL="1828800" rtl="0" algn="l">
              <a:spcBef>
                <a:spcPts val="600"/>
              </a:spcBef>
              <a:spcAft>
                <a:spcPts val="0"/>
              </a:spcAft>
              <a:buSzPts val="1400"/>
              <a:buNone/>
              <a:defRPr sz="1400">
                <a:solidFill>
                  <a:srgbClr val="888888"/>
                </a:solidFill>
              </a:defRPr>
            </a:lvl4pPr>
            <a:lvl5pPr indent="-228600" lvl="4" marL="2286000" rtl="0" algn="l">
              <a:spcBef>
                <a:spcPts val="600"/>
              </a:spcBef>
              <a:spcAft>
                <a:spcPts val="0"/>
              </a:spcAft>
              <a:buSzPts val="1400"/>
              <a:buNone/>
              <a:defRPr sz="1400">
                <a:solidFill>
                  <a:srgbClr val="888888"/>
                </a:solidFill>
              </a:defRPr>
            </a:lvl5pPr>
            <a:lvl6pPr indent="-228600" lvl="5" marL="2743200" rtl="0" algn="l">
              <a:spcBef>
                <a:spcPts val="600"/>
              </a:spcBef>
              <a:spcAft>
                <a:spcPts val="0"/>
              </a:spcAft>
              <a:buClr>
                <a:srgbClr val="888888"/>
              </a:buClr>
              <a:buSzPts val="1400"/>
              <a:buNone/>
              <a:defRPr sz="1400">
                <a:solidFill>
                  <a:srgbClr val="888888"/>
                </a:solidFill>
              </a:defRPr>
            </a:lvl6pPr>
            <a:lvl7pPr indent="-228600" lvl="6" marL="3200400" rtl="0" algn="l">
              <a:spcBef>
                <a:spcPts val="280"/>
              </a:spcBef>
              <a:spcAft>
                <a:spcPts val="0"/>
              </a:spcAft>
              <a:buClr>
                <a:srgbClr val="888888"/>
              </a:buClr>
              <a:buSzPts val="1400"/>
              <a:buNone/>
              <a:defRPr sz="1400">
                <a:solidFill>
                  <a:srgbClr val="888888"/>
                </a:solidFill>
              </a:defRPr>
            </a:lvl7pPr>
            <a:lvl8pPr indent="-228600" lvl="7" marL="3657600" rtl="0" algn="l">
              <a:spcBef>
                <a:spcPts val="280"/>
              </a:spcBef>
              <a:spcAft>
                <a:spcPts val="0"/>
              </a:spcAft>
              <a:buClr>
                <a:srgbClr val="888888"/>
              </a:buClr>
              <a:buSzPts val="1400"/>
              <a:buNone/>
              <a:defRPr sz="1400">
                <a:solidFill>
                  <a:srgbClr val="888888"/>
                </a:solidFill>
              </a:defRPr>
            </a:lvl8pPr>
            <a:lvl9pPr indent="-228600" lvl="8" marL="4114800" rtl="0" algn="l">
              <a:spcBef>
                <a:spcPts val="280"/>
              </a:spcBef>
              <a:spcAft>
                <a:spcPts val="0"/>
              </a:spcAft>
              <a:buClr>
                <a:srgbClr val="888888"/>
              </a:buClr>
              <a:buSzPts val="1400"/>
              <a:buNone/>
              <a:defRPr sz="1400">
                <a:solidFill>
                  <a:srgbClr val="888888"/>
                </a:solidFill>
              </a:defRPr>
            </a:lvl9pPr>
          </a:lstStyle>
          <a:p/>
        </p:txBody>
      </p:sp>
      <p:sp>
        <p:nvSpPr>
          <p:cNvPr id="41" name="Google Shape;41;p7"/>
          <p:cNvSpPr txBox="1"/>
          <p:nvPr>
            <p:ph idx="10" type="dt"/>
          </p:nvPr>
        </p:nvSpPr>
        <p:spPr>
          <a:xfrm>
            <a:off x="1" y="4860173"/>
            <a:ext cx="971700" cy="273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p7"/>
          <p:cNvSpPr txBox="1"/>
          <p:nvPr>
            <p:ph idx="11" type="ftr"/>
          </p:nvPr>
        </p:nvSpPr>
        <p:spPr>
          <a:xfrm>
            <a:off x="3131840" y="4869658"/>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3" name="Google Shape;43;p7"/>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44" name="Shape 44"/>
        <p:cNvGrpSpPr/>
        <p:nvPr/>
      </p:nvGrpSpPr>
      <p:grpSpPr>
        <a:xfrm>
          <a:off x="0" y="0"/>
          <a:ext cx="0" cy="0"/>
          <a:chOff x="0" y="0"/>
          <a:chExt cx="0" cy="0"/>
        </a:xfrm>
      </p:grpSpPr>
      <p:sp>
        <p:nvSpPr>
          <p:cNvPr id="45" name="Google Shape;45;p8"/>
          <p:cNvSpPr txBox="1"/>
          <p:nvPr>
            <p:ph type="title"/>
          </p:nvPr>
        </p:nvSpPr>
        <p:spPr>
          <a:xfrm>
            <a:off x="29210" y="588097"/>
            <a:ext cx="9009300" cy="623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rgbClr val="FD8E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6" name="Google Shape;46;p8"/>
          <p:cNvSpPr txBox="1"/>
          <p:nvPr>
            <p:ph idx="1" type="body"/>
          </p:nvPr>
        </p:nvSpPr>
        <p:spPr>
          <a:xfrm>
            <a:off x="457200" y="1200151"/>
            <a:ext cx="4038600" cy="3394500"/>
          </a:xfrm>
          <a:prstGeom prst="rect">
            <a:avLst/>
          </a:prstGeom>
          <a:noFill/>
          <a:ln>
            <a:noFill/>
          </a:ln>
        </p:spPr>
        <p:txBody>
          <a:bodyPr anchorCtr="0" anchor="t" bIns="45700" lIns="91425" spcFirstLastPara="1" rIns="91425" wrap="square" tIns="45700">
            <a:noAutofit/>
          </a:bodyPr>
          <a:lstStyle>
            <a:lvl1pPr indent="-433069" lvl="0" marL="457200" rtl="0" algn="l">
              <a:spcBef>
                <a:spcPts val="600"/>
              </a:spcBef>
              <a:spcAft>
                <a:spcPts val="0"/>
              </a:spcAft>
              <a:buSzPts val="3220"/>
              <a:buChar char="●"/>
              <a:defRPr sz="2800"/>
            </a:lvl1pPr>
            <a:lvl2pPr indent="-381000" lvl="1" marL="914400" rtl="0" algn="l">
              <a:spcBef>
                <a:spcPts val="600"/>
              </a:spcBef>
              <a:spcAft>
                <a:spcPts val="0"/>
              </a:spcAft>
              <a:buSzPts val="2400"/>
              <a:buChar char="🖝"/>
              <a:defRPr sz="2400"/>
            </a:lvl2pPr>
            <a:lvl3pPr indent="-355600" lvl="2" marL="1371600" rtl="0" algn="l">
              <a:spcBef>
                <a:spcPts val="600"/>
              </a:spcBef>
              <a:spcAft>
                <a:spcPts val="0"/>
              </a:spcAft>
              <a:buSzPts val="2000"/>
              <a:buChar char="▪"/>
              <a:defRPr sz="2000"/>
            </a:lvl3pPr>
            <a:lvl4pPr indent="-342900" lvl="3" marL="1828800" rtl="0" algn="l">
              <a:spcBef>
                <a:spcPts val="600"/>
              </a:spcBef>
              <a:spcAft>
                <a:spcPts val="0"/>
              </a:spcAft>
              <a:buSzPts val="1800"/>
              <a:buChar char="–"/>
              <a:defRPr sz="1800"/>
            </a:lvl4pPr>
            <a:lvl5pPr indent="-342900" lvl="4" marL="2286000" rtl="0" algn="l">
              <a:spcBef>
                <a:spcPts val="600"/>
              </a:spcBef>
              <a:spcAft>
                <a:spcPts val="0"/>
              </a:spcAft>
              <a:buSzPts val="1800"/>
              <a:buChar char="»"/>
              <a:defRPr sz="1800"/>
            </a:lvl5pPr>
            <a:lvl6pPr indent="-342900" lvl="5" marL="2743200" rtl="0" algn="l">
              <a:spcBef>
                <a:spcPts val="60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47" name="Google Shape;47;p8"/>
          <p:cNvSpPr txBox="1"/>
          <p:nvPr>
            <p:ph idx="2" type="body"/>
          </p:nvPr>
        </p:nvSpPr>
        <p:spPr>
          <a:xfrm>
            <a:off x="4648200" y="1200151"/>
            <a:ext cx="4038600" cy="3394500"/>
          </a:xfrm>
          <a:prstGeom prst="rect">
            <a:avLst/>
          </a:prstGeom>
          <a:noFill/>
          <a:ln>
            <a:noFill/>
          </a:ln>
        </p:spPr>
        <p:txBody>
          <a:bodyPr anchorCtr="0" anchor="t" bIns="45700" lIns="91425" spcFirstLastPara="1" rIns="91425" wrap="square" tIns="45700">
            <a:noAutofit/>
          </a:bodyPr>
          <a:lstStyle>
            <a:lvl1pPr indent="-433069" lvl="0" marL="457200" rtl="0" algn="l">
              <a:spcBef>
                <a:spcPts val="600"/>
              </a:spcBef>
              <a:spcAft>
                <a:spcPts val="0"/>
              </a:spcAft>
              <a:buSzPts val="3220"/>
              <a:buChar char="●"/>
              <a:defRPr sz="2800"/>
            </a:lvl1pPr>
            <a:lvl2pPr indent="-381000" lvl="1" marL="914400" rtl="0" algn="l">
              <a:spcBef>
                <a:spcPts val="600"/>
              </a:spcBef>
              <a:spcAft>
                <a:spcPts val="0"/>
              </a:spcAft>
              <a:buSzPts val="2400"/>
              <a:buChar char="🖝"/>
              <a:defRPr sz="2400"/>
            </a:lvl2pPr>
            <a:lvl3pPr indent="-355600" lvl="2" marL="1371600" rtl="0" algn="l">
              <a:spcBef>
                <a:spcPts val="600"/>
              </a:spcBef>
              <a:spcAft>
                <a:spcPts val="0"/>
              </a:spcAft>
              <a:buSzPts val="2000"/>
              <a:buChar char="▪"/>
              <a:defRPr sz="2000"/>
            </a:lvl3pPr>
            <a:lvl4pPr indent="-342900" lvl="3" marL="1828800" rtl="0" algn="l">
              <a:spcBef>
                <a:spcPts val="600"/>
              </a:spcBef>
              <a:spcAft>
                <a:spcPts val="0"/>
              </a:spcAft>
              <a:buSzPts val="1800"/>
              <a:buChar char="–"/>
              <a:defRPr sz="1800"/>
            </a:lvl4pPr>
            <a:lvl5pPr indent="-342900" lvl="4" marL="2286000" rtl="0" algn="l">
              <a:spcBef>
                <a:spcPts val="600"/>
              </a:spcBef>
              <a:spcAft>
                <a:spcPts val="0"/>
              </a:spcAft>
              <a:buSzPts val="1800"/>
              <a:buChar char="»"/>
              <a:defRPr sz="1800"/>
            </a:lvl5pPr>
            <a:lvl6pPr indent="-342900" lvl="5" marL="2743200" rtl="0" algn="l">
              <a:spcBef>
                <a:spcPts val="60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48" name="Google Shape;48;p8"/>
          <p:cNvSpPr txBox="1"/>
          <p:nvPr>
            <p:ph idx="10" type="dt"/>
          </p:nvPr>
        </p:nvSpPr>
        <p:spPr>
          <a:xfrm>
            <a:off x="1" y="4860173"/>
            <a:ext cx="971700" cy="273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8"/>
          <p:cNvSpPr txBox="1"/>
          <p:nvPr>
            <p:ph idx="11" type="ftr"/>
          </p:nvPr>
        </p:nvSpPr>
        <p:spPr>
          <a:xfrm>
            <a:off x="3131840" y="4869658"/>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0" name="Google Shape;50;p8"/>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51" name="Shape 51"/>
        <p:cNvGrpSpPr/>
        <p:nvPr/>
      </p:nvGrpSpPr>
      <p:grpSpPr>
        <a:xfrm>
          <a:off x="0" y="0"/>
          <a:ext cx="0" cy="0"/>
          <a:chOff x="0" y="0"/>
          <a:chExt cx="0" cy="0"/>
        </a:xfrm>
      </p:grpSpPr>
      <p:sp>
        <p:nvSpPr>
          <p:cNvPr id="52" name="Google Shape;52;p9"/>
          <p:cNvSpPr txBox="1"/>
          <p:nvPr>
            <p:ph type="title"/>
          </p:nvPr>
        </p:nvSpPr>
        <p:spPr>
          <a:xfrm>
            <a:off x="29210" y="588097"/>
            <a:ext cx="9009300" cy="623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rgbClr val="FD8E00"/>
              </a:buClr>
              <a:buSzPts val="2800"/>
              <a:buFont typeface="Georgia"/>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3" name="Google Shape;53;p9"/>
          <p:cNvSpPr txBox="1"/>
          <p:nvPr>
            <p:ph idx="1" type="body"/>
          </p:nvPr>
        </p:nvSpPr>
        <p:spPr>
          <a:xfrm>
            <a:off x="457200" y="1151335"/>
            <a:ext cx="4040100" cy="480000"/>
          </a:xfrm>
          <a:prstGeom prst="rect">
            <a:avLst/>
          </a:prstGeom>
          <a:noFill/>
          <a:ln>
            <a:noFill/>
          </a:ln>
        </p:spPr>
        <p:txBody>
          <a:bodyPr anchorCtr="0" anchor="b" bIns="45700" lIns="91425" spcFirstLastPara="1" rIns="91425" wrap="square" tIns="45700">
            <a:noAutofit/>
          </a:bodyPr>
          <a:lstStyle>
            <a:lvl1pPr indent="-228600" lvl="0" marL="457200" rtl="0" algn="l">
              <a:spcBef>
                <a:spcPts val="600"/>
              </a:spcBef>
              <a:spcAft>
                <a:spcPts val="0"/>
              </a:spcAft>
              <a:buSzPts val="2760"/>
              <a:buNone/>
              <a:defRPr b="1" sz="2400"/>
            </a:lvl1pPr>
            <a:lvl2pPr indent="-228600" lvl="1" marL="914400" rtl="0" algn="l">
              <a:spcBef>
                <a:spcPts val="600"/>
              </a:spcBef>
              <a:spcAft>
                <a:spcPts val="0"/>
              </a:spcAft>
              <a:buSzPts val="2000"/>
              <a:buNone/>
              <a:defRPr b="1" sz="2000"/>
            </a:lvl2pPr>
            <a:lvl3pPr indent="-228600" lvl="2" marL="1371600" rtl="0" algn="l">
              <a:spcBef>
                <a:spcPts val="600"/>
              </a:spcBef>
              <a:spcAft>
                <a:spcPts val="0"/>
              </a:spcAft>
              <a:buSzPts val="1800"/>
              <a:buNone/>
              <a:defRPr b="1" sz="1800"/>
            </a:lvl3pPr>
            <a:lvl4pPr indent="-228600" lvl="3" marL="1828800" rtl="0" algn="l">
              <a:spcBef>
                <a:spcPts val="600"/>
              </a:spcBef>
              <a:spcAft>
                <a:spcPts val="0"/>
              </a:spcAft>
              <a:buSzPts val="1600"/>
              <a:buNone/>
              <a:defRPr b="1" sz="1600"/>
            </a:lvl4pPr>
            <a:lvl5pPr indent="-228600" lvl="4" marL="2286000" rtl="0" algn="l">
              <a:spcBef>
                <a:spcPts val="600"/>
              </a:spcBef>
              <a:spcAft>
                <a:spcPts val="0"/>
              </a:spcAft>
              <a:buSzPts val="1600"/>
              <a:buNone/>
              <a:defRPr b="1" sz="1600"/>
            </a:lvl5pPr>
            <a:lvl6pPr indent="-228600" lvl="5" marL="2743200" rtl="0" algn="l">
              <a:spcBef>
                <a:spcPts val="60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54" name="Google Shape;54;p9"/>
          <p:cNvSpPr txBox="1"/>
          <p:nvPr>
            <p:ph idx="2" type="body"/>
          </p:nvPr>
        </p:nvSpPr>
        <p:spPr>
          <a:xfrm>
            <a:off x="457200" y="1631156"/>
            <a:ext cx="4040100" cy="2963400"/>
          </a:xfrm>
          <a:prstGeom prst="rect">
            <a:avLst/>
          </a:prstGeom>
          <a:noFill/>
          <a:ln>
            <a:noFill/>
          </a:ln>
        </p:spPr>
        <p:txBody>
          <a:bodyPr anchorCtr="0" anchor="t" bIns="45700" lIns="91425" spcFirstLastPara="1" rIns="91425" wrap="square" tIns="45700">
            <a:noAutofit/>
          </a:bodyPr>
          <a:lstStyle>
            <a:lvl1pPr indent="-403860" lvl="0" marL="457200" rtl="0" algn="l">
              <a:spcBef>
                <a:spcPts val="600"/>
              </a:spcBef>
              <a:spcAft>
                <a:spcPts val="0"/>
              </a:spcAft>
              <a:buSzPts val="2760"/>
              <a:buChar char="●"/>
              <a:defRPr sz="2400"/>
            </a:lvl1pPr>
            <a:lvl2pPr indent="-355600" lvl="1" marL="914400" rtl="0" algn="l">
              <a:spcBef>
                <a:spcPts val="600"/>
              </a:spcBef>
              <a:spcAft>
                <a:spcPts val="0"/>
              </a:spcAft>
              <a:buSzPts val="2000"/>
              <a:buChar char="🖝"/>
              <a:defRPr sz="2000"/>
            </a:lvl2pPr>
            <a:lvl3pPr indent="-342900" lvl="2" marL="1371600" rtl="0" algn="l">
              <a:spcBef>
                <a:spcPts val="600"/>
              </a:spcBef>
              <a:spcAft>
                <a:spcPts val="0"/>
              </a:spcAft>
              <a:buSzPts val="1800"/>
              <a:buChar char="▪"/>
              <a:defRPr sz="1800"/>
            </a:lvl3pPr>
            <a:lvl4pPr indent="-330200" lvl="3" marL="1828800" rtl="0" algn="l">
              <a:spcBef>
                <a:spcPts val="600"/>
              </a:spcBef>
              <a:spcAft>
                <a:spcPts val="0"/>
              </a:spcAft>
              <a:buSzPts val="1600"/>
              <a:buChar char="–"/>
              <a:defRPr sz="1600"/>
            </a:lvl4pPr>
            <a:lvl5pPr indent="-330200" lvl="4" marL="2286000" rtl="0" algn="l">
              <a:spcBef>
                <a:spcPts val="600"/>
              </a:spcBef>
              <a:spcAft>
                <a:spcPts val="0"/>
              </a:spcAft>
              <a:buSzPts val="1600"/>
              <a:buChar char="»"/>
              <a:defRPr sz="1600"/>
            </a:lvl5pPr>
            <a:lvl6pPr indent="-330200" lvl="5" marL="2743200" rtl="0" algn="l">
              <a:spcBef>
                <a:spcPts val="60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55" name="Google Shape;55;p9"/>
          <p:cNvSpPr txBox="1"/>
          <p:nvPr>
            <p:ph idx="3" type="body"/>
          </p:nvPr>
        </p:nvSpPr>
        <p:spPr>
          <a:xfrm>
            <a:off x="4645026" y="1151335"/>
            <a:ext cx="4041900" cy="480000"/>
          </a:xfrm>
          <a:prstGeom prst="rect">
            <a:avLst/>
          </a:prstGeom>
          <a:noFill/>
          <a:ln>
            <a:noFill/>
          </a:ln>
        </p:spPr>
        <p:txBody>
          <a:bodyPr anchorCtr="0" anchor="b" bIns="45700" lIns="91425" spcFirstLastPara="1" rIns="91425" wrap="square" tIns="45700">
            <a:noAutofit/>
          </a:bodyPr>
          <a:lstStyle>
            <a:lvl1pPr indent="-228600" lvl="0" marL="457200" rtl="0" algn="l">
              <a:spcBef>
                <a:spcPts val="600"/>
              </a:spcBef>
              <a:spcAft>
                <a:spcPts val="0"/>
              </a:spcAft>
              <a:buSzPts val="2760"/>
              <a:buNone/>
              <a:defRPr b="1" sz="2400"/>
            </a:lvl1pPr>
            <a:lvl2pPr indent="-228600" lvl="1" marL="914400" rtl="0" algn="l">
              <a:spcBef>
                <a:spcPts val="600"/>
              </a:spcBef>
              <a:spcAft>
                <a:spcPts val="0"/>
              </a:spcAft>
              <a:buSzPts val="2000"/>
              <a:buNone/>
              <a:defRPr b="1" sz="2000"/>
            </a:lvl2pPr>
            <a:lvl3pPr indent="-228600" lvl="2" marL="1371600" rtl="0" algn="l">
              <a:spcBef>
                <a:spcPts val="600"/>
              </a:spcBef>
              <a:spcAft>
                <a:spcPts val="0"/>
              </a:spcAft>
              <a:buSzPts val="1800"/>
              <a:buNone/>
              <a:defRPr b="1" sz="1800"/>
            </a:lvl3pPr>
            <a:lvl4pPr indent="-228600" lvl="3" marL="1828800" rtl="0" algn="l">
              <a:spcBef>
                <a:spcPts val="600"/>
              </a:spcBef>
              <a:spcAft>
                <a:spcPts val="0"/>
              </a:spcAft>
              <a:buSzPts val="1600"/>
              <a:buNone/>
              <a:defRPr b="1" sz="1600"/>
            </a:lvl4pPr>
            <a:lvl5pPr indent="-228600" lvl="4" marL="2286000" rtl="0" algn="l">
              <a:spcBef>
                <a:spcPts val="600"/>
              </a:spcBef>
              <a:spcAft>
                <a:spcPts val="0"/>
              </a:spcAft>
              <a:buSzPts val="1600"/>
              <a:buNone/>
              <a:defRPr b="1" sz="1600"/>
            </a:lvl5pPr>
            <a:lvl6pPr indent="-228600" lvl="5" marL="2743200" rtl="0" algn="l">
              <a:spcBef>
                <a:spcPts val="60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56" name="Google Shape;56;p9"/>
          <p:cNvSpPr txBox="1"/>
          <p:nvPr>
            <p:ph idx="4" type="body"/>
          </p:nvPr>
        </p:nvSpPr>
        <p:spPr>
          <a:xfrm>
            <a:off x="4645026" y="1631156"/>
            <a:ext cx="4041900" cy="2963400"/>
          </a:xfrm>
          <a:prstGeom prst="rect">
            <a:avLst/>
          </a:prstGeom>
          <a:noFill/>
          <a:ln>
            <a:noFill/>
          </a:ln>
        </p:spPr>
        <p:txBody>
          <a:bodyPr anchorCtr="0" anchor="t" bIns="45700" lIns="91425" spcFirstLastPara="1" rIns="91425" wrap="square" tIns="45700">
            <a:noAutofit/>
          </a:bodyPr>
          <a:lstStyle>
            <a:lvl1pPr indent="-403860" lvl="0" marL="457200" rtl="0" algn="l">
              <a:spcBef>
                <a:spcPts val="600"/>
              </a:spcBef>
              <a:spcAft>
                <a:spcPts val="0"/>
              </a:spcAft>
              <a:buSzPts val="2760"/>
              <a:buChar char="●"/>
              <a:defRPr sz="2400"/>
            </a:lvl1pPr>
            <a:lvl2pPr indent="-355600" lvl="1" marL="914400" rtl="0" algn="l">
              <a:spcBef>
                <a:spcPts val="600"/>
              </a:spcBef>
              <a:spcAft>
                <a:spcPts val="0"/>
              </a:spcAft>
              <a:buSzPts val="2000"/>
              <a:buChar char="🖝"/>
              <a:defRPr sz="2000"/>
            </a:lvl2pPr>
            <a:lvl3pPr indent="-342900" lvl="2" marL="1371600" rtl="0" algn="l">
              <a:spcBef>
                <a:spcPts val="600"/>
              </a:spcBef>
              <a:spcAft>
                <a:spcPts val="0"/>
              </a:spcAft>
              <a:buSzPts val="1800"/>
              <a:buChar char="▪"/>
              <a:defRPr sz="1800"/>
            </a:lvl3pPr>
            <a:lvl4pPr indent="-330200" lvl="3" marL="1828800" rtl="0" algn="l">
              <a:spcBef>
                <a:spcPts val="600"/>
              </a:spcBef>
              <a:spcAft>
                <a:spcPts val="0"/>
              </a:spcAft>
              <a:buSzPts val="1600"/>
              <a:buChar char="–"/>
              <a:defRPr sz="1600"/>
            </a:lvl4pPr>
            <a:lvl5pPr indent="-330200" lvl="4" marL="2286000" rtl="0" algn="l">
              <a:spcBef>
                <a:spcPts val="600"/>
              </a:spcBef>
              <a:spcAft>
                <a:spcPts val="0"/>
              </a:spcAft>
              <a:buSzPts val="1600"/>
              <a:buChar char="»"/>
              <a:defRPr sz="1600"/>
            </a:lvl5pPr>
            <a:lvl6pPr indent="-330200" lvl="5" marL="2743200" rtl="0" algn="l">
              <a:spcBef>
                <a:spcPts val="60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57" name="Google Shape;57;p9"/>
          <p:cNvSpPr txBox="1"/>
          <p:nvPr>
            <p:ph idx="10" type="dt"/>
          </p:nvPr>
        </p:nvSpPr>
        <p:spPr>
          <a:xfrm>
            <a:off x="1" y="4860173"/>
            <a:ext cx="971700" cy="273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p9"/>
          <p:cNvSpPr txBox="1"/>
          <p:nvPr>
            <p:ph idx="11" type="ftr"/>
          </p:nvPr>
        </p:nvSpPr>
        <p:spPr>
          <a:xfrm>
            <a:off x="3131840" y="4869658"/>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9"/>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60" name="Shape 60"/>
        <p:cNvGrpSpPr/>
        <p:nvPr/>
      </p:nvGrpSpPr>
      <p:grpSpPr>
        <a:xfrm>
          <a:off x="0" y="0"/>
          <a:ext cx="0" cy="0"/>
          <a:chOff x="0" y="0"/>
          <a:chExt cx="0" cy="0"/>
        </a:xfrm>
      </p:grpSpPr>
      <p:sp>
        <p:nvSpPr>
          <p:cNvPr id="61" name="Google Shape;61;p10"/>
          <p:cNvSpPr txBox="1"/>
          <p:nvPr>
            <p:ph idx="10" type="dt"/>
          </p:nvPr>
        </p:nvSpPr>
        <p:spPr>
          <a:xfrm>
            <a:off x="1" y="4860173"/>
            <a:ext cx="971700" cy="273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2" name="Google Shape;62;p10"/>
          <p:cNvSpPr txBox="1"/>
          <p:nvPr>
            <p:ph idx="11" type="ftr"/>
          </p:nvPr>
        </p:nvSpPr>
        <p:spPr>
          <a:xfrm>
            <a:off x="3131840" y="4869658"/>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10"/>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8.xml"/><Relationship Id="rId22" Type="http://schemas.openxmlformats.org/officeDocument/2006/relationships/slideLayout" Target="../slideLayouts/slideLayout20.xml"/><Relationship Id="rId21" Type="http://schemas.openxmlformats.org/officeDocument/2006/relationships/slideLayout" Target="../slideLayouts/slideLayout19.xml"/><Relationship Id="rId24" Type="http://schemas.openxmlformats.org/officeDocument/2006/relationships/slideLayout" Target="../slideLayouts/slideLayout22.xml"/><Relationship Id="rId23" Type="http://schemas.openxmlformats.org/officeDocument/2006/relationships/slideLayout" Target="../slideLayouts/slideLayout21.xml"/><Relationship Id="rId1" Type="http://schemas.openxmlformats.org/officeDocument/2006/relationships/image" Target="../media/image1.png"/><Relationship Id="rId2" Type="http://schemas.openxmlformats.org/officeDocument/2006/relationships/image" Target="../media/image16.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26" Type="http://schemas.openxmlformats.org/officeDocument/2006/relationships/slideLayout" Target="../slideLayouts/slideLayout24.xml"/><Relationship Id="rId25" Type="http://schemas.openxmlformats.org/officeDocument/2006/relationships/slideLayout" Target="../slideLayouts/slideLayout23.xml"/><Relationship Id="rId28" Type="http://schemas.openxmlformats.org/officeDocument/2006/relationships/slideLayout" Target="../slideLayouts/slideLayout26.xml"/><Relationship Id="rId27" Type="http://schemas.openxmlformats.org/officeDocument/2006/relationships/slideLayout" Target="../slideLayouts/slideLayout25.xml"/><Relationship Id="rId5" Type="http://schemas.openxmlformats.org/officeDocument/2006/relationships/slideLayout" Target="../slideLayouts/slideLayout3.xml"/><Relationship Id="rId6" Type="http://schemas.openxmlformats.org/officeDocument/2006/relationships/slideLayout" Target="../slideLayouts/slideLayout4.xml"/><Relationship Id="rId29" Type="http://schemas.openxmlformats.org/officeDocument/2006/relationships/slideLayout" Target="../slideLayouts/slideLayout27.xml"/><Relationship Id="rId7" Type="http://schemas.openxmlformats.org/officeDocument/2006/relationships/slideLayout" Target="../slideLayouts/slideLayout5.xml"/><Relationship Id="rId8" Type="http://schemas.openxmlformats.org/officeDocument/2006/relationships/slideLayout" Target="../slideLayouts/slideLayout6.xml"/><Relationship Id="rId31" Type="http://schemas.openxmlformats.org/officeDocument/2006/relationships/slideLayout" Target="../slideLayouts/slideLayout29.xml"/><Relationship Id="rId30" Type="http://schemas.openxmlformats.org/officeDocument/2006/relationships/slideLayout" Target="../slideLayouts/slideLayout28.xml"/><Relationship Id="rId11" Type="http://schemas.openxmlformats.org/officeDocument/2006/relationships/slideLayout" Target="../slideLayouts/slideLayout9.xml"/><Relationship Id="rId33" Type="http://schemas.openxmlformats.org/officeDocument/2006/relationships/slideLayout" Target="../slideLayouts/slideLayout31.xml"/><Relationship Id="rId10" Type="http://schemas.openxmlformats.org/officeDocument/2006/relationships/slideLayout" Target="../slideLayouts/slideLayout8.xml"/><Relationship Id="rId32" Type="http://schemas.openxmlformats.org/officeDocument/2006/relationships/slideLayout" Target="../slideLayouts/slideLayout30.xml"/><Relationship Id="rId13" Type="http://schemas.openxmlformats.org/officeDocument/2006/relationships/slideLayout" Target="../slideLayouts/slideLayout11.xml"/><Relationship Id="rId35" Type="http://schemas.openxmlformats.org/officeDocument/2006/relationships/slideLayout" Target="../slideLayouts/slideLayout33.xml"/><Relationship Id="rId12" Type="http://schemas.openxmlformats.org/officeDocument/2006/relationships/slideLayout" Target="../slideLayouts/slideLayout10.xml"/><Relationship Id="rId34" Type="http://schemas.openxmlformats.org/officeDocument/2006/relationships/slideLayout" Target="../slideLayouts/slideLayout32.xml"/><Relationship Id="rId15" Type="http://schemas.openxmlformats.org/officeDocument/2006/relationships/slideLayout" Target="../slideLayouts/slideLayout13.xml"/><Relationship Id="rId37" Type="http://schemas.openxmlformats.org/officeDocument/2006/relationships/slideLayout" Target="../slideLayouts/slideLayout35.xml"/><Relationship Id="rId14" Type="http://schemas.openxmlformats.org/officeDocument/2006/relationships/slideLayout" Target="../slideLayouts/slideLayout12.xml"/><Relationship Id="rId36" Type="http://schemas.openxmlformats.org/officeDocument/2006/relationships/slideLayout" Target="../slideLayouts/slideLayout34.xml"/><Relationship Id="rId17" Type="http://schemas.openxmlformats.org/officeDocument/2006/relationships/slideLayout" Target="../slideLayouts/slideLayout15.xml"/><Relationship Id="rId39" Type="http://schemas.openxmlformats.org/officeDocument/2006/relationships/theme" Target="../theme/theme1.xml"/><Relationship Id="rId16" Type="http://schemas.openxmlformats.org/officeDocument/2006/relationships/slideLayout" Target="../slideLayouts/slideLayout14.xml"/><Relationship Id="rId38" Type="http://schemas.openxmlformats.org/officeDocument/2006/relationships/slideLayout" Target="../slideLayouts/slideLayout36.xml"/><Relationship Id="rId19" Type="http://schemas.openxmlformats.org/officeDocument/2006/relationships/slideLayout" Target="../slideLayouts/slideLayout17.xml"/><Relationship Id="rId1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323529" y="181490"/>
            <a:ext cx="7560900" cy="64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Georgia"/>
              <a:ea typeface="Georgia"/>
              <a:cs typeface="Georgia"/>
              <a:sym typeface="Georgia"/>
            </a:endParaRPr>
          </a:p>
        </p:txBody>
      </p:sp>
      <p:sp>
        <p:nvSpPr>
          <p:cNvPr id="7" name="Google Shape;7;p1"/>
          <p:cNvSpPr txBox="1"/>
          <p:nvPr>
            <p:ph type="title"/>
          </p:nvPr>
        </p:nvSpPr>
        <p:spPr>
          <a:xfrm>
            <a:off x="29210" y="588097"/>
            <a:ext cx="9009300" cy="623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FD8E00"/>
              </a:buClr>
              <a:buSzPts val="2800"/>
              <a:buFont typeface="Georgia"/>
              <a:buNone/>
              <a:defRPr b="1" i="0" sz="2800" u="none" cap="none" strike="noStrike">
                <a:solidFill>
                  <a:srgbClr val="FD8E00"/>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 name="Google Shape;8;p1"/>
          <p:cNvSpPr txBox="1"/>
          <p:nvPr>
            <p:ph idx="1" type="body"/>
          </p:nvPr>
        </p:nvSpPr>
        <p:spPr>
          <a:xfrm>
            <a:off x="251521" y="1373640"/>
            <a:ext cx="8712900" cy="3304200"/>
          </a:xfrm>
          <a:prstGeom prst="rect">
            <a:avLst/>
          </a:prstGeom>
          <a:noFill/>
          <a:ln>
            <a:noFill/>
          </a:ln>
        </p:spPr>
        <p:txBody>
          <a:bodyPr anchorCtr="0" anchor="t" bIns="45700" lIns="91425" spcFirstLastPara="1" rIns="91425" wrap="square" tIns="45700">
            <a:noAutofit/>
          </a:bodyPr>
          <a:lstStyle>
            <a:lvl1pPr indent="-374650" lvl="0" marL="457200" marR="0" rtl="0" algn="l">
              <a:spcBef>
                <a:spcPts val="600"/>
              </a:spcBef>
              <a:spcAft>
                <a:spcPts val="0"/>
              </a:spcAft>
              <a:buClr>
                <a:srgbClr val="FD8E00"/>
              </a:buClr>
              <a:buSzPts val="2300"/>
              <a:buFont typeface="Arial"/>
              <a:buChar char="●"/>
              <a:defRPr b="0" i="0" sz="2000" u="none" cap="none" strike="noStrike">
                <a:solidFill>
                  <a:srgbClr val="5C5C5C"/>
                </a:solidFill>
                <a:latin typeface="Cambria"/>
                <a:ea typeface="Cambria"/>
                <a:cs typeface="Cambria"/>
                <a:sym typeface="Cambria"/>
              </a:defRPr>
            </a:lvl1pPr>
            <a:lvl2pPr indent="-355600" lvl="1" marL="914400" marR="0" rtl="0" algn="l">
              <a:spcBef>
                <a:spcPts val="600"/>
              </a:spcBef>
              <a:spcAft>
                <a:spcPts val="0"/>
              </a:spcAft>
              <a:buClr>
                <a:srgbClr val="FD8E00"/>
              </a:buClr>
              <a:buSzPts val="2000"/>
              <a:buFont typeface="Noto Sans Symbols"/>
              <a:buChar char="🖝"/>
              <a:defRPr b="0" i="0" sz="2000" u="none" cap="none" strike="noStrike">
                <a:solidFill>
                  <a:srgbClr val="5C5C5C"/>
                </a:solidFill>
                <a:latin typeface="Cambria"/>
                <a:ea typeface="Cambria"/>
                <a:cs typeface="Cambria"/>
                <a:sym typeface="Cambria"/>
              </a:defRPr>
            </a:lvl2pPr>
            <a:lvl3pPr indent="-355600" lvl="2" marL="1371600" marR="0" rtl="0" algn="l">
              <a:spcBef>
                <a:spcPts val="600"/>
              </a:spcBef>
              <a:spcAft>
                <a:spcPts val="0"/>
              </a:spcAft>
              <a:buClr>
                <a:srgbClr val="FD8E00"/>
              </a:buClr>
              <a:buSzPts val="2000"/>
              <a:buFont typeface="Noto Sans Symbols"/>
              <a:buChar char="▪"/>
              <a:defRPr b="0" i="0" sz="2000" u="none" cap="none" strike="noStrike">
                <a:solidFill>
                  <a:srgbClr val="5C5C5C"/>
                </a:solidFill>
                <a:latin typeface="Cambria"/>
                <a:ea typeface="Cambria"/>
                <a:cs typeface="Cambria"/>
                <a:sym typeface="Cambria"/>
              </a:defRPr>
            </a:lvl3pPr>
            <a:lvl4pPr indent="-355600" lvl="3" marL="1828800" marR="0" rtl="0" algn="l">
              <a:spcBef>
                <a:spcPts val="600"/>
              </a:spcBef>
              <a:spcAft>
                <a:spcPts val="0"/>
              </a:spcAft>
              <a:buClr>
                <a:srgbClr val="953734"/>
              </a:buClr>
              <a:buSzPts val="2000"/>
              <a:buFont typeface="Arial"/>
              <a:buChar char="–"/>
              <a:defRPr b="0" i="0" sz="2000" u="none" cap="none" strike="noStrike">
                <a:solidFill>
                  <a:srgbClr val="5C5C5C"/>
                </a:solidFill>
                <a:latin typeface="Cambria"/>
                <a:ea typeface="Cambria"/>
                <a:cs typeface="Cambria"/>
                <a:sym typeface="Cambria"/>
              </a:defRPr>
            </a:lvl4pPr>
            <a:lvl5pPr indent="-355600" lvl="4" marL="2286000" marR="0" rtl="0" algn="l">
              <a:spcBef>
                <a:spcPts val="600"/>
              </a:spcBef>
              <a:spcAft>
                <a:spcPts val="0"/>
              </a:spcAft>
              <a:buClr>
                <a:srgbClr val="953734"/>
              </a:buClr>
              <a:buSzPts val="2000"/>
              <a:buFont typeface="Arial"/>
              <a:buChar char="»"/>
              <a:defRPr b="0" i="0" sz="2000" u="none" cap="none" strike="noStrike">
                <a:solidFill>
                  <a:srgbClr val="5C5C5C"/>
                </a:solidFill>
                <a:latin typeface="Cambria"/>
                <a:ea typeface="Cambria"/>
                <a:cs typeface="Cambria"/>
                <a:sym typeface="Cambria"/>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31840" y="4869658"/>
            <a:ext cx="28956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rgbClr val="FD8E00"/>
                </a:solidFill>
                <a:latin typeface="Calibri"/>
                <a:ea typeface="Calibri"/>
                <a:cs typeface="Calibri"/>
                <a:sym typeface="Calibri"/>
              </a:defRPr>
            </a:lvl1pPr>
            <a:lvl2pPr indent="0" lvl="1" marL="0" marR="0" rtl="0" algn="r">
              <a:spcBef>
                <a:spcPts val="0"/>
              </a:spcBef>
              <a:buNone/>
              <a:defRPr b="1" i="0" sz="1200" u="none" cap="none" strike="noStrike">
                <a:solidFill>
                  <a:srgbClr val="FD8E00"/>
                </a:solidFill>
                <a:latin typeface="Calibri"/>
                <a:ea typeface="Calibri"/>
                <a:cs typeface="Calibri"/>
                <a:sym typeface="Calibri"/>
              </a:defRPr>
            </a:lvl2pPr>
            <a:lvl3pPr indent="0" lvl="2" marL="0" marR="0" rtl="0" algn="r">
              <a:spcBef>
                <a:spcPts val="0"/>
              </a:spcBef>
              <a:buNone/>
              <a:defRPr b="1" i="0" sz="1200" u="none" cap="none" strike="noStrike">
                <a:solidFill>
                  <a:srgbClr val="FD8E00"/>
                </a:solidFill>
                <a:latin typeface="Calibri"/>
                <a:ea typeface="Calibri"/>
                <a:cs typeface="Calibri"/>
                <a:sym typeface="Calibri"/>
              </a:defRPr>
            </a:lvl3pPr>
            <a:lvl4pPr indent="0" lvl="3" marL="0" marR="0" rtl="0" algn="r">
              <a:spcBef>
                <a:spcPts val="0"/>
              </a:spcBef>
              <a:buNone/>
              <a:defRPr b="1" i="0" sz="1200" u="none" cap="none" strike="noStrike">
                <a:solidFill>
                  <a:srgbClr val="FD8E00"/>
                </a:solidFill>
                <a:latin typeface="Calibri"/>
                <a:ea typeface="Calibri"/>
                <a:cs typeface="Calibri"/>
                <a:sym typeface="Calibri"/>
              </a:defRPr>
            </a:lvl4pPr>
            <a:lvl5pPr indent="0" lvl="4" marL="0" marR="0" rtl="0" algn="r">
              <a:spcBef>
                <a:spcPts val="0"/>
              </a:spcBef>
              <a:buNone/>
              <a:defRPr b="1" i="0" sz="1200" u="none" cap="none" strike="noStrike">
                <a:solidFill>
                  <a:srgbClr val="FD8E00"/>
                </a:solidFill>
                <a:latin typeface="Calibri"/>
                <a:ea typeface="Calibri"/>
                <a:cs typeface="Calibri"/>
                <a:sym typeface="Calibri"/>
              </a:defRPr>
            </a:lvl5pPr>
            <a:lvl6pPr indent="0" lvl="5" marL="0" marR="0" rtl="0" algn="r">
              <a:spcBef>
                <a:spcPts val="0"/>
              </a:spcBef>
              <a:buNone/>
              <a:defRPr b="1" i="0" sz="1200" u="none" cap="none" strike="noStrike">
                <a:solidFill>
                  <a:srgbClr val="FD8E00"/>
                </a:solidFill>
                <a:latin typeface="Calibri"/>
                <a:ea typeface="Calibri"/>
                <a:cs typeface="Calibri"/>
                <a:sym typeface="Calibri"/>
              </a:defRPr>
            </a:lvl6pPr>
            <a:lvl7pPr indent="0" lvl="6" marL="0" marR="0" rtl="0" algn="r">
              <a:spcBef>
                <a:spcPts val="0"/>
              </a:spcBef>
              <a:buNone/>
              <a:defRPr b="1" i="0" sz="1200" u="none" cap="none" strike="noStrike">
                <a:solidFill>
                  <a:srgbClr val="FD8E00"/>
                </a:solidFill>
                <a:latin typeface="Calibri"/>
                <a:ea typeface="Calibri"/>
                <a:cs typeface="Calibri"/>
                <a:sym typeface="Calibri"/>
              </a:defRPr>
            </a:lvl7pPr>
            <a:lvl8pPr indent="0" lvl="7" marL="0" marR="0" rtl="0" algn="r">
              <a:spcBef>
                <a:spcPts val="0"/>
              </a:spcBef>
              <a:buNone/>
              <a:defRPr b="1" i="0" sz="1200" u="none" cap="none" strike="noStrike">
                <a:solidFill>
                  <a:srgbClr val="FD8E00"/>
                </a:solidFill>
                <a:latin typeface="Calibri"/>
                <a:ea typeface="Calibri"/>
                <a:cs typeface="Calibri"/>
                <a:sym typeface="Calibri"/>
              </a:defRPr>
            </a:lvl8pPr>
            <a:lvl9pPr indent="0" lvl="8" marL="0" marR="0" rtl="0" algn="r">
              <a:spcBef>
                <a:spcPts val="0"/>
              </a:spcBef>
              <a:buNone/>
              <a:defRPr b="1" i="0" sz="1200" u="none" cap="none" strike="noStrike">
                <a:solidFill>
                  <a:srgbClr val="FD8E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pic>
        <p:nvPicPr>
          <p:cNvPr id="11" name="Google Shape;11;p1"/>
          <p:cNvPicPr preferRelativeResize="0"/>
          <p:nvPr/>
        </p:nvPicPr>
        <p:blipFill rotWithShape="1">
          <a:blip r:embed="rId1">
            <a:alphaModFix/>
          </a:blip>
          <a:srcRect b="0" l="0" r="0" t="0"/>
          <a:stretch/>
        </p:blipFill>
        <p:spPr>
          <a:xfrm>
            <a:off x="10312" y="4623988"/>
            <a:ext cx="884404" cy="491335"/>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10310" y="0"/>
            <a:ext cx="6850268" cy="5187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 id="2147483666" r:id="rId21"/>
    <p:sldLayoutId id="2147483667" r:id="rId22"/>
    <p:sldLayoutId id="2147483668" r:id="rId23"/>
    <p:sldLayoutId id="2147483669" r:id="rId24"/>
    <p:sldLayoutId id="2147483670" r:id="rId25"/>
    <p:sldLayoutId id="2147483671" r:id="rId26"/>
    <p:sldLayoutId id="2147483672" r:id="rId27"/>
    <p:sldLayoutId id="2147483673" r:id="rId28"/>
    <p:sldLayoutId id="2147483674" r:id="rId29"/>
    <p:sldLayoutId id="2147483675" r:id="rId30"/>
    <p:sldLayoutId id="2147483676" r:id="rId31"/>
    <p:sldLayoutId id="2147483677" r:id="rId32"/>
    <p:sldLayoutId id="2147483678" r:id="rId33"/>
    <p:sldLayoutId id="2147483679" r:id="rId34"/>
    <p:sldLayoutId id="2147483680" r:id="rId35"/>
    <p:sldLayoutId id="2147483681" r:id="rId36"/>
    <p:sldLayoutId id="2147483682" r:id="rId37"/>
    <p:sldLayoutId id="2147483683" r:id="rId3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0.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3.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8.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9.png"/><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pic>
        <p:nvPicPr>
          <p:cNvPr descr="C:\Users\MaríaFer\Google Drive\ULEAD\Mercadeo\Branding\logo, escudo y bandera para PPT\LEAD-01[3].png" id="220" name="Google Shape;220;p38"/>
          <p:cNvPicPr preferRelativeResize="0"/>
          <p:nvPr/>
        </p:nvPicPr>
        <p:blipFill rotWithShape="1">
          <a:blip r:embed="rId3">
            <a:alphaModFix/>
          </a:blip>
          <a:srcRect b="0" l="0" r="0" t="0"/>
          <a:stretch/>
        </p:blipFill>
        <p:spPr>
          <a:xfrm>
            <a:off x="1687608" y="227667"/>
            <a:ext cx="5768776" cy="3771900"/>
          </a:xfrm>
          <a:prstGeom prst="rect">
            <a:avLst/>
          </a:prstGeom>
          <a:noFill/>
          <a:ln>
            <a:noFill/>
          </a:ln>
        </p:spPr>
      </p:pic>
      <p:pic>
        <p:nvPicPr>
          <p:cNvPr id="221" name="Google Shape;221;p38"/>
          <p:cNvPicPr preferRelativeResize="0"/>
          <p:nvPr/>
        </p:nvPicPr>
        <p:blipFill rotWithShape="1">
          <a:blip r:embed="rId4">
            <a:alphaModFix/>
          </a:blip>
          <a:srcRect b="0" l="0" r="0" t="0"/>
          <a:stretch/>
        </p:blipFill>
        <p:spPr>
          <a:xfrm>
            <a:off x="109925" y="3381150"/>
            <a:ext cx="9034077" cy="1280500"/>
          </a:xfrm>
          <a:prstGeom prst="rect">
            <a:avLst/>
          </a:prstGeom>
          <a:noFill/>
          <a:ln>
            <a:noFill/>
          </a:ln>
        </p:spPr>
      </p:pic>
      <p:sp>
        <p:nvSpPr>
          <p:cNvPr id="222" name="Google Shape;222;p38"/>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223" name="Google Shape;223;p38"/>
          <p:cNvSpPr txBox="1"/>
          <p:nvPr>
            <p:ph idx="11" type="ftr"/>
          </p:nvPr>
        </p:nvSpPr>
        <p:spPr>
          <a:xfrm>
            <a:off x="3131840" y="4869658"/>
            <a:ext cx="2895600" cy="273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rodrigo.herrera@ulead.ac.cr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47"/>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303" name="Google Shape;303;p47"/>
          <p:cNvSpPr txBox="1"/>
          <p:nvPr/>
        </p:nvSpPr>
        <p:spPr>
          <a:xfrm>
            <a:off x="-9725" y="-2602"/>
            <a:ext cx="9144000" cy="4536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1" lang="en" sz="2500">
                <a:solidFill>
                  <a:srgbClr val="FD8E00"/>
                </a:solidFill>
                <a:latin typeface="Georgia"/>
                <a:ea typeface="Georgia"/>
                <a:cs typeface="Georgia"/>
                <a:sym typeface="Georgia"/>
              </a:rPr>
              <a:t>Materia</a:t>
            </a:r>
            <a:endParaRPr b="1" i="1" sz="2500">
              <a:solidFill>
                <a:srgbClr val="FD8E00"/>
              </a:solidFill>
              <a:latin typeface="Georgia"/>
              <a:ea typeface="Georgia"/>
              <a:cs typeface="Georgia"/>
              <a:sym typeface="Georgia"/>
            </a:endParaRPr>
          </a:p>
        </p:txBody>
      </p:sp>
      <p:sp>
        <p:nvSpPr>
          <p:cNvPr id="304" name="Google Shape;304;p47"/>
          <p:cNvSpPr txBox="1"/>
          <p:nvPr>
            <p:ph idx="11" type="ftr"/>
          </p:nvPr>
        </p:nvSpPr>
        <p:spPr>
          <a:xfrm>
            <a:off x="3131840" y="4869658"/>
            <a:ext cx="2895600" cy="273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rodrigo.herrera@ulead.ac.cr</a:t>
            </a:r>
            <a:endParaRPr/>
          </a:p>
        </p:txBody>
      </p:sp>
      <p:sp>
        <p:nvSpPr>
          <p:cNvPr id="305" name="Google Shape;305;p47"/>
          <p:cNvSpPr txBox="1"/>
          <p:nvPr/>
        </p:nvSpPr>
        <p:spPr>
          <a:xfrm>
            <a:off x="21750" y="666525"/>
            <a:ext cx="3110100" cy="5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mbria"/>
                <a:ea typeface="Cambria"/>
                <a:cs typeface="Cambria"/>
                <a:sym typeface="Cambria"/>
              </a:rPr>
              <a:t>Clasificación De Los Algoritmos </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p:txBody>
      </p:sp>
      <p:sp>
        <p:nvSpPr>
          <p:cNvPr id="306" name="Google Shape;306;p47"/>
          <p:cNvSpPr txBox="1"/>
          <p:nvPr/>
        </p:nvSpPr>
        <p:spPr>
          <a:xfrm>
            <a:off x="765775" y="1088125"/>
            <a:ext cx="7593000" cy="214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1A1A18"/>
                </a:solidFill>
                <a:highlight>
                  <a:srgbClr val="FFFFFF"/>
                </a:highlight>
                <a:latin typeface="Trebuchet MS"/>
                <a:ea typeface="Trebuchet MS"/>
                <a:cs typeface="Trebuchet MS"/>
                <a:sym typeface="Trebuchet MS"/>
              </a:rPr>
              <a:t>Hay dos clasificaciones para los algoritmos:</a:t>
            </a:r>
            <a:endParaRPr>
              <a:solidFill>
                <a:srgbClr val="1A1A18"/>
              </a:solidFill>
              <a:highlight>
                <a:srgbClr val="FFFFFF"/>
              </a:highlight>
              <a:latin typeface="Trebuchet MS"/>
              <a:ea typeface="Trebuchet MS"/>
              <a:cs typeface="Trebuchet MS"/>
              <a:sym typeface="Trebuchet MS"/>
            </a:endParaRPr>
          </a:p>
          <a:p>
            <a:pPr indent="-298450" lvl="0" marL="457200" marR="355600" rtl="0" algn="l">
              <a:lnSpc>
                <a:spcPct val="140000"/>
              </a:lnSpc>
              <a:spcBef>
                <a:spcPts val="1200"/>
              </a:spcBef>
              <a:spcAft>
                <a:spcPts val="0"/>
              </a:spcAft>
              <a:buClr>
                <a:srgbClr val="2C2C2C"/>
              </a:buClr>
              <a:buSzPts val="1100"/>
              <a:buChar char="●"/>
            </a:pPr>
            <a:r>
              <a:rPr lang="en">
                <a:solidFill>
                  <a:srgbClr val="2C2C2C"/>
                </a:solidFill>
                <a:highlight>
                  <a:srgbClr val="FFFFFF"/>
                </a:highlight>
                <a:latin typeface="Trebuchet MS"/>
                <a:ea typeface="Trebuchet MS"/>
                <a:cs typeface="Trebuchet MS"/>
                <a:sym typeface="Trebuchet MS"/>
              </a:rPr>
              <a:t>Algoritmos informales </a:t>
            </a:r>
            <a:endParaRPr>
              <a:solidFill>
                <a:srgbClr val="2C2C2C"/>
              </a:solidFill>
              <a:highlight>
                <a:srgbClr val="FFFFFF"/>
              </a:highlight>
              <a:latin typeface="Trebuchet MS"/>
              <a:ea typeface="Trebuchet MS"/>
              <a:cs typeface="Trebuchet MS"/>
              <a:sym typeface="Trebuchet MS"/>
            </a:endParaRPr>
          </a:p>
          <a:p>
            <a:pPr indent="-298450" lvl="0" marL="457200" marR="355600" rtl="0" algn="l">
              <a:lnSpc>
                <a:spcPct val="140000"/>
              </a:lnSpc>
              <a:spcBef>
                <a:spcPts val="0"/>
              </a:spcBef>
              <a:spcAft>
                <a:spcPts val="0"/>
              </a:spcAft>
              <a:buClr>
                <a:srgbClr val="2C2C2C"/>
              </a:buClr>
              <a:buSzPts val="1100"/>
              <a:buChar char="●"/>
            </a:pPr>
            <a:r>
              <a:rPr lang="en">
                <a:solidFill>
                  <a:srgbClr val="2C2C2C"/>
                </a:solidFill>
                <a:highlight>
                  <a:srgbClr val="FFFFFF"/>
                </a:highlight>
                <a:latin typeface="Trebuchet MS"/>
                <a:ea typeface="Trebuchet MS"/>
                <a:cs typeface="Trebuchet MS"/>
                <a:sym typeface="Trebuchet MS"/>
              </a:rPr>
              <a:t>Algoritmos computacionales</a:t>
            </a:r>
            <a:endParaRPr>
              <a:solidFill>
                <a:srgbClr val="2C2C2C"/>
              </a:solidFill>
              <a:highlight>
                <a:srgbClr val="FFFFFF"/>
              </a:highlight>
              <a:latin typeface="Trebuchet MS"/>
              <a:ea typeface="Trebuchet MS"/>
              <a:cs typeface="Trebuchet MS"/>
              <a:sym typeface="Trebuchet MS"/>
            </a:endParaRPr>
          </a:p>
          <a:p>
            <a:pPr indent="0" lvl="0" marL="0" rtl="0" algn="l">
              <a:lnSpc>
                <a:spcPct val="115000"/>
              </a:lnSpc>
              <a:spcBef>
                <a:spcPts val="150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a:solidFill>
                  <a:srgbClr val="1A1A18"/>
                </a:solidFill>
                <a:highlight>
                  <a:srgbClr val="FFFFFF"/>
                </a:highlight>
                <a:latin typeface="Trebuchet MS"/>
                <a:ea typeface="Trebuchet MS"/>
                <a:cs typeface="Trebuchet MS"/>
                <a:sym typeface="Trebuchet MS"/>
              </a:rPr>
              <a:t>Los algoritmos informales son aquellos que no se realizan para una computadora, sino se diseñan para ser ejecutados por el ser humano. Todos los días ejecutas algoritmos informales en todas tus actividades: al prepararte para tus clases, al vestirte, al cocinar, al regresar a casa, entre otros.</a:t>
            </a:r>
            <a:endParaRPr>
              <a:solidFill>
                <a:srgbClr val="1A1A18"/>
              </a:solidFill>
              <a:highlight>
                <a:srgbClr val="FFFFFF"/>
              </a:highlight>
              <a:latin typeface="Trebuchet MS"/>
              <a:ea typeface="Trebuchet MS"/>
              <a:cs typeface="Trebuchet MS"/>
              <a:sym typeface="Trebuchet MS"/>
            </a:endParaRPr>
          </a:p>
          <a:p>
            <a:pPr indent="0" lvl="0" marL="0" rtl="0" algn="l">
              <a:lnSpc>
                <a:spcPct val="115000"/>
              </a:lnSpc>
              <a:spcBef>
                <a:spcPts val="0"/>
              </a:spcBef>
              <a:spcAft>
                <a:spcPts val="0"/>
              </a:spcAft>
              <a:buNone/>
            </a:pPr>
            <a:r>
              <a:t/>
            </a:r>
            <a:endParaRPr>
              <a:solidFill>
                <a:srgbClr val="1A1A18"/>
              </a:solidFill>
              <a:highlight>
                <a:srgbClr val="FFFFFF"/>
              </a:highlight>
              <a:latin typeface="Trebuchet MS"/>
              <a:ea typeface="Trebuchet MS"/>
              <a:cs typeface="Trebuchet MS"/>
              <a:sym typeface="Trebuchet MS"/>
            </a:endParaRPr>
          </a:p>
          <a:p>
            <a:pPr indent="0" lvl="0" marL="0" rtl="0" algn="l">
              <a:lnSpc>
                <a:spcPct val="115000"/>
              </a:lnSpc>
              <a:spcBef>
                <a:spcPts val="0"/>
              </a:spcBef>
              <a:spcAft>
                <a:spcPts val="0"/>
              </a:spcAft>
              <a:buNone/>
            </a:pPr>
            <a:r>
              <a:rPr lang="en">
                <a:solidFill>
                  <a:srgbClr val="1A1A18"/>
                </a:solidFill>
                <a:highlight>
                  <a:srgbClr val="FFFFFF"/>
                </a:highlight>
                <a:latin typeface="Trebuchet MS"/>
                <a:ea typeface="Trebuchet MS"/>
                <a:cs typeface="Trebuchet MS"/>
                <a:sym typeface="Trebuchet MS"/>
              </a:rPr>
              <a:t>Los algoritmos computacionales son los que se crean para que una computadora sea quien ejecute los pasos y obtener el resultado esperado. Se aprovecha la velocidad de procesamiento del ordenador para darnos un resultado mucho más confiable.</a:t>
            </a:r>
            <a:endParaRPr>
              <a:solidFill>
                <a:srgbClr val="1A1A18"/>
              </a:solidFill>
              <a:highlight>
                <a:srgbClr val="FFFFFF"/>
              </a:highlight>
              <a:latin typeface="Trebuchet MS"/>
              <a:ea typeface="Trebuchet MS"/>
              <a:cs typeface="Trebuchet MS"/>
              <a:sym typeface="Trebuchet MS"/>
            </a:endParaRPr>
          </a:p>
          <a:p>
            <a:pPr indent="0" lvl="0" marL="45720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8"/>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312" name="Google Shape;312;p48"/>
          <p:cNvSpPr txBox="1"/>
          <p:nvPr/>
        </p:nvSpPr>
        <p:spPr>
          <a:xfrm>
            <a:off x="-9725" y="-2602"/>
            <a:ext cx="9144000" cy="4536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1" lang="en" sz="2500">
                <a:solidFill>
                  <a:srgbClr val="FD8E00"/>
                </a:solidFill>
                <a:latin typeface="Georgia"/>
                <a:ea typeface="Georgia"/>
                <a:cs typeface="Georgia"/>
                <a:sym typeface="Georgia"/>
              </a:rPr>
              <a:t>Materia</a:t>
            </a:r>
            <a:endParaRPr b="1" i="1" sz="2500">
              <a:solidFill>
                <a:srgbClr val="FD8E00"/>
              </a:solidFill>
              <a:latin typeface="Georgia"/>
              <a:ea typeface="Georgia"/>
              <a:cs typeface="Georgia"/>
              <a:sym typeface="Georgia"/>
            </a:endParaRPr>
          </a:p>
        </p:txBody>
      </p:sp>
      <p:sp>
        <p:nvSpPr>
          <p:cNvPr id="313" name="Google Shape;313;p48"/>
          <p:cNvSpPr txBox="1"/>
          <p:nvPr>
            <p:ph idx="11" type="ftr"/>
          </p:nvPr>
        </p:nvSpPr>
        <p:spPr>
          <a:xfrm>
            <a:off x="3131840" y="4869658"/>
            <a:ext cx="2895600" cy="273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rodrigo.herrera@ulead.ac.cr</a:t>
            </a:r>
            <a:endParaRPr/>
          </a:p>
        </p:txBody>
      </p:sp>
      <p:sp>
        <p:nvSpPr>
          <p:cNvPr id="314" name="Google Shape;314;p48"/>
          <p:cNvSpPr txBox="1"/>
          <p:nvPr/>
        </p:nvSpPr>
        <p:spPr>
          <a:xfrm>
            <a:off x="21750" y="666525"/>
            <a:ext cx="3110100" cy="5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mbria"/>
                <a:ea typeface="Cambria"/>
                <a:cs typeface="Cambria"/>
                <a:sym typeface="Cambria"/>
              </a:rPr>
              <a:t>Tipos de Algoritmos</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p:txBody>
      </p:sp>
      <p:sp>
        <p:nvSpPr>
          <p:cNvPr id="315" name="Google Shape;315;p48"/>
          <p:cNvSpPr txBox="1"/>
          <p:nvPr/>
        </p:nvSpPr>
        <p:spPr>
          <a:xfrm>
            <a:off x="220975" y="144335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Cualitativos</a:t>
            </a:r>
            <a:r>
              <a:rPr lang="en"/>
              <a:t>: Son aquellos en los que se describen los pasos utilizando palabras.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Cuantitativos</a:t>
            </a:r>
            <a:r>
              <a:rPr lang="en"/>
              <a:t>: Son aquellos en los que se utilizan cálculos numéricos para definir los pasos del proceso. </a:t>
            </a:r>
            <a:endParaRPr/>
          </a:p>
        </p:txBody>
      </p:sp>
      <p:pic>
        <p:nvPicPr>
          <p:cNvPr id="316" name="Google Shape;316;p48"/>
          <p:cNvPicPr preferRelativeResize="0"/>
          <p:nvPr/>
        </p:nvPicPr>
        <p:blipFill>
          <a:blip r:embed="rId3">
            <a:alphaModFix/>
          </a:blip>
          <a:stretch>
            <a:fillRect/>
          </a:stretch>
        </p:blipFill>
        <p:spPr>
          <a:xfrm>
            <a:off x="4735299" y="2886673"/>
            <a:ext cx="1696826" cy="1898829"/>
          </a:xfrm>
          <a:prstGeom prst="rect">
            <a:avLst/>
          </a:prstGeom>
          <a:noFill/>
          <a:ln>
            <a:noFill/>
          </a:ln>
        </p:spPr>
      </p:pic>
      <p:pic>
        <p:nvPicPr>
          <p:cNvPr id="317" name="Google Shape;317;p48"/>
          <p:cNvPicPr preferRelativeResize="0"/>
          <p:nvPr/>
        </p:nvPicPr>
        <p:blipFill>
          <a:blip r:embed="rId4">
            <a:alphaModFix/>
          </a:blip>
          <a:stretch>
            <a:fillRect/>
          </a:stretch>
        </p:blipFill>
        <p:spPr>
          <a:xfrm>
            <a:off x="4386125" y="706698"/>
            <a:ext cx="2841167" cy="2130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49"/>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323" name="Google Shape;323;p49"/>
          <p:cNvSpPr txBox="1"/>
          <p:nvPr/>
        </p:nvSpPr>
        <p:spPr>
          <a:xfrm>
            <a:off x="-9725" y="-2602"/>
            <a:ext cx="9144000" cy="4536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1" lang="en" sz="2500">
                <a:solidFill>
                  <a:srgbClr val="FD8E00"/>
                </a:solidFill>
                <a:latin typeface="Georgia"/>
                <a:ea typeface="Georgia"/>
                <a:cs typeface="Georgia"/>
                <a:sym typeface="Georgia"/>
              </a:rPr>
              <a:t>Materia</a:t>
            </a:r>
            <a:endParaRPr b="1" i="1" sz="2500">
              <a:solidFill>
                <a:srgbClr val="FD8E00"/>
              </a:solidFill>
              <a:latin typeface="Georgia"/>
              <a:ea typeface="Georgia"/>
              <a:cs typeface="Georgia"/>
              <a:sym typeface="Georgia"/>
            </a:endParaRPr>
          </a:p>
        </p:txBody>
      </p:sp>
      <p:sp>
        <p:nvSpPr>
          <p:cNvPr id="324" name="Google Shape;324;p49"/>
          <p:cNvSpPr txBox="1"/>
          <p:nvPr>
            <p:ph idx="11" type="ftr"/>
          </p:nvPr>
        </p:nvSpPr>
        <p:spPr>
          <a:xfrm>
            <a:off x="3131840" y="4869658"/>
            <a:ext cx="2895600" cy="273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rodrigo.herrera@ulead.ac.cr</a:t>
            </a:r>
            <a:endParaRPr/>
          </a:p>
        </p:txBody>
      </p:sp>
      <p:sp>
        <p:nvSpPr>
          <p:cNvPr id="325" name="Google Shape;325;p49"/>
          <p:cNvSpPr txBox="1"/>
          <p:nvPr/>
        </p:nvSpPr>
        <p:spPr>
          <a:xfrm>
            <a:off x="21750" y="666525"/>
            <a:ext cx="3833700" cy="5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mbria"/>
                <a:ea typeface="Cambria"/>
                <a:cs typeface="Cambria"/>
                <a:sym typeface="Cambria"/>
              </a:rPr>
              <a:t>Lenguajes </a:t>
            </a:r>
            <a:r>
              <a:rPr lang="en">
                <a:latin typeface="Cambria"/>
                <a:ea typeface="Cambria"/>
                <a:cs typeface="Cambria"/>
                <a:sym typeface="Cambria"/>
              </a:rPr>
              <a:t>Algorítmicos</a:t>
            </a:r>
            <a:r>
              <a:rPr lang="en">
                <a:latin typeface="Cambria"/>
                <a:ea typeface="Cambria"/>
                <a:cs typeface="Cambria"/>
                <a:sym typeface="Cambria"/>
              </a:rPr>
              <a:t> </a:t>
            </a:r>
            <a:endParaRPr>
              <a:latin typeface="Cambria"/>
              <a:ea typeface="Cambria"/>
              <a:cs typeface="Cambria"/>
              <a:sym typeface="Cambria"/>
            </a:endParaRPr>
          </a:p>
        </p:txBody>
      </p:sp>
      <p:sp>
        <p:nvSpPr>
          <p:cNvPr id="326" name="Google Shape;326;p49"/>
          <p:cNvSpPr txBox="1"/>
          <p:nvPr/>
        </p:nvSpPr>
        <p:spPr>
          <a:xfrm>
            <a:off x="643725" y="1663625"/>
            <a:ext cx="38337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a:t>Gráficos</a:t>
            </a:r>
            <a:r>
              <a:rPr lang="en"/>
              <a:t>: Es la representación gráfica de las operaciones que realiza un algoritmo (diagrama de flujo).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r>
              <a:rPr b="1" lang="en"/>
              <a:t>No Gráficos: </a:t>
            </a:r>
            <a:r>
              <a:rPr lang="en"/>
              <a:t>Representa en forma descriptiva las operaciones que debe realizar un algoritmo (pseudocodigo). </a:t>
            </a:r>
            <a:endParaRPr/>
          </a:p>
        </p:txBody>
      </p:sp>
      <p:pic>
        <p:nvPicPr>
          <p:cNvPr id="327" name="Google Shape;327;p49"/>
          <p:cNvPicPr preferRelativeResize="0"/>
          <p:nvPr/>
        </p:nvPicPr>
        <p:blipFill>
          <a:blip r:embed="rId3">
            <a:alphaModFix/>
          </a:blip>
          <a:stretch>
            <a:fillRect/>
          </a:stretch>
        </p:blipFill>
        <p:spPr>
          <a:xfrm>
            <a:off x="4938525" y="1458338"/>
            <a:ext cx="3874024" cy="254598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50"/>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333" name="Google Shape;333;p50"/>
          <p:cNvSpPr txBox="1"/>
          <p:nvPr/>
        </p:nvSpPr>
        <p:spPr>
          <a:xfrm>
            <a:off x="-9725" y="-2602"/>
            <a:ext cx="9144000" cy="4536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1" lang="en" sz="2500">
                <a:solidFill>
                  <a:srgbClr val="FD8E00"/>
                </a:solidFill>
                <a:latin typeface="Georgia"/>
                <a:ea typeface="Georgia"/>
                <a:cs typeface="Georgia"/>
                <a:sym typeface="Georgia"/>
              </a:rPr>
              <a:t>Materia</a:t>
            </a:r>
            <a:endParaRPr b="1" i="1" sz="2500">
              <a:solidFill>
                <a:srgbClr val="FD8E00"/>
              </a:solidFill>
              <a:latin typeface="Georgia"/>
              <a:ea typeface="Georgia"/>
              <a:cs typeface="Georgia"/>
              <a:sym typeface="Georgia"/>
            </a:endParaRPr>
          </a:p>
        </p:txBody>
      </p:sp>
      <p:sp>
        <p:nvSpPr>
          <p:cNvPr id="334" name="Google Shape;334;p50"/>
          <p:cNvSpPr txBox="1"/>
          <p:nvPr>
            <p:ph idx="11" type="ftr"/>
          </p:nvPr>
        </p:nvSpPr>
        <p:spPr>
          <a:xfrm>
            <a:off x="3131840" y="4869658"/>
            <a:ext cx="2895600" cy="273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rodrigo.herrera@ulead.ac.cr</a:t>
            </a:r>
            <a:endParaRPr/>
          </a:p>
        </p:txBody>
      </p:sp>
      <p:sp>
        <p:nvSpPr>
          <p:cNvPr id="335" name="Google Shape;335;p50"/>
          <p:cNvSpPr txBox="1"/>
          <p:nvPr/>
        </p:nvSpPr>
        <p:spPr>
          <a:xfrm>
            <a:off x="313050" y="1178475"/>
            <a:ext cx="6905100" cy="30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Un algoritmo puede ser expresado de las siguientes formas.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lphaUcPeriod"/>
            </a:pPr>
            <a:r>
              <a:rPr lang="en"/>
              <a:t>Lenguaje Natural : el uso de términos del lenguaje natural, es una forma de representar un algoritmo.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lphaUcPeriod"/>
            </a:pPr>
            <a:r>
              <a:rPr lang="en"/>
              <a:t>Lenguaje Simbólico: es otra forma de representación de un algoritmo, que además permite una introducción a la programación estructural.</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lphaUcPeriod"/>
            </a:pPr>
            <a:r>
              <a:rPr lang="en"/>
              <a:t>Lenguaje Gráfico : es una forma de escribir una secuencia de pasos en forma de diagrama, en la practica se denomina Diagramas de Flujo.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
              <a:t>Una receta de un plato de cocina se puede expresar en español, ingles o francés pero cualquiera sea el lenguaje los pasos para la elaboración del plato se realizarán sin importar el cocinero. </a:t>
            </a:r>
            <a:endParaRPr/>
          </a:p>
        </p:txBody>
      </p:sp>
      <p:sp>
        <p:nvSpPr>
          <p:cNvPr id="336" name="Google Shape;336;p50"/>
          <p:cNvSpPr txBox="1"/>
          <p:nvPr/>
        </p:nvSpPr>
        <p:spPr>
          <a:xfrm>
            <a:off x="21750" y="666525"/>
            <a:ext cx="4385700" cy="5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mbria"/>
                <a:ea typeface="Cambria"/>
                <a:cs typeface="Cambria"/>
                <a:sym typeface="Cambria"/>
              </a:rPr>
              <a:t>Lenguaje del </a:t>
            </a:r>
            <a:r>
              <a:rPr lang="en">
                <a:latin typeface="Cambria"/>
                <a:ea typeface="Cambria"/>
                <a:cs typeface="Cambria"/>
                <a:sym typeface="Cambria"/>
              </a:rPr>
              <a:t>Algoritmo</a:t>
            </a:r>
            <a:r>
              <a:rPr lang="en">
                <a:latin typeface="Cambria"/>
                <a:ea typeface="Cambria"/>
                <a:cs typeface="Cambria"/>
                <a:sym typeface="Cambria"/>
              </a:rPr>
              <a:t>. </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51"/>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342" name="Google Shape;342;p51"/>
          <p:cNvSpPr txBox="1"/>
          <p:nvPr/>
        </p:nvSpPr>
        <p:spPr>
          <a:xfrm>
            <a:off x="-9725" y="-2602"/>
            <a:ext cx="9144000" cy="4536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1" lang="en" sz="2500">
                <a:solidFill>
                  <a:srgbClr val="FD8E00"/>
                </a:solidFill>
                <a:latin typeface="Georgia"/>
                <a:ea typeface="Georgia"/>
                <a:cs typeface="Georgia"/>
                <a:sym typeface="Georgia"/>
              </a:rPr>
              <a:t>Materia</a:t>
            </a:r>
            <a:endParaRPr b="1" i="1" sz="2500">
              <a:solidFill>
                <a:srgbClr val="FD8E00"/>
              </a:solidFill>
              <a:latin typeface="Georgia"/>
              <a:ea typeface="Georgia"/>
              <a:cs typeface="Georgia"/>
              <a:sym typeface="Georgia"/>
            </a:endParaRPr>
          </a:p>
        </p:txBody>
      </p:sp>
      <p:sp>
        <p:nvSpPr>
          <p:cNvPr id="343" name="Google Shape;343;p51"/>
          <p:cNvSpPr txBox="1"/>
          <p:nvPr>
            <p:ph idx="11" type="ftr"/>
          </p:nvPr>
        </p:nvSpPr>
        <p:spPr>
          <a:xfrm>
            <a:off x="3131840" y="4869658"/>
            <a:ext cx="2895600" cy="273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rodrigo.herrera@ulead.ac.cr</a:t>
            </a:r>
            <a:endParaRPr/>
          </a:p>
        </p:txBody>
      </p:sp>
      <p:sp>
        <p:nvSpPr>
          <p:cNvPr id="344" name="Google Shape;344;p51"/>
          <p:cNvSpPr txBox="1"/>
          <p:nvPr/>
        </p:nvSpPr>
        <p:spPr>
          <a:xfrm>
            <a:off x="21750" y="666525"/>
            <a:ext cx="3110100" cy="5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mbria"/>
                <a:ea typeface="Cambria"/>
                <a:cs typeface="Cambria"/>
                <a:sym typeface="Cambria"/>
              </a:rPr>
              <a:t> Las </a:t>
            </a:r>
            <a:r>
              <a:rPr lang="en">
                <a:latin typeface="Cambria"/>
                <a:ea typeface="Cambria"/>
                <a:cs typeface="Cambria"/>
                <a:sym typeface="Cambria"/>
              </a:rPr>
              <a:t>Técnicas</a:t>
            </a:r>
            <a:r>
              <a:rPr lang="en">
                <a:latin typeface="Cambria"/>
                <a:ea typeface="Cambria"/>
                <a:cs typeface="Cambria"/>
                <a:sym typeface="Cambria"/>
              </a:rPr>
              <a:t> De Diseño De Algoritmos </a:t>
            </a:r>
            <a:endParaRPr>
              <a:latin typeface="Cambria"/>
              <a:ea typeface="Cambria"/>
              <a:cs typeface="Cambria"/>
              <a:sym typeface="Cambria"/>
            </a:endParaRPr>
          </a:p>
        </p:txBody>
      </p:sp>
      <p:sp>
        <p:nvSpPr>
          <p:cNvPr id="345" name="Google Shape;345;p51"/>
          <p:cNvSpPr txBox="1"/>
          <p:nvPr/>
        </p:nvSpPr>
        <p:spPr>
          <a:xfrm>
            <a:off x="284725" y="1160325"/>
            <a:ext cx="4491300" cy="30000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a:t>El diseño de la mayoría de los algoritmos requiere creatividad y conocimientos de la metodología de programación, esto significa que debe desarrollar una lógica computacional a través de la resolución de programas. </a:t>
            </a:r>
            <a:endParaRPr/>
          </a:p>
          <a:p>
            <a:pPr indent="457200" lvl="0" marL="0" rtl="0" algn="l">
              <a:spcBef>
                <a:spcPts val="0"/>
              </a:spcBef>
              <a:spcAft>
                <a:spcPts val="0"/>
              </a:spcAft>
              <a:buNone/>
            </a:pPr>
            <a:r>
              <a:t/>
            </a:r>
            <a:endParaRPr/>
          </a:p>
          <a:p>
            <a:pPr indent="457200" lvl="0" marL="0" rtl="0" algn="l">
              <a:spcBef>
                <a:spcPts val="0"/>
              </a:spcBef>
              <a:spcAft>
                <a:spcPts val="0"/>
              </a:spcAft>
              <a:buNone/>
            </a:pPr>
            <a:r>
              <a:rPr lang="en"/>
              <a:t>Y principalmente en diseño de un algoritmo debe realizarse </a:t>
            </a:r>
            <a:r>
              <a:rPr lang="en"/>
              <a:t>a partir</a:t>
            </a:r>
            <a:r>
              <a:rPr lang="en"/>
              <a:t> de un análisis del problema. </a:t>
            </a:r>
            <a:endParaRPr/>
          </a:p>
          <a:p>
            <a:pPr indent="457200" lvl="0" marL="0" rtl="0" algn="l">
              <a:spcBef>
                <a:spcPts val="0"/>
              </a:spcBef>
              <a:spcAft>
                <a:spcPts val="0"/>
              </a:spcAft>
              <a:buNone/>
            </a:pPr>
            <a:r>
              <a:t/>
            </a:r>
            <a:endParaRPr/>
          </a:p>
          <a:p>
            <a:pPr indent="457200" lvl="0" marL="0" rtl="0" algn="l">
              <a:spcBef>
                <a:spcPts val="0"/>
              </a:spcBef>
              <a:spcAft>
                <a:spcPts val="0"/>
              </a:spcAft>
              <a:buNone/>
            </a:pPr>
            <a:r>
              <a:rPr lang="en"/>
              <a:t>El acto de diseñar un algoritmo puede considerarse como una tarea que difícilmente podrá ser del todo automatizada, todo problema </a:t>
            </a:r>
            <a:r>
              <a:rPr lang="en"/>
              <a:t>algorítmico</a:t>
            </a:r>
            <a:r>
              <a:rPr lang="en"/>
              <a:t> es un reto para su diseñador. </a:t>
            </a:r>
            <a:endParaRPr/>
          </a:p>
        </p:txBody>
      </p:sp>
      <p:pic>
        <p:nvPicPr>
          <p:cNvPr id="346" name="Google Shape;346;p51"/>
          <p:cNvPicPr preferRelativeResize="0"/>
          <p:nvPr/>
        </p:nvPicPr>
        <p:blipFill>
          <a:blip r:embed="rId3">
            <a:alphaModFix/>
          </a:blip>
          <a:stretch>
            <a:fillRect/>
          </a:stretch>
        </p:blipFill>
        <p:spPr>
          <a:xfrm>
            <a:off x="5302825" y="1266273"/>
            <a:ext cx="3048000" cy="3009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52"/>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352" name="Google Shape;352;p52"/>
          <p:cNvSpPr txBox="1"/>
          <p:nvPr/>
        </p:nvSpPr>
        <p:spPr>
          <a:xfrm>
            <a:off x="-9725" y="-2602"/>
            <a:ext cx="9144000" cy="4536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1" lang="en" sz="2500">
                <a:solidFill>
                  <a:srgbClr val="FD8E00"/>
                </a:solidFill>
                <a:latin typeface="Georgia"/>
                <a:ea typeface="Georgia"/>
                <a:cs typeface="Georgia"/>
                <a:sym typeface="Georgia"/>
              </a:rPr>
              <a:t>Técnicas De Diseño De Algoritmos </a:t>
            </a:r>
            <a:endParaRPr b="1" sz="2500">
              <a:solidFill>
                <a:srgbClr val="FD8E00"/>
              </a:solidFill>
              <a:latin typeface="Georgia"/>
              <a:ea typeface="Georgia"/>
              <a:cs typeface="Georgia"/>
              <a:sym typeface="Georgia"/>
            </a:endParaRPr>
          </a:p>
          <a:p>
            <a:pPr indent="0" lvl="0" marL="0" marR="0" rtl="0" algn="ctr">
              <a:lnSpc>
                <a:spcPct val="150000"/>
              </a:lnSpc>
              <a:spcBef>
                <a:spcPts val="0"/>
              </a:spcBef>
              <a:spcAft>
                <a:spcPts val="0"/>
              </a:spcAft>
              <a:buNone/>
            </a:pPr>
            <a:r>
              <a:t/>
            </a:r>
            <a:endParaRPr b="1" sz="2500">
              <a:solidFill>
                <a:srgbClr val="FD8E00"/>
              </a:solidFill>
              <a:latin typeface="Georgia"/>
              <a:ea typeface="Georgia"/>
              <a:cs typeface="Georgia"/>
              <a:sym typeface="Georgia"/>
            </a:endParaRPr>
          </a:p>
        </p:txBody>
      </p:sp>
      <p:sp>
        <p:nvSpPr>
          <p:cNvPr id="353" name="Google Shape;353;p52"/>
          <p:cNvSpPr txBox="1"/>
          <p:nvPr>
            <p:ph idx="11" type="ftr"/>
          </p:nvPr>
        </p:nvSpPr>
        <p:spPr>
          <a:xfrm>
            <a:off x="3131840" y="4869658"/>
            <a:ext cx="2895600" cy="273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rodrigo.herrera@ulead.ac.cr</a:t>
            </a:r>
            <a:endParaRPr/>
          </a:p>
        </p:txBody>
      </p:sp>
      <p:sp>
        <p:nvSpPr>
          <p:cNvPr id="354" name="Google Shape;354;p52"/>
          <p:cNvSpPr txBox="1"/>
          <p:nvPr/>
        </p:nvSpPr>
        <p:spPr>
          <a:xfrm>
            <a:off x="0" y="451000"/>
            <a:ext cx="3486900" cy="56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3000">
                <a:latin typeface="Cambria"/>
                <a:ea typeface="Cambria"/>
                <a:cs typeface="Cambria"/>
                <a:sym typeface="Cambria"/>
              </a:rPr>
              <a:t>Divide y vencerás </a:t>
            </a:r>
            <a:endParaRPr sz="3000">
              <a:latin typeface="Cambria"/>
              <a:ea typeface="Cambria"/>
              <a:cs typeface="Cambria"/>
              <a:sym typeface="Cambria"/>
            </a:endParaRPr>
          </a:p>
          <a:p>
            <a:pPr indent="0" lvl="0" marL="0" rtl="0" algn="l">
              <a:spcBef>
                <a:spcPts val="0"/>
              </a:spcBef>
              <a:spcAft>
                <a:spcPts val="0"/>
              </a:spcAft>
              <a:buNone/>
            </a:pPr>
            <a:r>
              <a:t/>
            </a:r>
            <a:endParaRPr sz="3000">
              <a:latin typeface="Cambria"/>
              <a:ea typeface="Cambria"/>
              <a:cs typeface="Cambria"/>
              <a:sym typeface="Cambria"/>
            </a:endParaRPr>
          </a:p>
        </p:txBody>
      </p:sp>
      <p:sp>
        <p:nvSpPr>
          <p:cNvPr id="355" name="Google Shape;355;p52"/>
          <p:cNvSpPr txBox="1"/>
          <p:nvPr/>
        </p:nvSpPr>
        <p:spPr>
          <a:xfrm>
            <a:off x="0" y="1071750"/>
            <a:ext cx="48588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Consiste en descomponer un problema en subproblemas, resolver independientemente los subproblemas para luego combinar sus soluciones y obtener una solución del problema original.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Esta técnica puede ser utilizada con éxito en problemas como multiplicación de matrices, ordenación de vectores, etc.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Ejemplo. Encontrar el ángulo entre dos vectores A(x,y,z) y B(x,y,x). </a:t>
            </a:r>
            <a:endParaRPr/>
          </a:p>
        </p:txBody>
      </p:sp>
      <p:pic>
        <p:nvPicPr>
          <p:cNvPr id="356" name="Google Shape;356;p52"/>
          <p:cNvPicPr preferRelativeResize="0"/>
          <p:nvPr/>
        </p:nvPicPr>
        <p:blipFill>
          <a:blip r:embed="rId3">
            <a:alphaModFix/>
          </a:blip>
          <a:stretch>
            <a:fillRect/>
          </a:stretch>
        </p:blipFill>
        <p:spPr>
          <a:xfrm>
            <a:off x="4974350" y="2714798"/>
            <a:ext cx="3305175" cy="1733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53"/>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362" name="Google Shape;362;p53"/>
          <p:cNvSpPr txBox="1"/>
          <p:nvPr/>
        </p:nvSpPr>
        <p:spPr>
          <a:xfrm>
            <a:off x="-9725" y="-2602"/>
            <a:ext cx="9144000" cy="4536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1" lang="en" sz="2500">
                <a:solidFill>
                  <a:srgbClr val="FD8E00"/>
                </a:solidFill>
                <a:latin typeface="Georgia"/>
                <a:ea typeface="Georgia"/>
                <a:cs typeface="Georgia"/>
                <a:sym typeface="Georgia"/>
              </a:rPr>
              <a:t>Técnicas De Diseño De Algoritmos </a:t>
            </a:r>
            <a:endParaRPr b="1" sz="2500">
              <a:solidFill>
                <a:srgbClr val="FD8E00"/>
              </a:solidFill>
              <a:latin typeface="Georgia"/>
              <a:ea typeface="Georgia"/>
              <a:cs typeface="Georgia"/>
              <a:sym typeface="Georgia"/>
            </a:endParaRPr>
          </a:p>
          <a:p>
            <a:pPr indent="0" lvl="0" marL="0" marR="0" rtl="0" algn="ctr">
              <a:lnSpc>
                <a:spcPct val="150000"/>
              </a:lnSpc>
              <a:spcBef>
                <a:spcPts val="0"/>
              </a:spcBef>
              <a:spcAft>
                <a:spcPts val="0"/>
              </a:spcAft>
              <a:buNone/>
            </a:pPr>
            <a:r>
              <a:t/>
            </a:r>
            <a:endParaRPr b="1" sz="2500">
              <a:solidFill>
                <a:srgbClr val="FD8E00"/>
              </a:solidFill>
              <a:latin typeface="Georgia"/>
              <a:ea typeface="Georgia"/>
              <a:cs typeface="Georgia"/>
              <a:sym typeface="Georgia"/>
            </a:endParaRPr>
          </a:p>
        </p:txBody>
      </p:sp>
      <p:sp>
        <p:nvSpPr>
          <p:cNvPr id="363" name="Google Shape;363;p53"/>
          <p:cNvSpPr txBox="1"/>
          <p:nvPr>
            <p:ph idx="11" type="ftr"/>
          </p:nvPr>
        </p:nvSpPr>
        <p:spPr>
          <a:xfrm>
            <a:off x="3131840" y="4869658"/>
            <a:ext cx="2895600" cy="273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rodrigo.herrera@ulead.ac.cr</a:t>
            </a:r>
            <a:endParaRPr/>
          </a:p>
        </p:txBody>
      </p:sp>
      <p:sp>
        <p:nvSpPr>
          <p:cNvPr id="364" name="Google Shape;364;p53"/>
          <p:cNvSpPr txBox="1"/>
          <p:nvPr/>
        </p:nvSpPr>
        <p:spPr>
          <a:xfrm>
            <a:off x="0" y="402600"/>
            <a:ext cx="4858800" cy="56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3000">
                <a:latin typeface="Cambria"/>
                <a:ea typeface="Cambria"/>
                <a:cs typeface="Cambria"/>
                <a:sym typeface="Cambria"/>
              </a:rPr>
              <a:t>Divide y vencerás </a:t>
            </a:r>
            <a:endParaRPr sz="3000">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p:txBody>
      </p:sp>
      <p:sp>
        <p:nvSpPr>
          <p:cNvPr id="365" name="Google Shape;365;p53"/>
          <p:cNvSpPr txBox="1"/>
          <p:nvPr/>
        </p:nvSpPr>
        <p:spPr>
          <a:xfrm>
            <a:off x="0" y="1071750"/>
            <a:ext cx="4769100" cy="75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Determinar la ecuación del ángulo entre dos vectores. del producto escalar se tiene </a:t>
            </a:r>
            <a:endParaRPr/>
          </a:p>
        </p:txBody>
      </p:sp>
      <p:pic>
        <p:nvPicPr>
          <p:cNvPr id="366" name="Google Shape;366;p53"/>
          <p:cNvPicPr preferRelativeResize="0"/>
          <p:nvPr/>
        </p:nvPicPr>
        <p:blipFill>
          <a:blip r:embed="rId3">
            <a:alphaModFix/>
          </a:blip>
          <a:stretch>
            <a:fillRect/>
          </a:stretch>
        </p:blipFill>
        <p:spPr>
          <a:xfrm>
            <a:off x="549300" y="1822950"/>
            <a:ext cx="3250050" cy="1059800"/>
          </a:xfrm>
          <a:prstGeom prst="rect">
            <a:avLst/>
          </a:prstGeom>
          <a:noFill/>
          <a:ln>
            <a:noFill/>
          </a:ln>
        </p:spPr>
      </p:pic>
      <p:sp>
        <p:nvSpPr>
          <p:cNvPr id="367" name="Google Shape;367;p53"/>
          <p:cNvSpPr txBox="1"/>
          <p:nvPr/>
        </p:nvSpPr>
        <p:spPr>
          <a:xfrm>
            <a:off x="71550" y="3198075"/>
            <a:ext cx="3727800" cy="5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Determinar las operaciones intermedias </a:t>
            </a:r>
            <a:endParaRPr/>
          </a:p>
        </p:txBody>
      </p:sp>
      <p:pic>
        <p:nvPicPr>
          <p:cNvPr id="368" name="Google Shape;368;p53"/>
          <p:cNvPicPr preferRelativeResize="0"/>
          <p:nvPr/>
        </p:nvPicPr>
        <p:blipFill>
          <a:blip r:embed="rId4">
            <a:alphaModFix/>
          </a:blip>
          <a:stretch>
            <a:fillRect/>
          </a:stretch>
        </p:blipFill>
        <p:spPr>
          <a:xfrm>
            <a:off x="598475" y="3810325"/>
            <a:ext cx="3572149" cy="1101975"/>
          </a:xfrm>
          <a:prstGeom prst="rect">
            <a:avLst/>
          </a:prstGeom>
          <a:noFill/>
          <a:ln>
            <a:noFill/>
          </a:ln>
        </p:spPr>
      </p:pic>
      <p:sp>
        <p:nvSpPr>
          <p:cNvPr id="369" name="Google Shape;369;p53"/>
          <p:cNvSpPr txBox="1"/>
          <p:nvPr/>
        </p:nvSpPr>
        <p:spPr>
          <a:xfrm>
            <a:off x="4996200" y="2098775"/>
            <a:ext cx="3007500" cy="5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Determinar la solución general. </a:t>
            </a:r>
            <a:endParaRPr/>
          </a:p>
        </p:txBody>
      </p:sp>
      <p:pic>
        <p:nvPicPr>
          <p:cNvPr id="370" name="Google Shape;370;p53"/>
          <p:cNvPicPr preferRelativeResize="0"/>
          <p:nvPr/>
        </p:nvPicPr>
        <p:blipFill>
          <a:blip r:embed="rId5">
            <a:alphaModFix/>
          </a:blip>
          <a:stretch>
            <a:fillRect/>
          </a:stretch>
        </p:blipFill>
        <p:spPr>
          <a:xfrm>
            <a:off x="4127525" y="2488261"/>
            <a:ext cx="4858825" cy="31595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54"/>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376" name="Google Shape;376;p54"/>
          <p:cNvSpPr txBox="1"/>
          <p:nvPr/>
        </p:nvSpPr>
        <p:spPr>
          <a:xfrm>
            <a:off x="-9725" y="-2602"/>
            <a:ext cx="9144000" cy="4536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1" lang="en" sz="2500">
                <a:solidFill>
                  <a:srgbClr val="FD8E00"/>
                </a:solidFill>
                <a:latin typeface="Georgia"/>
                <a:ea typeface="Georgia"/>
                <a:cs typeface="Georgia"/>
                <a:sym typeface="Georgia"/>
              </a:rPr>
              <a:t>Técnicas De Diseño De Algoritmos </a:t>
            </a:r>
            <a:endParaRPr b="1" sz="2500">
              <a:solidFill>
                <a:srgbClr val="FD8E00"/>
              </a:solidFill>
              <a:latin typeface="Georgia"/>
              <a:ea typeface="Georgia"/>
              <a:cs typeface="Georgia"/>
              <a:sym typeface="Georgia"/>
            </a:endParaRPr>
          </a:p>
          <a:p>
            <a:pPr indent="0" lvl="0" marL="0" marR="0" rtl="0" algn="ctr">
              <a:lnSpc>
                <a:spcPct val="150000"/>
              </a:lnSpc>
              <a:spcBef>
                <a:spcPts val="0"/>
              </a:spcBef>
              <a:spcAft>
                <a:spcPts val="0"/>
              </a:spcAft>
              <a:buNone/>
            </a:pPr>
            <a:r>
              <a:t/>
            </a:r>
            <a:endParaRPr b="1" sz="2500">
              <a:solidFill>
                <a:srgbClr val="FD8E00"/>
              </a:solidFill>
              <a:latin typeface="Georgia"/>
              <a:ea typeface="Georgia"/>
              <a:cs typeface="Georgia"/>
              <a:sym typeface="Georgia"/>
            </a:endParaRPr>
          </a:p>
        </p:txBody>
      </p:sp>
      <p:sp>
        <p:nvSpPr>
          <p:cNvPr id="377" name="Google Shape;377;p54"/>
          <p:cNvSpPr txBox="1"/>
          <p:nvPr>
            <p:ph idx="11" type="ftr"/>
          </p:nvPr>
        </p:nvSpPr>
        <p:spPr>
          <a:xfrm>
            <a:off x="3131840" y="4869658"/>
            <a:ext cx="2895600" cy="273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rodrigo.herrera@ulead.ac.cr</a:t>
            </a:r>
            <a:endParaRPr/>
          </a:p>
        </p:txBody>
      </p:sp>
      <p:sp>
        <p:nvSpPr>
          <p:cNvPr id="378" name="Google Shape;378;p54"/>
          <p:cNvSpPr txBox="1"/>
          <p:nvPr/>
        </p:nvSpPr>
        <p:spPr>
          <a:xfrm>
            <a:off x="0" y="402600"/>
            <a:ext cx="4858800" cy="56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3000">
                <a:latin typeface="Cambria"/>
                <a:ea typeface="Cambria"/>
                <a:cs typeface="Cambria"/>
                <a:sym typeface="Cambria"/>
              </a:rPr>
              <a:t>Método voraz </a:t>
            </a:r>
            <a:endParaRPr sz="3000">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p:txBody>
      </p:sp>
      <p:sp>
        <p:nvSpPr>
          <p:cNvPr id="379" name="Google Shape;379;p54"/>
          <p:cNvSpPr txBox="1"/>
          <p:nvPr/>
        </p:nvSpPr>
        <p:spPr>
          <a:xfrm>
            <a:off x="85950" y="1209150"/>
            <a:ext cx="3762600" cy="330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Este método trata de producir algún tipo de mejor resultado a partir de un conjunto de opciones candidatas.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Par ello se va procediendo paso a paso realizándose la mejor elección(utilizando una función objetivo que respeta un conjunto de restricciones) de entre las posibles. Puede emplearse en problemas de optimización, en la búsqueda de caminos mínimos sobre grafos, la planificación en la ejecución de programas en un computador, etc.  </a:t>
            </a:r>
            <a:endParaRPr/>
          </a:p>
        </p:txBody>
      </p:sp>
      <p:sp>
        <p:nvSpPr>
          <p:cNvPr id="380" name="Google Shape;380;p54"/>
          <p:cNvSpPr txBox="1"/>
          <p:nvPr/>
        </p:nvSpPr>
        <p:spPr>
          <a:xfrm>
            <a:off x="4222850" y="1147800"/>
            <a:ext cx="4388400" cy="38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Ejemplo Dar cambio utilizando el menor número de billetes. </a:t>
            </a:r>
            <a:endParaRPr sz="900"/>
          </a:p>
          <a:p>
            <a:pPr indent="0" lvl="0" marL="0" rtl="0" algn="l">
              <a:spcBef>
                <a:spcPts val="0"/>
              </a:spcBef>
              <a:spcAft>
                <a:spcPts val="0"/>
              </a:spcAft>
              <a:buNone/>
            </a:pPr>
            <a:r>
              <a:rPr lang="en" sz="900"/>
              <a:t>Conjunto de billetes = {"doscientos","cien","cincuenta","veinte","diez","cinco","dos","uno"};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sz="900"/>
              <a:t>Conjunto de cantidades ={200,100,50,20,10,5,2,1}; Cambiar (dato, posición) </a:t>
            </a:r>
            <a:endParaRPr sz="900"/>
          </a:p>
          <a:p>
            <a:pPr indent="0" lvl="0" marL="457200" rtl="0" algn="l">
              <a:spcBef>
                <a:spcPts val="0"/>
              </a:spcBef>
              <a:spcAft>
                <a:spcPts val="0"/>
              </a:spcAft>
              <a:buNone/>
            </a:pPr>
            <a:r>
              <a:rPr lang="en" sz="900"/>
              <a:t>si (dato es distinto de 0) entonces cuantos = dato DIV cantidades[posición]; </a:t>
            </a:r>
            <a:endParaRPr sz="900"/>
          </a:p>
          <a:p>
            <a:pPr indent="0" lvl="0" marL="914400" rtl="0" algn="l">
              <a:spcBef>
                <a:spcPts val="0"/>
              </a:spcBef>
              <a:spcAft>
                <a:spcPts val="0"/>
              </a:spcAft>
              <a:buNone/>
            </a:pPr>
            <a:r>
              <a:rPr lang="en" sz="900"/>
              <a:t>si (cuantos es distinto de 0) entonces imprimir ("hay ”, cuantos, “billetes de “, billetes [ posición]); </a:t>
            </a:r>
            <a:endParaRPr sz="900"/>
          </a:p>
          <a:p>
            <a:pPr indent="0" lvl="0" marL="0" rtl="0" algn="l">
              <a:spcBef>
                <a:spcPts val="0"/>
              </a:spcBef>
              <a:spcAft>
                <a:spcPts val="0"/>
              </a:spcAft>
              <a:buNone/>
            </a:pPr>
            <a:r>
              <a:t/>
            </a:r>
            <a:endParaRPr sz="900"/>
          </a:p>
          <a:p>
            <a:pPr indent="457200" lvl="0" marL="0" rtl="0" algn="l">
              <a:spcBef>
                <a:spcPts val="0"/>
              </a:spcBef>
              <a:spcAft>
                <a:spcPts val="0"/>
              </a:spcAft>
              <a:buNone/>
            </a:pPr>
            <a:r>
              <a:rPr lang="en" sz="900"/>
              <a:t>fin_si </a:t>
            </a:r>
            <a:endParaRPr sz="900"/>
          </a:p>
          <a:p>
            <a:pPr indent="0" lvl="0" marL="0" rtl="0" algn="l">
              <a:spcBef>
                <a:spcPts val="0"/>
              </a:spcBef>
              <a:spcAft>
                <a:spcPts val="0"/>
              </a:spcAft>
              <a:buNone/>
            </a:pPr>
            <a:r>
              <a:rPr lang="en" sz="900"/>
              <a:t>Cambiar (dato MOD cantidades[posición], posición+1); </a:t>
            </a:r>
            <a:endParaRPr sz="900"/>
          </a:p>
          <a:p>
            <a:pPr indent="0" lvl="0" marL="0" rtl="0" algn="l">
              <a:spcBef>
                <a:spcPts val="0"/>
              </a:spcBef>
              <a:spcAft>
                <a:spcPts val="0"/>
              </a:spcAft>
              <a:buNone/>
            </a:pPr>
            <a:r>
              <a:rPr lang="en" sz="900"/>
              <a:t>Fin_si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sz="900"/>
              <a:t>Fin_cambiar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sz="900"/>
              <a:t>inicio </a:t>
            </a:r>
            <a:endParaRPr sz="900"/>
          </a:p>
          <a:p>
            <a:pPr indent="457200" lvl="0" marL="0" rtl="0" algn="l">
              <a:spcBef>
                <a:spcPts val="0"/>
              </a:spcBef>
              <a:spcAft>
                <a:spcPts val="0"/>
              </a:spcAft>
              <a:buNone/>
            </a:pPr>
            <a:r>
              <a:rPr lang="en" sz="900"/>
              <a:t>cambiar(1388,0); </a:t>
            </a:r>
            <a:endParaRPr sz="900"/>
          </a:p>
          <a:p>
            <a:pPr indent="0" lvl="0" marL="0" rtl="0" algn="l">
              <a:spcBef>
                <a:spcPts val="0"/>
              </a:spcBef>
              <a:spcAft>
                <a:spcPts val="0"/>
              </a:spcAft>
              <a:buNone/>
            </a:pPr>
            <a:r>
              <a:rPr lang="en" sz="900"/>
              <a:t>fin </a:t>
            </a:r>
            <a:endParaRPr sz="9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55"/>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386" name="Google Shape;386;p55"/>
          <p:cNvSpPr txBox="1"/>
          <p:nvPr/>
        </p:nvSpPr>
        <p:spPr>
          <a:xfrm>
            <a:off x="-9725" y="-2602"/>
            <a:ext cx="9144000" cy="4536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1" lang="en" sz="2500">
                <a:solidFill>
                  <a:srgbClr val="FD8E00"/>
                </a:solidFill>
                <a:latin typeface="Georgia"/>
                <a:ea typeface="Georgia"/>
                <a:cs typeface="Georgia"/>
                <a:sym typeface="Georgia"/>
              </a:rPr>
              <a:t>Técnicas De Diseño De Algoritmos </a:t>
            </a:r>
            <a:endParaRPr b="1" sz="2500">
              <a:solidFill>
                <a:srgbClr val="FD8E00"/>
              </a:solidFill>
              <a:latin typeface="Georgia"/>
              <a:ea typeface="Georgia"/>
              <a:cs typeface="Georgia"/>
              <a:sym typeface="Georgia"/>
            </a:endParaRPr>
          </a:p>
          <a:p>
            <a:pPr indent="0" lvl="0" marL="0" marR="0" rtl="0" algn="ctr">
              <a:lnSpc>
                <a:spcPct val="150000"/>
              </a:lnSpc>
              <a:spcBef>
                <a:spcPts val="0"/>
              </a:spcBef>
              <a:spcAft>
                <a:spcPts val="0"/>
              </a:spcAft>
              <a:buNone/>
            </a:pPr>
            <a:r>
              <a:t/>
            </a:r>
            <a:endParaRPr b="1" sz="2500">
              <a:solidFill>
                <a:srgbClr val="FD8E00"/>
              </a:solidFill>
              <a:latin typeface="Georgia"/>
              <a:ea typeface="Georgia"/>
              <a:cs typeface="Georgia"/>
              <a:sym typeface="Georgia"/>
            </a:endParaRPr>
          </a:p>
        </p:txBody>
      </p:sp>
      <p:sp>
        <p:nvSpPr>
          <p:cNvPr id="387" name="Google Shape;387;p55"/>
          <p:cNvSpPr txBox="1"/>
          <p:nvPr>
            <p:ph idx="11" type="ftr"/>
          </p:nvPr>
        </p:nvSpPr>
        <p:spPr>
          <a:xfrm>
            <a:off x="3131840" y="4869658"/>
            <a:ext cx="2895600" cy="273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rodrigo.herrera@ulead.ac.cr</a:t>
            </a:r>
            <a:endParaRPr/>
          </a:p>
        </p:txBody>
      </p:sp>
      <p:sp>
        <p:nvSpPr>
          <p:cNvPr id="388" name="Google Shape;388;p55"/>
          <p:cNvSpPr txBox="1"/>
          <p:nvPr/>
        </p:nvSpPr>
        <p:spPr>
          <a:xfrm>
            <a:off x="0" y="402600"/>
            <a:ext cx="4858800" cy="56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3000">
                <a:latin typeface="Cambria"/>
                <a:ea typeface="Cambria"/>
                <a:cs typeface="Cambria"/>
                <a:sym typeface="Cambria"/>
              </a:rPr>
              <a:t>Top Down </a:t>
            </a:r>
            <a:endParaRPr sz="3000">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p:txBody>
      </p:sp>
      <p:sp>
        <p:nvSpPr>
          <p:cNvPr id="389" name="Google Shape;389;p55"/>
          <p:cNvSpPr txBox="1"/>
          <p:nvPr/>
        </p:nvSpPr>
        <p:spPr>
          <a:xfrm>
            <a:off x="85950" y="1209150"/>
            <a:ext cx="3762600" cy="330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También conocida como diseño descendente y consiste en establecer una serie de niveles de mayor a menor complejidad (arriba-abajo) que den solución al problema.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sz="900"/>
              <a:t>Consiste en efectuar una relación entre las etapas de la estructuración de forma que una etapa jerárquica y su inmediato inferior se relacionen mediante entradas y salidas de información.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sz="900"/>
              <a:t>Las diferentes partes del problema pueden ser programadas de modo independiente e incluso por diferentes personas. El programa final queda estructurado en forma de bloque o módulos lo que hace </a:t>
            </a:r>
            <a:r>
              <a:rPr lang="en" sz="900"/>
              <a:t>más</a:t>
            </a:r>
            <a:r>
              <a:rPr lang="en" sz="900"/>
              <a:t> sencilla su lectura y mantenimiento. </a:t>
            </a:r>
            <a:endParaRPr sz="900"/>
          </a:p>
        </p:txBody>
      </p:sp>
      <p:pic>
        <p:nvPicPr>
          <p:cNvPr id="390" name="Google Shape;390;p55"/>
          <p:cNvPicPr preferRelativeResize="0"/>
          <p:nvPr/>
        </p:nvPicPr>
        <p:blipFill>
          <a:blip r:embed="rId3">
            <a:alphaModFix/>
          </a:blip>
          <a:stretch>
            <a:fillRect/>
          </a:stretch>
        </p:blipFill>
        <p:spPr>
          <a:xfrm>
            <a:off x="4000950" y="1116300"/>
            <a:ext cx="4990649" cy="330411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56"/>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396" name="Google Shape;396;p56"/>
          <p:cNvSpPr txBox="1"/>
          <p:nvPr/>
        </p:nvSpPr>
        <p:spPr>
          <a:xfrm>
            <a:off x="-9725" y="-2602"/>
            <a:ext cx="9144000" cy="4536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1" lang="en" sz="2500">
                <a:solidFill>
                  <a:srgbClr val="FD8E00"/>
                </a:solidFill>
                <a:latin typeface="Georgia"/>
                <a:ea typeface="Georgia"/>
                <a:cs typeface="Georgia"/>
                <a:sym typeface="Georgia"/>
              </a:rPr>
              <a:t>Técnicas De Diseño De Algoritmos </a:t>
            </a:r>
            <a:endParaRPr b="1" sz="2500">
              <a:solidFill>
                <a:srgbClr val="FD8E00"/>
              </a:solidFill>
              <a:latin typeface="Georgia"/>
              <a:ea typeface="Georgia"/>
              <a:cs typeface="Georgia"/>
              <a:sym typeface="Georgia"/>
            </a:endParaRPr>
          </a:p>
          <a:p>
            <a:pPr indent="0" lvl="0" marL="0" marR="0" rtl="0" algn="ctr">
              <a:lnSpc>
                <a:spcPct val="150000"/>
              </a:lnSpc>
              <a:spcBef>
                <a:spcPts val="0"/>
              </a:spcBef>
              <a:spcAft>
                <a:spcPts val="0"/>
              </a:spcAft>
              <a:buNone/>
            </a:pPr>
            <a:r>
              <a:t/>
            </a:r>
            <a:endParaRPr b="1" sz="2500">
              <a:solidFill>
                <a:srgbClr val="FD8E00"/>
              </a:solidFill>
              <a:latin typeface="Georgia"/>
              <a:ea typeface="Georgia"/>
              <a:cs typeface="Georgia"/>
              <a:sym typeface="Georgia"/>
            </a:endParaRPr>
          </a:p>
        </p:txBody>
      </p:sp>
      <p:sp>
        <p:nvSpPr>
          <p:cNvPr id="397" name="Google Shape;397;p56"/>
          <p:cNvSpPr txBox="1"/>
          <p:nvPr>
            <p:ph idx="11" type="ftr"/>
          </p:nvPr>
        </p:nvSpPr>
        <p:spPr>
          <a:xfrm>
            <a:off x="3131840" y="4869658"/>
            <a:ext cx="2895600" cy="273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rodrigo.herrera@ulead.ac.cr</a:t>
            </a:r>
            <a:endParaRPr/>
          </a:p>
        </p:txBody>
      </p:sp>
      <p:sp>
        <p:nvSpPr>
          <p:cNvPr id="398" name="Google Shape;398;p56"/>
          <p:cNvSpPr txBox="1"/>
          <p:nvPr/>
        </p:nvSpPr>
        <p:spPr>
          <a:xfrm>
            <a:off x="0" y="402600"/>
            <a:ext cx="4858800" cy="56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3000">
                <a:latin typeface="Cambria"/>
                <a:ea typeface="Cambria"/>
                <a:cs typeface="Cambria"/>
                <a:sym typeface="Cambria"/>
              </a:rPr>
              <a:t>Bottom Up </a:t>
            </a:r>
            <a:endParaRPr sz="3000">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p:txBody>
      </p:sp>
      <p:sp>
        <p:nvSpPr>
          <p:cNvPr id="399" name="Google Shape;399;p56"/>
          <p:cNvSpPr txBox="1"/>
          <p:nvPr/>
        </p:nvSpPr>
        <p:spPr>
          <a:xfrm>
            <a:off x="85950" y="1209150"/>
            <a:ext cx="3762600" cy="330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El diseño ascendente se refiere a la identificación de aquellos procesos que necesitan </a:t>
            </a:r>
            <a:r>
              <a:rPr lang="en" sz="900"/>
              <a:t>computarizado</a:t>
            </a:r>
            <a:r>
              <a:rPr lang="en" sz="900"/>
              <a:t> conforme vayan apareciendo, su análisis como sistema y su codificación, o bien, la adquisición de paquetes de software para satisfacer el problema inmediato.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sz="900"/>
              <a:t>Cuando la programación se realiza internamente y haciendo un enfoque ascendente, es difícil llegar a integrar los subsistemas al grado tal de que el desempeño global, sea fluido.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sz="900"/>
              <a:t>Los problemas de integración entre los subsistemas son sumamente costosos y muchos de ellos no se solucionan hasta que la programación alcanza la fecha </a:t>
            </a:r>
            <a:r>
              <a:rPr lang="en" sz="900"/>
              <a:t>límite</a:t>
            </a:r>
            <a:r>
              <a:rPr lang="en" sz="900"/>
              <a:t> para la integración total del sistema.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sz="900"/>
              <a:t>Ejemplo: Una empresa inicia con un sistema pero necesitan </a:t>
            </a:r>
            <a:r>
              <a:rPr lang="en" sz="900"/>
              <a:t>integrar</a:t>
            </a:r>
            <a:r>
              <a:rPr lang="en" sz="900"/>
              <a:t> su viejo sistema de cobros al nuevo de inventario y de facturación.</a:t>
            </a:r>
            <a:endParaRPr sz="900"/>
          </a:p>
          <a:p>
            <a:pPr indent="0" lvl="0" marL="0" rtl="0" algn="l">
              <a:spcBef>
                <a:spcPts val="0"/>
              </a:spcBef>
              <a:spcAft>
                <a:spcPts val="0"/>
              </a:spcAft>
              <a:buNone/>
            </a:pPr>
            <a:r>
              <a:t/>
            </a:r>
            <a:endParaRPr sz="900"/>
          </a:p>
        </p:txBody>
      </p:sp>
      <p:pic>
        <p:nvPicPr>
          <p:cNvPr id="400" name="Google Shape;400;p56"/>
          <p:cNvPicPr preferRelativeResize="0"/>
          <p:nvPr/>
        </p:nvPicPr>
        <p:blipFill>
          <a:blip r:embed="rId3">
            <a:alphaModFix/>
          </a:blip>
          <a:stretch>
            <a:fillRect/>
          </a:stretch>
        </p:blipFill>
        <p:spPr>
          <a:xfrm>
            <a:off x="5013675" y="889175"/>
            <a:ext cx="3641250" cy="3431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9"/>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229" name="Google Shape;229;p39"/>
          <p:cNvSpPr txBox="1"/>
          <p:nvPr/>
        </p:nvSpPr>
        <p:spPr>
          <a:xfrm>
            <a:off x="1877646" y="1871592"/>
            <a:ext cx="5832600" cy="1271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FD8E00"/>
              </a:buClr>
              <a:buSzPts val="6000"/>
              <a:buFont typeface="Georgia"/>
              <a:buNone/>
            </a:pPr>
            <a:r>
              <a:rPr b="1" lang="en" sz="6000">
                <a:solidFill>
                  <a:srgbClr val="FD8E00"/>
                </a:solidFill>
                <a:latin typeface="Georgia"/>
                <a:ea typeface="Georgia"/>
                <a:cs typeface="Georgia"/>
                <a:sym typeface="Georgia"/>
              </a:rPr>
              <a:t>Tema 7</a:t>
            </a:r>
            <a:endParaRPr b="1" i="0" sz="4800" u="none" cap="none" strike="noStrike">
              <a:solidFill>
                <a:srgbClr val="FD8E00"/>
              </a:solidFill>
              <a:latin typeface="Georgia"/>
              <a:ea typeface="Georgia"/>
              <a:cs typeface="Georgia"/>
              <a:sym typeface="Georgia"/>
            </a:endParaRPr>
          </a:p>
        </p:txBody>
      </p:sp>
      <p:sp>
        <p:nvSpPr>
          <p:cNvPr id="230" name="Google Shape;230;p39"/>
          <p:cNvSpPr txBox="1"/>
          <p:nvPr/>
        </p:nvSpPr>
        <p:spPr>
          <a:xfrm>
            <a:off x="3308601" y="-643"/>
            <a:ext cx="5835300" cy="4464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3200">
                <a:solidFill>
                  <a:srgbClr val="FF9B09"/>
                </a:solidFill>
                <a:latin typeface="Cambria"/>
                <a:ea typeface="Cambria"/>
                <a:cs typeface="Cambria"/>
                <a:sym typeface="Cambria"/>
              </a:rPr>
              <a:t>Intro a TI</a:t>
            </a:r>
            <a:endParaRPr/>
          </a:p>
        </p:txBody>
      </p:sp>
      <p:pic>
        <p:nvPicPr>
          <p:cNvPr descr="C:\Users\MaríaFer\Google Drive\ULEAD\Mercadeo\Branding\logo, escudo y bandera para PPT\LEAD-01[3].png" id="231" name="Google Shape;231;p39"/>
          <p:cNvPicPr preferRelativeResize="0"/>
          <p:nvPr/>
        </p:nvPicPr>
        <p:blipFill rotWithShape="1">
          <a:blip r:embed="rId3">
            <a:alphaModFix/>
          </a:blip>
          <a:srcRect b="0" l="0" r="0" t="0"/>
          <a:stretch/>
        </p:blipFill>
        <p:spPr>
          <a:xfrm>
            <a:off x="20947" y="-2899"/>
            <a:ext cx="2484277" cy="1624339"/>
          </a:xfrm>
          <a:prstGeom prst="rect">
            <a:avLst/>
          </a:prstGeom>
          <a:noFill/>
          <a:ln>
            <a:noFill/>
          </a:ln>
        </p:spPr>
      </p:pic>
      <p:sp>
        <p:nvSpPr>
          <p:cNvPr id="232" name="Google Shape;232;p39"/>
          <p:cNvSpPr txBox="1"/>
          <p:nvPr>
            <p:ph idx="11" type="ftr"/>
          </p:nvPr>
        </p:nvSpPr>
        <p:spPr>
          <a:xfrm>
            <a:off x="3131840" y="4869658"/>
            <a:ext cx="2895600" cy="273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rodrigo.herrera@ulead.ac.cr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57"/>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406" name="Google Shape;406;p57"/>
          <p:cNvSpPr txBox="1"/>
          <p:nvPr/>
        </p:nvSpPr>
        <p:spPr>
          <a:xfrm>
            <a:off x="-9725" y="-2602"/>
            <a:ext cx="9144000" cy="4536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1" lang="en" sz="2500">
                <a:solidFill>
                  <a:srgbClr val="FD8E00"/>
                </a:solidFill>
                <a:latin typeface="Georgia"/>
                <a:ea typeface="Georgia"/>
                <a:cs typeface="Georgia"/>
                <a:sym typeface="Georgia"/>
              </a:rPr>
              <a:t>Materia</a:t>
            </a:r>
            <a:endParaRPr b="1" i="1" sz="2500">
              <a:solidFill>
                <a:srgbClr val="FD8E00"/>
              </a:solidFill>
              <a:latin typeface="Georgia"/>
              <a:ea typeface="Georgia"/>
              <a:cs typeface="Georgia"/>
              <a:sym typeface="Georgia"/>
            </a:endParaRPr>
          </a:p>
        </p:txBody>
      </p:sp>
      <p:sp>
        <p:nvSpPr>
          <p:cNvPr id="407" name="Google Shape;407;p57"/>
          <p:cNvSpPr txBox="1"/>
          <p:nvPr>
            <p:ph idx="11" type="ftr"/>
          </p:nvPr>
        </p:nvSpPr>
        <p:spPr>
          <a:xfrm>
            <a:off x="3131840" y="4869658"/>
            <a:ext cx="2895600" cy="273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rodrigo.herrera@ulead.ac.cr</a:t>
            </a:r>
            <a:endParaRPr/>
          </a:p>
        </p:txBody>
      </p:sp>
      <p:sp>
        <p:nvSpPr>
          <p:cNvPr id="408" name="Google Shape;408;p57"/>
          <p:cNvSpPr txBox="1"/>
          <p:nvPr/>
        </p:nvSpPr>
        <p:spPr>
          <a:xfrm>
            <a:off x="21750" y="666525"/>
            <a:ext cx="5201400" cy="5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mbria"/>
                <a:ea typeface="Cambria"/>
                <a:cs typeface="Cambria"/>
                <a:sym typeface="Cambria"/>
              </a:rPr>
              <a:t>Metodología Para La Solución De Problemas Por Medio De Computadora</a:t>
            </a:r>
            <a:endParaRPr b="1">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p:txBody>
      </p:sp>
      <p:sp>
        <p:nvSpPr>
          <p:cNvPr id="409" name="Google Shape;409;p57"/>
          <p:cNvSpPr txBox="1"/>
          <p:nvPr/>
        </p:nvSpPr>
        <p:spPr>
          <a:xfrm>
            <a:off x="312300" y="1285875"/>
            <a:ext cx="3738300" cy="110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 principal razón para que las personas aprendan lenguajes de programación es utilizar la computadora como una herramienta para la resolución de problemas.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Dos fases pueden ser identificadas en el proceso de resolución de problemas.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Fase de resolución del problema. </a:t>
            </a:r>
            <a:endParaRPr/>
          </a:p>
          <a:p>
            <a:pPr indent="0" lvl="0" marL="0" rtl="0" algn="l">
              <a:spcBef>
                <a:spcPts val="0"/>
              </a:spcBef>
              <a:spcAft>
                <a:spcPts val="0"/>
              </a:spcAft>
              <a:buNone/>
            </a:pPr>
            <a:r>
              <a:rPr lang="en"/>
              <a:t>• Fase de implementación (realización) en un lenguaje de programación. </a:t>
            </a:r>
            <a:endParaRPr/>
          </a:p>
        </p:txBody>
      </p:sp>
      <p:pic>
        <p:nvPicPr>
          <p:cNvPr id="410" name="Google Shape;410;p57"/>
          <p:cNvPicPr preferRelativeResize="0"/>
          <p:nvPr/>
        </p:nvPicPr>
        <p:blipFill>
          <a:blip r:embed="rId3">
            <a:alphaModFix/>
          </a:blip>
          <a:stretch>
            <a:fillRect/>
          </a:stretch>
        </p:blipFill>
        <p:spPr>
          <a:xfrm>
            <a:off x="4270525" y="1189950"/>
            <a:ext cx="4069449" cy="330885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58"/>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416" name="Google Shape;416;p58"/>
          <p:cNvSpPr txBox="1"/>
          <p:nvPr/>
        </p:nvSpPr>
        <p:spPr>
          <a:xfrm>
            <a:off x="-9725" y="-2602"/>
            <a:ext cx="9144000" cy="4536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1" lang="en" sz="2500">
                <a:solidFill>
                  <a:srgbClr val="FD8E00"/>
                </a:solidFill>
                <a:latin typeface="Georgia"/>
                <a:ea typeface="Georgia"/>
                <a:cs typeface="Georgia"/>
                <a:sym typeface="Georgia"/>
              </a:rPr>
              <a:t>Fase de Resolución del Problema</a:t>
            </a:r>
            <a:endParaRPr b="1" i="1" sz="2500">
              <a:solidFill>
                <a:srgbClr val="FD8E00"/>
              </a:solidFill>
              <a:latin typeface="Georgia"/>
              <a:ea typeface="Georgia"/>
              <a:cs typeface="Georgia"/>
              <a:sym typeface="Georgia"/>
            </a:endParaRPr>
          </a:p>
        </p:txBody>
      </p:sp>
      <p:sp>
        <p:nvSpPr>
          <p:cNvPr id="417" name="Google Shape;417;p58"/>
          <p:cNvSpPr txBox="1"/>
          <p:nvPr>
            <p:ph idx="11" type="ftr"/>
          </p:nvPr>
        </p:nvSpPr>
        <p:spPr>
          <a:xfrm>
            <a:off x="3131840" y="4869658"/>
            <a:ext cx="2895600" cy="273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rodrigo.herrera@ulead.ac.cr</a:t>
            </a:r>
            <a:endParaRPr/>
          </a:p>
        </p:txBody>
      </p:sp>
      <p:sp>
        <p:nvSpPr>
          <p:cNvPr id="418" name="Google Shape;418;p58"/>
          <p:cNvSpPr txBox="1"/>
          <p:nvPr/>
        </p:nvSpPr>
        <p:spPr>
          <a:xfrm>
            <a:off x="21750" y="666525"/>
            <a:ext cx="3110100" cy="5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mbria"/>
                <a:ea typeface="Cambria"/>
                <a:cs typeface="Cambria"/>
                <a:sym typeface="Cambria"/>
              </a:rPr>
              <a:t>Definición</a:t>
            </a:r>
            <a:r>
              <a:rPr lang="en">
                <a:latin typeface="Cambria"/>
                <a:ea typeface="Cambria"/>
                <a:cs typeface="Cambria"/>
                <a:sym typeface="Cambria"/>
              </a:rPr>
              <a:t> del Problema. </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p:txBody>
      </p:sp>
      <p:pic>
        <p:nvPicPr>
          <p:cNvPr id="419" name="Google Shape;419;p58"/>
          <p:cNvPicPr preferRelativeResize="0"/>
          <p:nvPr/>
        </p:nvPicPr>
        <p:blipFill>
          <a:blip r:embed="rId3">
            <a:alphaModFix/>
          </a:blip>
          <a:stretch>
            <a:fillRect/>
          </a:stretch>
        </p:blipFill>
        <p:spPr>
          <a:xfrm>
            <a:off x="3523625" y="755798"/>
            <a:ext cx="1143845" cy="512502"/>
          </a:xfrm>
          <a:prstGeom prst="rect">
            <a:avLst/>
          </a:prstGeom>
          <a:noFill/>
          <a:ln>
            <a:noFill/>
          </a:ln>
        </p:spPr>
      </p:pic>
      <p:sp>
        <p:nvSpPr>
          <p:cNvPr id="420" name="Google Shape;420;p58"/>
          <p:cNvSpPr txBox="1"/>
          <p:nvPr/>
        </p:nvSpPr>
        <p:spPr>
          <a:xfrm>
            <a:off x="0" y="1443350"/>
            <a:ext cx="40878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Esta fase está dada por el enunciado del problema, el cual requiere una definición clara y precisa. Tomar en cuenta que la solución del problema debe estar en función de lo que el problema requiera y no en función de lo que el programador quiera.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Es importante que se conozca lo que se desea que realice la computadora; mientras esto no se conozca del todo no tiene mucho caso continuar con la siguiente etapa. </a:t>
            </a:r>
            <a:endParaRPr/>
          </a:p>
        </p:txBody>
      </p:sp>
      <p:pic>
        <p:nvPicPr>
          <p:cNvPr id="421" name="Google Shape;421;p58"/>
          <p:cNvPicPr preferRelativeResize="0"/>
          <p:nvPr/>
        </p:nvPicPr>
        <p:blipFill>
          <a:blip r:embed="rId4">
            <a:alphaModFix/>
          </a:blip>
          <a:stretch>
            <a:fillRect/>
          </a:stretch>
        </p:blipFill>
        <p:spPr>
          <a:xfrm>
            <a:off x="5200420" y="755798"/>
            <a:ext cx="3411870" cy="411385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59"/>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427" name="Google Shape;427;p59"/>
          <p:cNvSpPr txBox="1"/>
          <p:nvPr/>
        </p:nvSpPr>
        <p:spPr>
          <a:xfrm>
            <a:off x="-9725" y="-2602"/>
            <a:ext cx="9144000" cy="453600"/>
          </a:xfrm>
          <a:prstGeom prst="rect">
            <a:avLst/>
          </a:prstGeom>
          <a:solidFill>
            <a:schemeClr val="dk1"/>
          </a:solid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Clr>
                <a:schemeClr val="dk1"/>
              </a:buClr>
              <a:buFont typeface="Arial"/>
              <a:buNone/>
            </a:pPr>
            <a:r>
              <a:rPr b="1" lang="en" sz="2500">
                <a:solidFill>
                  <a:srgbClr val="FD8E00"/>
                </a:solidFill>
                <a:latin typeface="Georgia"/>
                <a:ea typeface="Georgia"/>
                <a:cs typeface="Georgia"/>
                <a:sym typeface="Georgia"/>
              </a:rPr>
              <a:t>Fase de Resolución del Problema</a:t>
            </a:r>
            <a:endParaRPr b="1" i="1" sz="2500">
              <a:solidFill>
                <a:srgbClr val="FD8E00"/>
              </a:solidFill>
              <a:latin typeface="Georgia"/>
              <a:ea typeface="Georgia"/>
              <a:cs typeface="Georgia"/>
              <a:sym typeface="Georgia"/>
            </a:endParaRPr>
          </a:p>
        </p:txBody>
      </p:sp>
      <p:sp>
        <p:nvSpPr>
          <p:cNvPr id="428" name="Google Shape;428;p59"/>
          <p:cNvSpPr txBox="1"/>
          <p:nvPr>
            <p:ph idx="11" type="ftr"/>
          </p:nvPr>
        </p:nvSpPr>
        <p:spPr>
          <a:xfrm>
            <a:off x="3131840" y="4869658"/>
            <a:ext cx="2895600" cy="273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rodrigo.herrera@ulead.ac.cr</a:t>
            </a:r>
            <a:endParaRPr/>
          </a:p>
        </p:txBody>
      </p:sp>
      <p:sp>
        <p:nvSpPr>
          <p:cNvPr id="429" name="Google Shape;429;p59"/>
          <p:cNvSpPr txBox="1"/>
          <p:nvPr/>
        </p:nvSpPr>
        <p:spPr>
          <a:xfrm>
            <a:off x="21750" y="666525"/>
            <a:ext cx="3110100" cy="5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mbria"/>
                <a:ea typeface="Cambria"/>
                <a:cs typeface="Cambria"/>
                <a:sym typeface="Cambria"/>
              </a:rPr>
              <a:t>Análisis del problema. </a:t>
            </a:r>
            <a:endParaRPr>
              <a:latin typeface="Cambria"/>
              <a:ea typeface="Cambria"/>
              <a:cs typeface="Cambria"/>
              <a:sym typeface="Cambria"/>
            </a:endParaRPr>
          </a:p>
        </p:txBody>
      </p:sp>
      <p:sp>
        <p:nvSpPr>
          <p:cNvPr id="430" name="Google Shape;430;p59"/>
          <p:cNvSpPr txBox="1"/>
          <p:nvPr/>
        </p:nvSpPr>
        <p:spPr>
          <a:xfrm>
            <a:off x="131850" y="1227825"/>
            <a:ext cx="4944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No existe un método general para la resolución de problemas, la resolución de un problema es un proceso creativo donde el conocimiento, la habilidad y la experiencia tiene un papel importante, el proceder de manera sistemática ayuda a resolver un problema.</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sz="900"/>
              <a:t>Al comenzar a abordar un problema hay que tener en cuenta que para la mayoría de ellos hay muchas maneras de resolver y pueden existir muchas soluciones, </a:t>
            </a:r>
            <a:endParaRPr sz="900"/>
          </a:p>
          <a:p>
            <a:pPr indent="0" lvl="0" marL="0" rtl="0" algn="l">
              <a:spcBef>
                <a:spcPts val="0"/>
              </a:spcBef>
              <a:spcAft>
                <a:spcPts val="0"/>
              </a:spcAft>
              <a:buNone/>
            </a:pPr>
            <a:r>
              <a:rPr lang="en" sz="900"/>
              <a:t>Estrategias generales que se deben tomar en cuenta</a:t>
            </a:r>
            <a:endParaRPr sz="900"/>
          </a:p>
          <a:p>
            <a:pPr indent="0" lvl="0" marL="0" rtl="0" algn="l">
              <a:spcBef>
                <a:spcPts val="0"/>
              </a:spcBef>
              <a:spcAft>
                <a:spcPts val="0"/>
              </a:spcAft>
              <a:buNone/>
            </a:pPr>
            <a:r>
              <a:t/>
            </a:r>
            <a:endParaRPr sz="900"/>
          </a:p>
          <a:p>
            <a:pPr indent="-285750" lvl="0" marL="457200" rtl="0" algn="l">
              <a:spcBef>
                <a:spcPts val="0"/>
              </a:spcBef>
              <a:spcAft>
                <a:spcPts val="0"/>
              </a:spcAft>
              <a:buSzPts val="900"/>
              <a:buChar char="●"/>
            </a:pPr>
            <a:r>
              <a:rPr lang="en" sz="900"/>
              <a:t>Usar toda la información útil (no superficial) disponible en el enunciado del problema. </a:t>
            </a:r>
            <a:endParaRPr sz="900"/>
          </a:p>
          <a:p>
            <a:pPr indent="-285750" lvl="0" marL="457200" rtl="0" algn="l">
              <a:spcBef>
                <a:spcPts val="0"/>
              </a:spcBef>
              <a:spcAft>
                <a:spcPts val="0"/>
              </a:spcAft>
              <a:buSzPts val="900"/>
              <a:buChar char="●"/>
            </a:pPr>
            <a:r>
              <a:rPr lang="en" sz="900"/>
              <a:t>Hacer explícita las reglas y datos que </a:t>
            </a:r>
            <a:r>
              <a:rPr lang="en" sz="900"/>
              <a:t>aparecen</a:t>
            </a:r>
            <a:r>
              <a:rPr lang="en" sz="900"/>
              <a:t> implícitos (en muchos problemas numéricos se pueden utilizar reglas de la aritmética o álgebra) </a:t>
            </a:r>
            <a:endParaRPr sz="900"/>
          </a:p>
          <a:p>
            <a:pPr indent="-285750" lvl="0" marL="457200" rtl="0" algn="l">
              <a:spcBef>
                <a:spcPts val="0"/>
              </a:spcBef>
              <a:spcAft>
                <a:spcPts val="0"/>
              </a:spcAft>
              <a:buSzPts val="900"/>
              <a:buChar char="●"/>
            </a:pPr>
            <a:r>
              <a:rPr lang="en" sz="900"/>
              <a:t>Profundizar en el problema considerado.</a:t>
            </a:r>
            <a:endParaRPr sz="900"/>
          </a:p>
          <a:p>
            <a:pPr indent="-285750" lvl="0" marL="457200" rtl="0" algn="l">
              <a:spcBef>
                <a:spcPts val="0"/>
              </a:spcBef>
              <a:spcAft>
                <a:spcPts val="0"/>
              </a:spcAft>
              <a:buSzPts val="900"/>
              <a:buChar char="●"/>
            </a:pPr>
            <a:r>
              <a:rPr lang="en" sz="900"/>
              <a:t>Dividir el problema complejo en subproblemas más simples. que se pueden resolver independientemente y después combinar sus soluciones. </a:t>
            </a:r>
            <a:endParaRPr sz="900"/>
          </a:p>
          <a:p>
            <a:pPr indent="-285750" lvl="0" marL="457200" rtl="0" algn="l">
              <a:spcBef>
                <a:spcPts val="0"/>
              </a:spcBef>
              <a:spcAft>
                <a:spcPts val="0"/>
              </a:spcAft>
              <a:buSzPts val="900"/>
              <a:buChar char="●"/>
            </a:pPr>
            <a:r>
              <a:rPr lang="en" sz="900"/>
              <a:t>Otra forma de abordar el problema consiste en trabajar “hacia atrás” es decir parir de la solución e intentar llegar al estado inicial.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sz="900"/>
              <a:t>Una recomendación muy </a:t>
            </a:r>
            <a:r>
              <a:rPr lang="en" sz="900"/>
              <a:t>práctica</a:t>
            </a:r>
            <a:r>
              <a:rPr lang="en" sz="900"/>
              <a:t> es el que nos pongamos en el </a:t>
            </a:r>
            <a:endParaRPr sz="900"/>
          </a:p>
          <a:p>
            <a:pPr indent="0" lvl="0" marL="0" rtl="0" algn="l">
              <a:spcBef>
                <a:spcPts val="0"/>
              </a:spcBef>
              <a:spcAft>
                <a:spcPts val="0"/>
              </a:spcAft>
              <a:buNone/>
            </a:pPr>
            <a:r>
              <a:rPr lang="en" sz="900"/>
              <a:t>lugar de la computadora y analicemos </a:t>
            </a:r>
            <a:r>
              <a:rPr lang="en" sz="900"/>
              <a:t>qué</a:t>
            </a:r>
            <a:r>
              <a:rPr lang="en" sz="900"/>
              <a:t> es lo que necesitamos </a:t>
            </a:r>
            <a:endParaRPr sz="900"/>
          </a:p>
          <a:p>
            <a:pPr indent="0" lvl="0" marL="0" rtl="0" algn="l">
              <a:spcBef>
                <a:spcPts val="0"/>
              </a:spcBef>
              <a:spcAft>
                <a:spcPts val="0"/>
              </a:spcAft>
              <a:buNone/>
            </a:pPr>
            <a:r>
              <a:rPr lang="en" sz="900"/>
              <a:t>que nos ordenen y en que secuencia para producir los resultados </a:t>
            </a:r>
            <a:endParaRPr sz="900"/>
          </a:p>
          <a:p>
            <a:pPr indent="0" lvl="0" marL="0" rtl="0" algn="l">
              <a:spcBef>
                <a:spcPts val="0"/>
              </a:spcBef>
              <a:spcAft>
                <a:spcPts val="0"/>
              </a:spcAft>
              <a:buNone/>
            </a:pPr>
            <a:r>
              <a:rPr lang="en" sz="900"/>
              <a:t>esperados.</a:t>
            </a:r>
            <a:endParaRPr sz="900"/>
          </a:p>
        </p:txBody>
      </p:sp>
      <p:pic>
        <p:nvPicPr>
          <p:cNvPr id="431" name="Google Shape;431;p59"/>
          <p:cNvPicPr preferRelativeResize="0"/>
          <p:nvPr/>
        </p:nvPicPr>
        <p:blipFill>
          <a:blip r:embed="rId3">
            <a:alphaModFix/>
          </a:blip>
          <a:stretch>
            <a:fillRect/>
          </a:stretch>
        </p:blipFill>
        <p:spPr>
          <a:xfrm>
            <a:off x="3483050" y="603398"/>
            <a:ext cx="1409700" cy="647700"/>
          </a:xfrm>
          <a:prstGeom prst="rect">
            <a:avLst/>
          </a:prstGeom>
          <a:noFill/>
          <a:ln>
            <a:noFill/>
          </a:ln>
        </p:spPr>
      </p:pic>
      <p:pic>
        <p:nvPicPr>
          <p:cNvPr id="432" name="Google Shape;432;p59"/>
          <p:cNvPicPr preferRelativeResize="0"/>
          <p:nvPr/>
        </p:nvPicPr>
        <p:blipFill>
          <a:blip r:embed="rId4">
            <a:alphaModFix/>
          </a:blip>
          <a:stretch>
            <a:fillRect/>
          </a:stretch>
        </p:blipFill>
        <p:spPr>
          <a:xfrm>
            <a:off x="5816400" y="666525"/>
            <a:ext cx="2466025" cy="2275250"/>
          </a:xfrm>
          <a:prstGeom prst="rect">
            <a:avLst/>
          </a:prstGeom>
          <a:noFill/>
          <a:ln>
            <a:noFill/>
          </a:ln>
        </p:spPr>
      </p:pic>
      <p:pic>
        <p:nvPicPr>
          <p:cNvPr id="433" name="Google Shape;433;p59"/>
          <p:cNvPicPr preferRelativeResize="0"/>
          <p:nvPr/>
        </p:nvPicPr>
        <p:blipFill>
          <a:blip r:embed="rId5">
            <a:alphaModFix/>
          </a:blip>
          <a:stretch>
            <a:fillRect/>
          </a:stretch>
        </p:blipFill>
        <p:spPr>
          <a:xfrm>
            <a:off x="3618821" y="3695083"/>
            <a:ext cx="4221939" cy="130723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60"/>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439" name="Google Shape;439;p60"/>
          <p:cNvSpPr txBox="1"/>
          <p:nvPr/>
        </p:nvSpPr>
        <p:spPr>
          <a:xfrm>
            <a:off x="-9725" y="-2602"/>
            <a:ext cx="9144000" cy="453600"/>
          </a:xfrm>
          <a:prstGeom prst="rect">
            <a:avLst/>
          </a:prstGeom>
          <a:solidFill>
            <a:schemeClr val="dk1"/>
          </a:solid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Clr>
                <a:schemeClr val="dk1"/>
              </a:buClr>
              <a:buFont typeface="Arial"/>
              <a:buNone/>
            </a:pPr>
            <a:r>
              <a:rPr b="1" lang="en" sz="2500">
                <a:solidFill>
                  <a:srgbClr val="FD8E00"/>
                </a:solidFill>
                <a:latin typeface="Georgia"/>
                <a:ea typeface="Georgia"/>
                <a:cs typeface="Georgia"/>
                <a:sym typeface="Georgia"/>
              </a:rPr>
              <a:t>Fase de Resolución del Problema</a:t>
            </a:r>
            <a:endParaRPr b="1" i="1" sz="2500">
              <a:solidFill>
                <a:srgbClr val="FD8E00"/>
              </a:solidFill>
              <a:latin typeface="Georgia"/>
              <a:ea typeface="Georgia"/>
              <a:cs typeface="Georgia"/>
              <a:sym typeface="Georgia"/>
            </a:endParaRPr>
          </a:p>
        </p:txBody>
      </p:sp>
      <p:sp>
        <p:nvSpPr>
          <p:cNvPr id="440" name="Google Shape;440;p60"/>
          <p:cNvSpPr txBox="1"/>
          <p:nvPr>
            <p:ph idx="11" type="ftr"/>
          </p:nvPr>
        </p:nvSpPr>
        <p:spPr>
          <a:xfrm>
            <a:off x="3131840" y="4869658"/>
            <a:ext cx="2895600" cy="273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rodrigo.herrera@ulead.ac.cr</a:t>
            </a:r>
            <a:endParaRPr/>
          </a:p>
        </p:txBody>
      </p:sp>
      <p:sp>
        <p:nvSpPr>
          <p:cNvPr id="441" name="Google Shape;441;p60"/>
          <p:cNvSpPr txBox="1"/>
          <p:nvPr/>
        </p:nvSpPr>
        <p:spPr>
          <a:xfrm>
            <a:off x="21750" y="666525"/>
            <a:ext cx="3110100" cy="5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mbria"/>
                <a:ea typeface="Cambria"/>
                <a:cs typeface="Cambria"/>
                <a:sym typeface="Cambria"/>
              </a:rPr>
              <a:t>Diseño del Algoritmo </a:t>
            </a:r>
            <a:endParaRPr b="1">
              <a:latin typeface="Cambria"/>
              <a:ea typeface="Cambria"/>
              <a:cs typeface="Cambria"/>
              <a:sym typeface="Cambria"/>
            </a:endParaRPr>
          </a:p>
        </p:txBody>
      </p:sp>
      <p:sp>
        <p:nvSpPr>
          <p:cNvPr id="442" name="Google Shape;442;p60"/>
          <p:cNvSpPr txBox="1"/>
          <p:nvPr/>
        </p:nvSpPr>
        <p:spPr>
          <a:xfrm>
            <a:off x="183675" y="1227825"/>
            <a:ext cx="3931200" cy="30891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a:t>Las características de un buen algoritmo son: </a:t>
            </a:r>
            <a:endParaRPr/>
          </a:p>
          <a:p>
            <a:pPr indent="-317500" lvl="0" marL="457200" rtl="0" algn="l">
              <a:spcBef>
                <a:spcPts val="0"/>
              </a:spcBef>
              <a:spcAft>
                <a:spcPts val="0"/>
              </a:spcAft>
              <a:buSzPts val="1400"/>
              <a:buChar char="●"/>
            </a:pPr>
            <a:r>
              <a:rPr lang="en"/>
              <a:t>Debe tener un punto particular de inicio. </a:t>
            </a:r>
            <a:endParaRPr/>
          </a:p>
          <a:p>
            <a:pPr indent="-317500" lvl="0" marL="457200" rtl="0" algn="l">
              <a:spcBef>
                <a:spcPts val="0"/>
              </a:spcBef>
              <a:spcAft>
                <a:spcPts val="0"/>
              </a:spcAft>
              <a:buSzPts val="1400"/>
              <a:buChar char="●"/>
            </a:pPr>
            <a:r>
              <a:rPr lang="en"/>
              <a:t>Debe ser definido, no debe permitir dobles interpretaciones. </a:t>
            </a:r>
            <a:endParaRPr/>
          </a:p>
          <a:p>
            <a:pPr indent="-317500" lvl="0" marL="457200" rtl="0" algn="l">
              <a:spcBef>
                <a:spcPts val="0"/>
              </a:spcBef>
              <a:spcAft>
                <a:spcPts val="0"/>
              </a:spcAft>
              <a:buSzPts val="1400"/>
              <a:buChar char="●"/>
            </a:pPr>
            <a:r>
              <a:rPr lang="en"/>
              <a:t>Debe ser general, es decir, soportar la mayoría de las variantes que se puedan presentar en la definición del problema.</a:t>
            </a:r>
            <a:endParaRPr/>
          </a:p>
          <a:p>
            <a:pPr indent="-317500" lvl="0" marL="457200" rtl="0" algn="l">
              <a:spcBef>
                <a:spcPts val="0"/>
              </a:spcBef>
              <a:spcAft>
                <a:spcPts val="0"/>
              </a:spcAft>
              <a:buSzPts val="1400"/>
              <a:buChar char="●"/>
            </a:pPr>
            <a:r>
              <a:rPr lang="en"/>
              <a:t>Debe ser finito en tamaño y tiempo de ejecución. </a:t>
            </a:r>
            <a:endParaRPr/>
          </a:p>
        </p:txBody>
      </p:sp>
      <p:pic>
        <p:nvPicPr>
          <p:cNvPr id="443" name="Google Shape;443;p60"/>
          <p:cNvPicPr preferRelativeResize="0"/>
          <p:nvPr/>
        </p:nvPicPr>
        <p:blipFill>
          <a:blip r:embed="rId3">
            <a:alphaModFix/>
          </a:blip>
          <a:stretch>
            <a:fillRect/>
          </a:stretch>
        </p:blipFill>
        <p:spPr>
          <a:xfrm>
            <a:off x="3646875" y="558764"/>
            <a:ext cx="1345008" cy="561300"/>
          </a:xfrm>
          <a:prstGeom prst="rect">
            <a:avLst/>
          </a:prstGeom>
          <a:noFill/>
          <a:ln>
            <a:noFill/>
          </a:ln>
        </p:spPr>
      </p:pic>
      <p:pic>
        <p:nvPicPr>
          <p:cNvPr id="444" name="Google Shape;444;p60"/>
          <p:cNvPicPr preferRelativeResize="0"/>
          <p:nvPr/>
        </p:nvPicPr>
        <p:blipFill>
          <a:blip r:embed="rId4">
            <a:alphaModFix/>
          </a:blip>
          <a:stretch>
            <a:fillRect/>
          </a:stretch>
        </p:blipFill>
        <p:spPr>
          <a:xfrm>
            <a:off x="4088875" y="2710633"/>
            <a:ext cx="5028025" cy="180733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61"/>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450" name="Google Shape;450;p61"/>
          <p:cNvSpPr txBox="1"/>
          <p:nvPr/>
        </p:nvSpPr>
        <p:spPr>
          <a:xfrm>
            <a:off x="-9725" y="-2602"/>
            <a:ext cx="9144000" cy="453600"/>
          </a:xfrm>
          <a:prstGeom prst="rect">
            <a:avLst/>
          </a:prstGeom>
          <a:solidFill>
            <a:schemeClr val="dk1"/>
          </a:solid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Clr>
                <a:schemeClr val="dk1"/>
              </a:buClr>
              <a:buFont typeface="Arial"/>
              <a:buNone/>
            </a:pPr>
            <a:r>
              <a:rPr b="1" lang="en" sz="2500">
                <a:solidFill>
                  <a:srgbClr val="FD8E00"/>
                </a:solidFill>
                <a:latin typeface="Georgia"/>
                <a:ea typeface="Georgia"/>
                <a:cs typeface="Georgia"/>
                <a:sym typeface="Georgia"/>
              </a:rPr>
              <a:t>Fase de Resolución del Problema</a:t>
            </a:r>
            <a:endParaRPr b="1" i="1" sz="2500">
              <a:solidFill>
                <a:srgbClr val="FD8E00"/>
              </a:solidFill>
              <a:latin typeface="Georgia"/>
              <a:ea typeface="Georgia"/>
              <a:cs typeface="Georgia"/>
              <a:sym typeface="Georgia"/>
            </a:endParaRPr>
          </a:p>
        </p:txBody>
      </p:sp>
      <p:sp>
        <p:nvSpPr>
          <p:cNvPr id="451" name="Google Shape;451;p61"/>
          <p:cNvSpPr txBox="1"/>
          <p:nvPr>
            <p:ph idx="11" type="ftr"/>
          </p:nvPr>
        </p:nvSpPr>
        <p:spPr>
          <a:xfrm>
            <a:off x="3131840" y="4869658"/>
            <a:ext cx="2895600" cy="273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rodrigo.herrera@ulead.ac.cr</a:t>
            </a:r>
            <a:endParaRPr/>
          </a:p>
        </p:txBody>
      </p:sp>
      <p:sp>
        <p:nvSpPr>
          <p:cNvPr id="452" name="Google Shape;452;p61"/>
          <p:cNvSpPr txBox="1"/>
          <p:nvPr/>
        </p:nvSpPr>
        <p:spPr>
          <a:xfrm>
            <a:off x="21750" y="666525"/>
            <a:ext cx="3110100" cy="5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mbria"/>
                <a:ea typeface="Cambria"/>
                <a:cs typeface="Cambria"/>
                <a:sym typeface="Cambria"/>
              </a:rPr>
              <a:t>Verificación del algoritmo</a:t>
            </a:r>
            <a:endParaRPr b="1">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p:txBody>
      </p:sp>
      <p:sp>
        <p:nvSpPr>
          <p:cNvPr id="453" name="Google Shape;453;p61"/>
          <p:cNvSpPr txBox="1"/>
          <p:nvPr/>
        </p:nvSpPr>
        <p:spPr>
          <a:xfrm>
            <a:off x="716450" y="1405700"/>
            <a:ext cx="4368000" cy="222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Una vez que se ha terminado de escribir un algoritmo es necesario comprobar que realiza las tareas para las que ha sido diseñado y produce el resultado correcto y esperado.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El modo más normal de comprobar un algoritmo es mediante la ejecución manual (prueba de escritorio), usando datos significativos que abarquen todo el posible rango de valores y anotando en una hoja de papel las modificaciones que se producen en las diferentes fases hasta la obtención de los resultados, </a:t>
            </a:r>
            <a:endParaRPr/>
          </a:p>
        </p:txBody>
      </p:sp>
      <p:pic>
        <p:nvPicPr>
          <p:cNvPr id="454" name="Google Shape;454;p61"/>
          <p:cNvPicPr preferRelativeResize="0"/>
          <p:nvPr/>
        </p:nvPicPr>
        <p:blipFill>
          <a:blip r:embed="rId3">
            <a:alphaModFix/>
          </a:blip>
          <a:stretch>
            <a:fillRect/>
          </a:stretch>
        </p:blipFill>
        <p:spPr>
          <a:xfrm>
            <a:off x="5458025" y="1595098"/>
            <a:ext cx="3000375" cy="1524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62"/>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460" name="Google Shape;460;p62"/>
          <p:cNvSpPr txBox="1"/>
          <p:nvPr/>
        </p:nvSpPr>
        <p:spPr>
          <a:xfrm>
            <a:off x="-9725" y="-2602"/>
            <a:ext cx="9144000" cy="4536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1" lang="en" sz="2500">
                <a:solidFill>
                  <a:srgbClr val="FD8E00"/>
                </a:solidFill>
                <a:latin typeface="Georgia"/>
                <a:ea typeface="Georgia"/>
                <a:cs typeface="Georgia"/>
                <a:sym typeface="Georgia"/>
              </a:rPr>
              <a:t>Materia</a:t>
            </a:r>
            <a:endParaRPr b="1" i="1" sz="2500">
              <a:solidFill>
                <a:srgbClr val="FD8E00"/>
              </a:solidFill>
              <a:latin typeface="Georgia"/>
              <a:ea typeface="Georgia"/>
              <a:cs typeface="Georgia"/>
              <a:sym typeface="Georgia"/>
            </a:endParaRPr>
          </a:p>
        </p:txBody>
      </p:sp>
      <p:sp>
        <p:nvSpPr>
          <p:cNvPr id="461" name="Google Shape;461;p62"/>
          <p:cNvSpPr txBox="1"/>
          <p:nvPr>
            <p:ph idx="11" type="ftr"/>
          </p:nvPr>
        </p:nvSpPr>
        <p:spPr>
          <a:xfrm>
            <a:off x="3131840" y="4869658"/>
            <a:ext cx="2895600" cy="273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rodrigo.herrera@ulead.ac.cr</a:t>
            </a:r>
            <a:endParaRPr/>
          </a:p>
        </p:txBody>
      </p:sp>
      <p:sp>
        <p:nvSpPr>
          <p:cNvPr id="462" name="Google Shape;462;p62"/>
          <p:cNvSpPr txBox="1"/>
          <p:nvPr/>
        </p:nvSpPr>
        <p:spPr>
          <a:xfrm>
            <a:off x="21750" y="666525"/>
            <a:ext cx="3110100" cy="5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mbria"/>
                <a:ea typeface="Cambria"/>
                <a:cs typeface="Cambria"/>
                <a:sym typeface="Cambria"/>
              </a:rPr>
              <a:t>Fase de Implementación </a:t>
            </a:r>
            <a:endParaRPr b="1">
              <a:latin typeface="Cambria"/>
              <a:ea typeface="Cambria"/>
              <a:cs typeface="Cambria"/>
              <a:sym typeface="Cambria"/>
            </a:endParaRPr>
          </a:p>
          <a:p>
            <a:pPr indent="0" lvl="0" marL="0" rtl="0" algn="l">
              <a:spcBef>
                <a:spcPts val="0"/>
              </a:spcBef>
              <a:spcAft>
                <a:spcPts val="0"/>
              </a:spcAft>
              <a:buNone/>
            </a:pPr>
            <a:r>
              <a:t/>
            </a:r>
            <a:endParaRPr b="1">
              <a:latin typeface="Cambria"/>
              <a:ea typeface="Cambria"/>
              <a:cs typeface="Cambria"/>
              <a:sym typeface="Cambria"/>
            </a:endParaRPr>
          </a:p>
        </p:txBody>
      </p:sp>
      <p:sp>
        <p:nvSpPr>
          <p:cNvPr id="463" name="Google Shape;463;p62"/>
          <p:cNvSpPr txBox="1"/>
          <p:nvPr/>
        </p:nvSpPr>
        <p:spPr>
          <a:xfrm>
            <a:off x="2110375" y="1582400"/>
            <a:ext cx="4587300" cy="242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Una vez que el algoritmo está diseñado, representado gráficamente mediante una herramienta y verificado se debe pasar a la fase de codificación, traducir el algoritmo a un determinado lenguaje de programación que deberá ser completada con la ejecución y verificación de resultado en el computador.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Google Shape;468;p63"/>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469" name="Google Shape;469;p63"/>
          <p:cNvSpPr txBox="1"/>
          <p:nvPr/>
        </p:nvSpPr>
        <p:spPr>
          <a:xfrm>
            <a:off x="-9725" y="-2602"/>
            <a:ext cx="9144000" cy="4536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1" lang="en" sz="2500">
                <a:solidFill>
                  <a:srgbClr val="FD8E00"/>
                </a:solidFill>
                <a:latin typeface="Georgia"/>
                <a:ea typeface="Georgia"/>
                <a:cs typeface="Georgia"/>
                <a:sym typeface="Georgia"/>
              </a:rPr>
              <a:t>Fase de Implementación</a:t>
            </a:r>
            <a:endParaRPr b="1" i="1" sz="2500">
              <a:solidFill>
                <a:srgbClr val="FD8E00"/>
              </a:solidFill>
              <a:latin typeface="Georgia"/>
              <a:ea typeface="Georgia"/>
              <a:cs typeface="Georgia"/>
              <a:sym typeface="Georgia"/>
            </a:endParaRPr>
          </a:p>
        </p:txBody>
      </p:sp>
      <p:sp>
        <p:nvSpPr>
          <p:cNvPr id="470" name="Google Shape;470;p63"/>
          <p:cNvSpPr txBox="1"/>
          <p:nvPr>
            <p:ph idx="11" type="ftr"/>
          </p:nvPr>
        </p:nvSpPr>
        <p:spPr>
          <a:xfrm>
            <a:off x="3131840" y="4869658"/>
            <a:ext cx="2895600" cy="273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rodrigo.herrera@ulead.ac.cr</a:t>
            </a:r>
            <a:endParaRPr/>
          </a:p>
        </p:txBody>
      </p:sp>
      <p:sp>
        <p:nvSpPr>
          <p:cNvPr id="471" name="Google Shape;471;p63"/>
          <p:cNvSpPr txBox="1"/>
          <p:nvPr/>
        </p:nvSpPr>
        <p:spPr>
          <a:xfrm>
            <a:off x="21750" y="666525"/>
            <a:ext cx="3110100" cy="5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latin typeface="Cambria"/>
                <a:ea typeface="Cambria"/>
                <a:cs typeface="Cambria"/>
                <a:sym typeface="Cambria"/>
              </a:rPr>
              <a:t>Codificación</a:t>
            </a:r>
            <a:endParaRPr b="1">
              <a:solidFill>
                <a:schemeClr val="dk1"/>
              </a:solidFill>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p:txBody>
      </p:sp>
      <p:sp>
        <p:nvSpPr>
          <p:cNvPr id="472" name="Google Shape;472;p63"/>
          <p:cNvSpPr txBox="1"/>
          <p:nvPr/>
        </p:nvSpPr>
        <p:spPr>
          <a:xfrm>
            <a:off x="200900" y="1392325"/>
            <a:ext cx="4491000" cy="19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 codificación es la operación de escribir la solución del problema (de acuerdo a la lógica del diagrama de flujo o pseudocodigo), en una serie de instrucciones detalladas, en un código reconocible por la computadora, la serie de instrucciones detalladas se le conoce como código fuente, el cual se escribe en un lenguaje de programación o lenguaje de alto nivel. </a:t>
            </a:r>
            <a:endParaRPr/>
          </a:p>
        </p:txBody>
      </p:sp>
      <p:pic>
        <p:nvPicPr>
          <p:cNvPr id="473" name="Google Shape;473;p63"/>
          <p:cNvPicPr preferRelativeResize="0"/>
          <p:nvPr/>
        </p:nvPicPr>
        <p:blipFill>
          <a:blip r:embed="rId3">
            <a:alphaModFix/>
          </a:blip>
          <a:stretch>
            <a:fillRect/>
          </a:stretch>
        </p:blipFill>
        <p:spPr>
          <a:xfrm>
            <a:off x="4691900" y="1512211"/>
            <a:ext cx="4147301" cy="226805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Google Shape;478;p64"/>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479" name="Google Shape;479;p64"/>
          <p:cNvSpPr txBox="1"/>
          <p:nvPr/>
        </p:nvSpPr>
        <p:spPr>
          <a:xfrm>
            <a:off x="-9725" y="-2602"/>
            <a:ext cx="9144000" cy="4536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1" lang="en" sz="2500">
                <a:solidFill>
                  <a:srgbClr val="FD8E00"/>
                </a:solidFill>
                <a:latin typeface="Georgia"/>
                <a:ea typeface="Georgia"/>
                <a:cs typeface="Georgia"/>
                <a:sym typeface="Georgia"/>
              </a:rPr>
              <a:t>Fase de Implementación</a:t>
            </a:r>
            <a:endParaRPr b="1" i="1" sz="2500">
              <a:solidFill>
                <a:srgbClr val="FD8E00"/>
              </a:solidFill>
              <a:latin typeface="Georgia"/>
              <a:ea typeface="Georgia"/>
              <a:cs typeface="Georgia"/>
              <a:sym typeface="Georgia"/>
            </a:endParaRPr>
          </a:p>
        </p:txBody>
      </p:sp>
      <p:sp>
        <p:nvSpPr>
          <p:cNvPr id="480" name="Google Shape;480;p64"/>
          <p:cNvSpPr txBox="1"/>
          <p:nvPr>
            <p:ph idx="11" type="ftr"/>
          </p:nvPr>
        </p:nvSpPr>
        <p:spPr>
          <a:xfrm>
            <a:off x="3131840" y="4869658"/>
            <a:ext cx="2895600" cy="273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rodrigo.herrera@ulead.ac.cr</a:t>
            </a:r>
            <a:endParaRPr/>
          </a:p>
        </p:txBody>
      </p:sp>
      <p:sp>
        <p:nvSpPr>
          <p:cNvPr id="481" name="Google Shape;481;p64"/>
          <p:cNvSpPr txBox="1"/>
          <p:nvPr/>
        </p:nvSpPr>
        <p:spPr>
          <a:xfrm>
            <a:off x="21750" y="666525"/>
            <a:ext cx="3110100" cy="5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latin typeface="Cambria"/>
                <a:ea typeface="Cambria"/>
                <a:cs typeface="Cambria"/>
                <a:sym typeface="Cambria"/>
              </a:rPr>
              <a:t>Prueba y Depuración </a:t>
            </a:r>
            <a:endParaRPr b="1">
              <a:solidFill>
                <a:schemeClr val="dk1"/>
              </a:solidFill>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p:txBody>
      </p:sp>
      <p:sp>
        <p:nvSpPr>
          <p:cNvPr id="482" name="Google Shape;482;p64"/>
          <p:cNvSpPr txBox="1"/>
          <p:nvPr/>
        </p:nvSpPr>
        <p:spPr>
          <a:xfrm>
            <a:off x="274900" y="1443350"/>
            <a:ext cx="4986900" cy="282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Los errores humanos dentro de la programación de computadoras son muchos y aumentan considerablemente con la complejidad del problema.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El proceso de identificar y eliminar errores, para dar paso a una solución sin errores se le llama depuración.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 depuración o prueba resulta una tarea tan creativa como el mismo desarrollo de la solución, por ello se debe considerar con el mismo interés y entusiasmo. </a:t>
            </a:r>
            <a:endParaRPr/>
          </a:p>
          <a:p>
            <a:pPr indent="0" lvl="0" marL="0" rtl="0" algn="l">
              <a:spcBef>
                <a:spcPts val="0"/>
              </a:spcBef>
              <a:spcAft>
                <a:spcPts val="0"/>
              </a:spcAft>
              <a:buNone/>
            </a:pPr>
            <a:r>
              <a:t/>
            </a:r>
            <a:endParaRPr/>
          </a:p>
        </p:txBody>
      </p:sp>
      <p:pic>
        <p:nvPicPr>
          <p:cNvPr id="483" name="Google Shape;483;p64"/>
          <p:cNvPicPr preferRelativeResize="0"/>
          <p:nvPr/>
        </p:nvPicPr>
        <p:blipFill>
          <a:blip r:embed="rId3">
            <a:alphaModFix/>
          </a:blip>
          <a:stretch>
            <a:fillRect/>
          </a:stretch>
        </p:blipFill>
        <p:spPr>
          <a:xfrm>
            <a:off x="5532575" y="1567899"/>
            <a:ext cx="3180499" cy="2007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65"/>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489" name="Google Shape;489;p65"/>
          <p:cNvSpPr txBox="1"/>
          <p:nvPr/>
        </p:nvSpPr>
        <p:spPr>
          <a:xfrm>
            <a:off x="-9725" y="-2602"/>
            <a:ext cx="9144000" cy="4536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1" lang="en" sz="2500">
                <a:solidFill>
                  <a:srgbClr val="FD8E00"/>
                </a:solidFill>
                <a:latin typeface="Georgia"/>
                <a:ea typeface="Georgia"/>
                <a:cs typeface="Georgia"/>
                <a:sym typeface="Georgia"/>
              </a:rPr>
              <a:t>Fase de Implementación</a:t>
            </a:r>
            <a:endParaRPr b="1" i="1" sz="2500">
              <a:solidFill>
                <a:srgbClr val="FD8E00"/>
              </a:solidFill>
              <a:latin typeface="Georgia"/>
              <a:ea typeface="Georgia"/>
              <a:cs typeface="Georgia"/>
              <a:sym typeface="Georgia"/>
            </a:endParaRPr>
          </a:p>
        </p:txBody>
      </p:sp>
      <p:sp>
        <p:nvSpPr>
          <p:cNvPr id="490" name="Google Shape;490;p65"/>
          <p:cNvSpPr txBox="1"/>
          <p:nvPr>
            <p:ph idx="11" type="ftr"/>
          </p:nvPr>
        </p:nvSpPr>
        <p:spPr>
          <a:xfrm>
            <a:off x="3131840" y="4869658"/>
            <a:ext cx="2895600" cy="273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rodrigo.herrera@ulead.ac.cr</a:t>
            </a:r>
            <a:endParaRPr/>
          </a:p>
        </p:txBody>
      </p:sp>
      <p:sp>
        <p:nvSpPr>
          <p:cNvPr id="491" name="Google Shape;491;p65"/>
          <p:cNvSpPr txBox="1"/>
          <p:nvPr/>
        </p:nvSpPr>
        <p:spPr>
          <a:xfrm>
            <a:off x="21750" y="666525"/>
            <a:ext cx="3110100" cy="5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latin typeface="Cambria"/>
                <a:ea typeface="Cambria"/>
                <a:cs typeface="Cambria"/>
                <a:sym typeface="Cambria"/>
              </a:rPr>
              <a:t>D</a:t>
            </a:r>
            <a:r>
              <a:rPr b="1" lang="en">
                <a:solidFill>
                  <a:schemeClr val="dk1"/>
                </a:solidFill>
                <a:latin typeface="Cambria"/>
                <a:ea typeface="Cambria"/>
                <a:cs typeface="Cambria"/>
                <a:sym typeface="Cambria"/>
              </a:rPr>
              <a:t>ocumentación</a:t>
            </a:r>
            <a:endParaRPr b="1">
              <a:solidFill>
                <a:schemeClr val="dk1"/>
              </a:solidFill>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p:txBody>
      </p:sp>
      <p:sp>
        <p:nvSpPr>
          <p:cNvPr id="492" name="Google Shape;492;p65"/>
          <p:cNvSpPr txBox="1"/>
          <p:nvPr/>
        </p:nvSpPr>
        <p:spPr>
          <a:xfrm>
            <a:off x="282300" y="1158300"/>
            <a:ext cx="5090700" cy="32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A menudo un programa escrito por una persona, es usado por otra. Por ello la documentación sirve para ayudar a comprender o usar un programa o para facilitar futuras modificaciones (mantenimiento).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sz="900"/>
              <a:t>La documentación se divide en tres partes: </a:t>
            </a:r>
            <a:endParaRPr sz="900"/>
          </a:p>
          <a:p>
            <a:pPr indent="457200" lvl="0" marL="0" rtl="0" algn="l">
              <a:spcBef>
                <a:spcPts val="0"/>
              </a:spcBef>
              <a:spcAft>
                <a:spcPts val="0"/>
              </a:spcAft>
              <a:buNone/>
            </a:pPr>
            <a:r>
              <a:rPr lang="en" sz="900"/>
              <a:t>• Documentación Interna </a:t>
            </a:r>
            <a:endParaRPr sz="900"/>
          </a:p>
          <a:p>
            <a:pPr indent="457200" lvl="0" marL="0" rtl="0" algn="l">
              <a:spcBef>
                <a:spcPts val="0"/>
              </a:spcBef>
              <a:spcAft>
                <a:spcPts val="0"/>
              </a:spcAft>
              <a:buNone/>
            </a:pPr>
            <a:r>
              <a:rPr lang="en" sz="900"/>
              <a:t>• Documentación Externa </a:t>
            </a:r>
            <a:endParaRPr sz="900"/>
          </a:p>
          <a:p>
            <a:pPr indent="457200" lvl="0" marL="0" rtl="0" algn="l">
              <a:spcBef>
                <a:spcPts val="0"/>
              </a:spcBef>
              <a:spcAft>
                <a:spcPts val="0"/>
              </a:spcAft>
              <a:buNone/>
            </a:pPr>
            <a:r>
              <a:rPr lang="en" sz="900"/>
              <a:t>• Manual del Usuario </a:t>
            </a:r>
            <a:endParaRPr sz="900"/>
          </a:p>
          <a:p>
            <a:pPr indent="457200" lvl="0" marL="0" rtl="0" algn="l">
              <a:spcBef>
                <a:spcPts val="0"/>
              </a:spcBef>
              <a:spcAft>
                <a:spcPts val="0"/>
              </a:spcAft>
              <a:buNone/>
            </a:pPr>
            <a:r>
              <a:t/>
            </a:r>
            <a:endParaRPr sz="900"/>
          </a:p>
          <a:p>
            <a:pPr indent="0" lvl="0" marL="0" rtl="0" algn="l">
              <a:spcBef>
                <a:spcPts val="0"/>
              </a:spcBef>
              <a:spcAft>
                <a:spcPts val="0"/>
              </a:spcAft>
              <a:buNone/>
            </a:pPr>
            <a:r>
              <a:rPr b="1" lang="en" sz="900"/>
              <a:t>Documentación Interna: </a:t>
            </a:r>
            <a:r>
              <a:rPr lang="en" sz="900"/>
              <a:t>Son los comentarios o mensaje que se añaden al código fuente para hacer mas claro el entendimiento de un proceso.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b="1" lang="en" sz="900"/>
              <a:t>Documentación Externa:</a:t>
            </a:r>
            <a:r>
              <a:rPr lang="en" sz="900"/>
              <a:t> Se define en un documento escrito los siguientes puntos: </a:t>
            </a:r>
            <a:endParaRPr sz="900"/>
          </a:p>
          <a:p>
            <a:pPr indent="457200" lvl="0" marL="0" rtl="0" algn="l">
              <a:spcBef>
                <a:spcPts val="0"/>
              </a:spcBef>
              <a:spcAft>
                <a:spcPts val="0"/>
              </a:spcAft>
              <a:buNone/>
            </a:pPr>
            <a:r>
              <a:rPr lang="en" sz="900"/>
              <a:t>• Descripción del Problema </a:t>
            </a:r>
            <a:endParaRPr sz="900"/>
          </a:p>
          <a:p>
            <a:pPr indent="457200" lvl="0" marL="0" rtl="0" algn="l">
              <a:spcBef>
                <a:spcPts val="0"/>
              </a:spcBef>
              <a:spcAft>
                <a:spcPts val="0"/>
              </a:spcAft>
              <a:buNone/>
            </a:pPr>
            <a:r>
              <a:rPr lang="en" sz="900"/>
              <a:t>• Nombre del Autor </a:t>
            </a:r>
            <a:endParaRPr sz="900"/>
          </a:p>
          <a:p>
            <a:pPr indent="457200" lvl="0" marL="0" rtl="0" algn="l">
              <a:spcBef>
                <a:spcPts val="0"/>
              </a:spcBef>
              <a:spcAft>
                <a:spcPts val="0"/>
              </a:spcAft>
              <a:buNone/>
            </a:pPr>
            <a:r>
              <a:rPr lang="en" sz="900"/>
              <a:t>• Algoritmo (diagrama de flujo o pseudocodigo) </a:t>
            </a:r>
            <a:endParaRPr sz="900"/>
          </a:p>
          <a:p>
            <a:pPr indent="457200" lvl="0" marL="0" rtl="0" algn="l">
              <a:spcBef>
                <a:spcPts val="0"/>
              </a:spcBef>
              <a:spcAft>
                <a:spcPts val="0"/>
              </a:spcAft>
              <a:buNone/>
            </a:pPr>
            <a:r>
              <a:rPr lang="en" sz="900"/>
              <a:t>• Diccionario de Datos </a:t>
            </a:r>
            <a:endParaRPr sz="900"/>
          </a:p>
          <a:p>
            <a:pPr indent="457200" lvl="0" marL="0" rtl="0" algn="l">
              <a:spcBef>
                <a:spcPts val="0"/>
              </a:spcBef>
              <a:spcAft>
                <a:spcPts val="0"/>
              </a:spcAft>
              <a:buNone/>
            </a:pPr>
            <a:r>
              <a:rPr lang="en" sz="900"/>
              <a:t>• Código Fuente (programa) </a:t>
            </a:r>
            <a:endParaRPr sz="900"/>
          </a:p>
          <a:p>
            <a:pPr indent="457200" lvl="0" marL="0" rtl="0" algn="l">
              <a:spcBef>
                <a:spcPts val="0"/>
              </a:spcBef>
              <a:spcAft>
                <a:spcPts val="0"/>
              </a:spcAft>
              <a:buNone/>
            </a:pPr>
            <a:r>
              <a:t/>
            </a:r>
            <a:endParaRPr sz="900"/>
          </a:p>
          <a:p>
            <a:pPr indent="0" lvl="0" marL="0" rtl="0" algn="l">
              <a:spcBef>
                <a:spcPts val="0"/>
              </a:spcBef>
              <a:spcAft>
                <a:spcPts val="0"/>
              </a:spcAft>
              <a:buNone/>
            </a:pPr>
            <a:r>
              <a:rPr b="1" lang="en" sz="900"/>
              <a:t>Manual del Usuario:</a:t>
            </a:r>
            <a:r>
              <a:rPr lang="en" sz="900"/>
              <a:t> Describe paso a paso la manera como funciona el programa, con el fin de que el usuario obtenga el resultado deseado. </a:t>
            </a:r>
            <a:endParaRPr sz="900"/>
          </a:p>
        </p:txBody>
      </p:sp>
      <p:pic>
        <p:nvPicPr>
          <p:cNvPr id="493" name="Google Shape;493;p65"/>
          <p:cNvPicPr preferRelativeResize="0"/>
          <p:nvPr/>
        </p:nvPicPr>
        <p:blipFill>
          <a:blip r:embed="rId3">
            <a:alphaModFix/>
          </a:blip>
          <a:stretch>
            <a:fillRect/>
          </a:stretch>
        </p:blipFill>
        <p:spPr>
          <a:xfrm>
            <a:off x="5532575" y="1567899"/>
            <a:ext cx="3180499" cy="2007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7" name="Shape 497"/>
        <p:cNvGrpSpPr/>
        <p:nvPr/>
      </p:nvGrpSpPr>
      <p:grpSpPr>
        <a:xfrm>
          <a:off x="0" y="0"/>
          <a:ext cx="0" cy="0"/>
          <a:chOff x="0" y="0"/>
          <a:chExt cx="0" cy="0"/>
        </a:xfrm>
      </p:grpSpPr>
      <p:sp>
        <p:nvSpPr>
          <p:cNvPr id="498" name="Google Shape;498;p66"/>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499" name="Google Shape;499;p66"/>
          <p:cNvSpPr txBox="1"/>
          <p:nvPr/>
        </p:nvSpPr>
        <p:spPr>
          <a:xfrm>
            <a:off x="-9725" y="-2602"/>
            <a:ext cx="9144000" cy="4536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1" lang="en" sz="2500">
                <a:solidFill>
                  <a:srgbClr val="FD8E00"/>
                </a:solidFill>
                <a:latin typeface="Georgia"/>
                <a:ea typeface="Georgia"/>
                <a:cs typeface="Georgia"/>
                <a:sym typeface="Georgia"/>
              </a:rPr>
              <a:t>Fase de Implementación</a:t>
            </a:r>
            <a:endParaRPr b="1" i="1" sz="2500">
              <a:solidFill>
                <a:srgbClr val="FD8E00"/>
              </a:solidFill>
              <a:latin typeface="Georgia"/>
              <a:ea typeface="Georgia"/>
              <a:cs typeface="Georgia"/>
              <a:sym typeface="Georgia"/>
            </a:endParaRPr>
          </a:p>
        </p:txBody>
      </p:sp>
      <p:sp>
        <p:nvSpPr>
          <p:cNvPr id="500" name="Google Shape;500;p66"/>
          <p:cNvSpPr txBox="1"/>
          <p:nvPr>
            <p:ph idx="11" type="ftr"/>
          </p:nvPr>
        </p:nvSpPr>
        <p:spPr>
          <a:xfrm>
            <a:off x="3131840" y="4869658"/>
            <a:ext cx="2895600" cy="273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rodrigo.herrera@ulead.ac.cr</a:t>
            </a:r>
            <a:endParaRPr/>
          </a:p>
        </p:txBody>
      </p:sp>
      <p:sp>
        <p:nvSpPr>
          <p:cNvPr id="501" name="Google Shape;501;p66"/>
          <p:cNvSpPr txBox="1"/>
          <p:nvPr/>
        </p:nvSpPr>
        <p:spPr>
          <a:xfrm>
            <a:off x="21750" y="666525"/>
            <a:ext cx="3110100" cy="5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latin typeface="Cambria"/>
                <a:ea typeface="Cambria"/>
                <a:cs typeface="Cambria"/>
                <a:sym typeface="Cambria"/>
              </a:rPr>
              <a:t>Mantenimiento</a:t>
            </a:r>
            <a:endParaRPr b="1">
              <a:solidFill>
                <a:schemeClr val="dk1"/>
              </a:solidFill>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p:txBody>
      </p:sp>
      <p:sp>
        <p:nvSpPr>
          <p:cNvPr id="502" name="Google Shape;502;p66"/>
          <p:cNvSpPr txBox="1"/>
          <p:nvPr/>
        </p:nvSpPr>
        <p:spPr>
          <a:xfrm>
            <a:off x="282300" y="1158300"/>
            <a:ext cx="5090700" cy="32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Se lleva </a:t>
            </a:r>
            <a:r>
              <a:rPr lang="en" sz="900"/>
              <a:t>a cabo</a:t>
            </a:r>
            <a:r>
              <a:rPr lang="en" sz="900"/>
              <a:t> después de terminado el programa, cuando se detecta que es necesario hacer algún cambio, ajuste o complementación al programa para que siga trabajando de manera correcta.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sz="900"/>
              <a:t>Para poder realizar este trabajo se requiere que el programa este correctamente documentado. </a:t>
            </a:r>
            <a:endParaRPr sz="900"/>
          </a:p>
        </p:txBody>
      </p:sp>
      <p:pic>
        <p:nvPicPr>
          <p:cNvPr id="503" name="Google Shape;503;p66"/>
          <p:cNvPicPr preferRelativeResize="0"/>
          <p:nvPr/>
        </p:nvPicPr>
        <p:blipFill>
          <a:blip r:embed="rId3">
            <a:alphaModFix/>
          </a:blip>
          <a:stretch>
            <a:fillRect/>
          </a:stretch>
        </p:blipFill>
        <p:spPr>
          <a:xfrm>
            <a:off x="3083150" y="2571748"/>
            <a:ext cx="3466200" cy="195695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40"/>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238" name="Google Shape;238;p40"/>
          <p:cNvSpPr txBox="1"/>
          <p:nvPr/>
        </p:nvSpPr>
        <p:spPr>
          <a:xfrm>
            <a:off x="-9730" y="-2609"/>
            <a:ext cx="9144000" cy="5559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1" lang="en" sz="3200">
                <a:solidFill>
                  <a:srgbClr val="FD8E00"/>
                </a:solidFill>
                <a:latin typeface="Georgia"/>
                <a:ea typeface="Georgia"/>
                <a:cs typeface="Georgia"/>
                <a:sym typeface="Georgia"/>
              </a:rPr>
              <a:t>Contenido </a:t>
            </a:r>
            <a:endParaRPr b="1" i="1" sz="3200">
              <a:solidFill>
                <a:srgbClr val="FD8E00"/>
              </a:solidFill>
              <a:latin typeface="Georgia"/>
              <a:ea typeface="Georgia"/>
              <a:cs typeface="Georgia"/>
              <a:sym typeface="Georgia"/>
            </a:endParaRPr>
          </a:p>
        </p:txBody>
      </p:sp>
      <p:sp>
        <p:nvSpPr>
          <p:cNvPr id="239" name="Google Shape;239;p40"/>
          <p:cNvSpPr txBox="1"/>
          <p:nvPr>
            <p:ph idx="11" type="ftr"/>
          </p:nvPr>
        </p:nvSpPr>
        <p:spPr>
          <a:xfrm>
            <a:off x="3131840" y="4869658"/>
            <a:ext cx="2895600" cy="273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rodrigo.herrera.cr@gmail.com</a:t>
            </a:r>
            <a:endParaRPr/>
          </a:p>
        </p:txBody>
      </p:sp>
      <p:sp>
        <p:nvSpPr>
          <p:cNvPr id="240" name="Google Shape;240;p40"/>
          <p:cNvSpPr txBox="1"/>
          <p:nvPr/>
        </p:nvSpPr>
        <p:spPr>
          <a:xfrm>
            <a:off x="2811950" y="1811350"/>
            <a:ext cx="5230200" cy="24666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Char char="●"/>
            </a:pPr>
            <a:r>
              <a:rPr b="1" lang="en" sz="1200">
                <a:solidFill>
                  <a:schemeClr val="dk1"/>
                </a:solidFill>
              </a:rPr>
              <a:t>Algoritmos</a:t>
            </a:r>
            <a:endParaRPr b="1" sz="1200">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Google Shape;508;p67"/>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509" name="Google Shape;509;p67"/>
          <p:cNvSpPr txBox="1"/>
          <p:nvPr/>
        </p:nvSpPr>
        <p:spPr>
          <a:xfrm>
            <a:off x="-9725" y="-2602"/>
            <a:ext cx="9144000" cy="4536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1" lang="en" sz="2500">
                <a:solidFill>
                  <a:srgbClr val="FD8E00"/>
                </a:solidFill>
                <a:latin typeface="Georgia"/>
                <a:ea typeface="Georgia"/>
                <a:cs typeface="Georgia"/>
                <a:sym typeface="Georgia"/>
              </a:rPr>
              <a:t>Materia</a:t>
            </a:r>
            <a:endParaRPr b="1" i="1" sz="2500">
              <a:solidFill>
                <a:srgbClr val="FD8E00"/>
              </a:solidFill>
              <a:latin typeface="Georgia"/>
              <a:ea typeface="Georgia"/>
              <a:cs typeface="Georgia"/>
              <a:sym typeface="Georgia"/>
            </a:endParaRPr>
          </a:p>
        </p:txBody>
      </p:sp>
      <p:sp>
        <p:nvSpPr>
          <p:cNvPr id="510" name="Google Shape;510;p67"/>
          <p:cNvSpPr txBox="1"/>
          <p:nvPr>
            <p:ph idx="11" type="ftr"/>
          </p:nvPr>
        </p:nvSpPr>
        <p:spPr>
          <a:xfrm>
            <a:off x="3131840" y="4869658"/>
            <a:ext cx="2895600" cy="273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rodrigo.herrera@ulead.ac.cr</a:t>
            </a:r>
            <a:endParaRPr/>
          </a:p>
        </p:txBody>
      </p:sp>
      <p:sp>
        <p:nvSpPr>
          <p:cNvPr id="511" name="Google Shape;511;p67"/>
          <p:cNvSpPr txBox="1"/>
          <p:nvPr/>
        </p:nvSpPr>
        <p:spPr>
          <a:xfrm>
            <a:off x="21750" y="666525"/>
            <a:ext cx="4515000" cy="5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Cambria"/>
                <a:ea typeface="Cambria"/>
                <a:cs typeface="Cambria"/>
                <a:sym typeface="Cambria"/>
              </a:rPr>
              <a:t>Técnicas</a:t>
            </a:r>
            <a:r>
              <a:rPr lang="en">
                <a:solidFill>
                  <a:schemeClr val="dk1"/>
                </a:solidFill>
                <a:latin typeface="Cambria"/>
                <a:ea typeface="Cambria"/>
                <a:cs typeface="Cambria"/>
                <a:sym typeface="Cambria"/>
              </a:rPr>
              <a:t> Para La </a:t>
            </a:r>
            <a:r>
              <a:rPr lang="en">
                <a:solidFill>
                  <a:schemeClr val="dk1"/>
                </a:solidFill>
                <a:latin typeface="Cambria"/>
                <a:ea typeface="Cambria"/>
                <a:cs typeface="Cambria"/>
                <a:sym typeface="Cambria"/>
              </a:rPr>
              <a:t>Formulación</a:t>
            </a:r>
            <a:r>
              <a:rPr lang="en">
                <a:solidFill>
                  <a:schemeClr val="dk1"/>
                </a:solidFill>
                <a:latin typeface="Cambria"/>
                <a:ea typeface="Cambria"/>
                <a:cs typeface="Cambria"/>
                <a:sym typeface="Cambria"/>
              </a:rPr>
              <a:t> De Algoritmos </a:t>
            </a:r>
            <a:endParaRPr>
              <a:solidFill>
                <a:schemeClr val="dk1"/>
              </a:solidFill>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p:txBody>
      </p:sp>
      <p:sp>
        <p:nvSpPr>
          <p:cNvPr id="512" name="Google Shape;512;p67"/>
          <p:cNvSpPr txBox="1"/>
          <p:nvPr/>
        </p:nvSpPr>
        <p:spPr>
          <a:xfrm>
            <a:off x="264300" y="1214025"/>
            <a:ext cx="4029900" cy="32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Para representar un algoritmo se debe utilizar algún método que permita independizar dicho algoritmo del lenguaje de programación elegido.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Ello permitirá que un algoritmo pueda ser codificado inmediatamente en cualquier lenguaje. Las herramientas utilizadas comúnmente para diseñar algoritmos son: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 </a:t>
            </a:r>
            <a:r>
              <a:rPr lang="en" sz="1000">
                <a:solidFill>
                  <a:srgbClr val="FF0000"/>
                </a:solidFill>
              </a:rPr>
              <a:t>Pseudocodigo </a:t>
            </a:r>
            <a:endParaRPr sz="1000">
              <a:solidFill>
                <a:srgbClr val="FF0000"/>
              </a:solidFill>
            </a:endParaRPr>
          </a:p>
          <a:p>
            <a:pPr indent="0" lvl="0" marL="0" rtl="0" algn="l">
              <a:spcBef>
                <a:spcPts val="0"/>
              </a:spcBef>
              <a:spcAft>
                <a:spcPts val="0"/>
              </a:spcAft>
              <a:buNone/>
            </a:pPr>
            <a:r>
              <a:rPr lang="en" sz="1000"/>
              <a:t>•</a:t>
            </a:r>
            <a:r>
              <a:rPr lang="en" sz="1000">
                <a:solidFill>
                  <a:srgbClr val="FF0000"/>
                </a:solidFill>
              </a:rPr>
              <a:t> Diagrama de Flujo. </a:t>
            </a:r>
            <a:endParaRPr sz="1000">
              <a:solidFill>
                <a:srgbClr val="FF0000"/>
              </a:solidFill>
            </a:endParaRPr>
          </a:p>
          <a:p>
            <a:pPr indent="0" lvl="0" marL="0" rtl="0" algn="l">
              <a:spcBef>
                <a:spcPts val="0"/>
              </a:spcBef>
              <a:spcAft>
                <a:spcPts val="0"/>
              </a:spcAft>
              <a:buNone/>
            </a:pPr>
            <a:r>
              <a:rPr lang="en" sz="1000"/>
              <a:t>• Diagramas Nassi/Shneiderman-S (Chapin) </a:t>
            </a:r>
            <a:endParaRPr sz="1000"/>
          </a:p>
          <a:p>
            <a:pPr indent="0" lvl="0" marL="0" rtl="0" algn="l">
              <a:spcBef>
                <a:spcPts val="0"/>
              </a:spcBef>
              <a:spcAft>
                <a:spcPts val="0"/>
              </a:spcAft>
              <a:buNone/>
            </a:pPr>
            <a:r>
              <a:rPr lang="en" sz="1000"/>
              <a:t>• Método Warnier </a:t>
            </a:r>
            <a:endParaRPr sz="1000"/>
          </a:p>
          <a:p>
            <a:pPr indent="0" lvl="0" marL="0" rtl="0" algn="l">
              <a:spcBef>
                <a:spcPts val="0"/>
              </a:spcBef>
              <a:spcAft>
                <a:spcPts val="0"/>
              </a:spcAft>
              <a:buNone/>
            </a:pPr>
            <a:r>
              <a:rPr lang="en" sz="1000"/>
              <a:t>• Método Jackson </a:t>
            </a:r>
            <a:endParaRPr sz="1000"/>
          </a:p>
          <a:p>
            <a:pPr indent="0" lvl="0" marL="0" rtl="0" algn="l">
              <a:spcBef>
                <a:spcPts val="0"/>
              </a:spcBef>
              <a:spcAft>
                <a:spcPts val="0"/>
              </a:spcAft>
              <a:buNone/>
            </a:pPr>
            <a:r>
              <a:rPr lang="en" sz="1000"/>
              <a:t>• Método Bertini </a:t>
            </a:r>
            <a:endParaRPr sz="1000"/>
          </a:p>
          <a:p>
            <a:pPr indent="0" lvl="0" marL="0" rtl="0" algn="l">
              <a:spcBef>
                <a:spcPts val="0"/>
              </a:spcBef>
              <a:spcAft>
                <a:spcPts val="0"/>
              </a:spcAft>
              <a:buNone/>
            </a:pPr>
            <a:r>
              <a:rPr lang="en" sz="1000"/>
              <a:t>• Método Tabourier </a:t>
            </a:r>
            <a:endParaRPr sz="1000"/>
          </a:p>
        </p:txBody>
      </p:sp>
      <p:pic>
        <p:nvPicPr>
          <p:cNvPr id="513" name="Google Shape;513;p67"/>
          <p:cNvPicPr preferRelativeResize="0"/>
          <p:nvPr/>
        </p:nvPicPr>
        <p:blipFill>
          <a:blip r:embed="rId3">
            <a:alphaModFix/>
          </a:blip>
          <a:stretch>
            <a:fillRect/>
          </a:stretch>
        </p:blipFill>
        <p:spPr>
          <a:xfrm>
            <a:off x="5347850" y="2194136"/>
            <a:ext cx="2600325" cy="17621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7" name="Shape 517"/>
        <p:cNvGrpSpPr/>
        <p:nvPr/>
      </p:nvGrpSpPr>
      <p:grpSpPr>
        <a:xfrm>
          <a:off x="0" y="0"/>
          <a:ext cx="0" cy="0"/>
          <a:chOff x="0" y="0"/>
          <a:chExt cx="0" cy="0"/>
        </a:xfrm>
      </p:grpSpPr>
      <p:sp>
        <p:nvSpPr>
          <p:cNvPr id="518" name="Google Shape;518;p68"/>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519" name="Google Shape;519;p68"/>
          <p:cNvSpPr txBox="1"/>
          <p:nvPr/>
        </p:nvSpPr>
        <p:spPr>
          <a:xfrm>
            <a:off x="-9725" y="-2602"/>
            <a:ext cx="9144000" cy="4536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1" lang="en" sz="2500">
                <a:solidFill>
                  <a:srgbClr val="FD8E00"/>
                </a:solidFill>
                <a:latin typeface="Georgia"/>
                <a:ea typeface="Georgia"/>
                <a:cs typeface="Georgia"/>
                <a:sym typeface="Georgia"/>
              </a:rPr>
              <a:t>Materia</a:t>
            </a:r>
            <a:endParaRPr b="1" i="1" sz="2500">
              <a:solidFill>
                <a:srgbClr val="FD8E00"/>
              </a:solidFill>
              <a:latin typeface="Georgia"/>
              <a:ea typeface="Georgia"/>
              <a:cs typeface="Georgia"/>
              <a:sym typeface="Georgia"/>
            </a:endParaRPr>
          </a:p>
        </p:txBody>
      </p:sp>
      <p:sp>
        <p:nvSpPr>
          <p:cNvPr id="520" name="Google Shape;520;p68"/>
          <p:cNvSpPr txBox="1"/>
          <p:nvPr>
            <p:ph idx="11" type="ftr"/>
          </p:nvPr>
        </p:nvSpPr>
        <p:spPr>
          <a:xfrm>
            <a:off x="3131840" y="4869658"/>
            <a:ext cx="2895600" cy="273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rodrigo.herrera@ulead.ac.cr</a:t>
            </a:r>
            <a:endParaRPr/>
          </a:p>
        </p:txBody>
      </p:sp>
      <p:sp>
        <p:nvSpPr>
          <p:cNvPr id="521" name="Google Shape;521;p68"/>
          <p:cNvSpPr txBox="1"/>
          <p:nvPr/>
        </p:nvSpPr>
        <p:spPr>
          <a:xfrm>
            <a:off x="21750" y="666525"/>
            <a:ext cx="3110100" cy="5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Cambria"/>
                <a:ea typeface="Cambria"/>
                <a:cs typeface="Cambria"/>
                <a:sym typeface="Cambria"/>
              </a:rPr>
              <a:t>Diagrama De Flujo </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p:txBody>
      </p:sp>
      <p:sp>
        <p:nvSpPr>
          <p:cNvPr id="522" name="Google Shape;522;p68"/>
          <p:cNvSpPr txBox="1"/>
          <p:nvPr/>
        </p:nvSpPr>
        <p:spPr>
          <a:xfrm>
            <a:off x="330000" y="1351325"/>
            <a:ext cx="3359700" cy="14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Un diagrama de flujo es la representación gráfica de un algoritmo. También se puede decir que es la representación detallada en forma gráfica de </a:t>
            </a:r>
            <a:r>
              <a:rPr lang="en"/>
              <a:t>cómo</a:t>
            </a:r>
            <a:r>
              <a:rPr lang="en"/>
              <a:t> deben realizarse los pasos en la computadora para producir resultados.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Esta representación gráfica se da cuando varios símbolos (que indican diferentes procesos en la computadora), se relacionan entre </a:t>
            </a:r>
            <a:r>
              <a:rPr lang="en"/>
              <a:t>sí</a:t>
            </a:r>
            <a:r>
              <a:rPr lang="en"/>
              <a:t> mediante líneas que indican el orden en que se deben ejecutar los procesos. </a:t>
            </a:r>
            <a:endParaRPr/>
          </a:p>
        </p:txBody>
      </p:sp>
      <p:pic>
        <p:nvPicPr>
          <p:cNvPr id="523" name="Google Shape;523;p68"/>
          <p:cNvPicPr preferRelativeResize="0"/>
          <p:nvPr/>
        </p:nvPicPr>
        <p:blipFill>
          <a:blip r:embed="rId3">
            <a:alphaModFix/>
          </a:blip>
          <a:stretch>
            <a:fillRect/>
          </a:stretch>
        </p:blipFill>
        <p:spPr>
          <a:xfrm>
            <a:off x="4674000" y="1195450"/>
            <a:ext cx="3303974" cy="32717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7" name="Shape 527"/>
        <p:cNvGrpSpPr/>
        <p:nvPr/>
      </p:nvGrpSpPr>
      <p:grpSpPr>
        <a:xfrm>
          <a:off x="0" y="0"/>
          <a:ext cx="0" cy="0"/>
          <a:chOff x="0" y="0"/>
          <a:chExt cx="0" cy="0"/>
        </a:xfrm>
      </p:grpSpPr>
      <p:sp>
        <p:nvSpPr>
          <p:cNvPr id="528" name="Google Shape;528;p69"/>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529" name="Google Shape;529;p69"/>
          <p:cNvSpPr txBox="1"/>
          <p:nvPr/>
        </p:nvSpPr>
        <p:spPr>
          <a:xfrm>
            <a:off x="0" y="49198"/>
            <a:ext cx="9144000" cy="4536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1" lang="en" sz="2500">
                <a:solidFill>
                  <a:srgbClr val="FD8E00"/>
                </a:solidFill>
                <a:latin typeface="Georgia"/>
                <a:ea typeface="Georgia"/>
                <a:cs typeface="Georgia"/>
                <a:sym typeface="Georgia"/>
              </a:rPr>
              <a:t>Diagrama de Flujo</a:t>
            </a:r>
            <a:endParaRPr b="1" i="1" sz="2500">
              <a:solidFill>
                <a:srgbClr val="FD8E00"/>
              </a:solidFill>
              <a:latin typeface="Georgia"/>
              <a:ea typeface="Georgia"/>
              <a:cs typeface="Georgia"/>
              <a:sym typeface="Georgia"/>
            </a:endParaRPr>
          </a:p>
        </p:txBody>
      </p:sp>
      <p:sp>
        <p:nvSpPr>
          <p:cNvPr id="530" name="Google Shape;530;p69"/>
          <p:cNvSpPr txBox="1"/>
          <p:nvPr>
            <p:ph idx="11" type="ftr"/>
          </p:nvPr>
        </p:nvSpPr>
        <p:spPr>
          <a:xfrm>
            <a:off x="3131840" y="4869658"/>
            <a:ext cx="2895600" cy="273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rodrigo.herrera@ulead.ac.cr</a:t>
            </a:r>
            <a:endParaRPr/>
          </a:p>
        </p:txBody>
      </p:sp>
      <p:sp>
        <p:nvSpPr>
          <p:cNvPr id="531" name="Google Shape;531;p69"/>
          <p:cNvSpPr txBox="1"/>
          <p:nvPr/>
        </p:nvSpPr>
        <p:spPr>
          <a:xfrm>
            <a:off x="21750" y="666525"/>
            <a:ext cx="3110100" cy="5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Cambria"/>
                <a:ea typeface="Cambria"/>
                <a:cs typeface="Cambria"/>
                <a:sym typeface="Cambria"/>
              </a:rPr>
              <a:t>Características</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p:txBody>
      </p:sp>
      <p:sp>
        <p:nvSpPr>
          <p:cNvPr id="532" name="Google Shape;532;p69"/>
          <p:cNvSpPr txBox="1"/>
          <p:nvPr/>
        </p:nvSpPr>
        <p:spPr>
          <a:xfrm>
            <a:off x="2048625" y="1071750"/>
            <a:ext cx="43899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Toda representación gráfica, de cualquier tipo sea, debe cumplir las siguientes cualidades.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 </a:t>
            </a:r>
            <a:r>
              <a:rPr b="1" lang="en" sz="1000"/>
              <a:t>Sencillez</a:t>
            </a:r>
            <a:r>
              <a:rPr lang="en" sz="1000"/>
              <a:t>. Un método gráfico de diseño de algoritmo debe permitir la construcción de estos de manera fácil y sencilla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 </a:t>
            </a:r>
            <a:r>
              <a:rPr b="1" lang="en" sz="1000"/>
              <a:t>Claridad</a:t>
            </a:r>
            <a:r>
              <a:rPr lang="en" sz="1000"/>
              <a:t>. Cuando un algoritmo es representado por un método gráfico necesita ser interpretado por otra persona distinta de la que lo diseñó, debe estar lo suficientemente claro para su un fácil reconocimiento de todos los elementos.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 </a:t>
            </a:r>
            <a:r>
              <a:rPr b="1" lang="en" sz="1000"/>
              <a:t>Normalización</a:t>
            </a:r>
            <a:r>
              <a:rPr lang="en" sz="1000"/>
              <a:t>. Tanto los diseñadores de programas como los usuarios que necesitan la documentación de estos deben utilizar las mismas normas de documentación.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 </a:t>
            </a:r>
            <a:r>
              <a:rPr b="1" lang="en" sz="1000"/>
              <a:t>Flexibilidad</a:t>
            </a:r>
            <a:r>
              <a:rPr lang="en" sz="1000"/>
              <a:t>. Todo método gráfico de representación debe permitir, sin grandes dificultades, posteriores modificaciones de algunas partes de un algoritmo y la inserción de alguna nueva. </a:t>
            </a:r>
            <a:endParaRPr sz="1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sp>
        <p:nvSpPr>
          <p:cNvPr id="537" name="Google Shape;537;p70"/>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538" name="Google Shape;538;p70"/>
          <p:cNvSpPr txBox="1"/>
          <p:nvPr/>
        </p:nvSpPr>
        <p:spPr>
          <a:xfrm>
            <a:off x="0" y="49198"/>
            <a:ext cx="9144000" cy="4536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1" lang="en" sz="2500">
                <a:solidFill>
                  <a:srgbClr val="FD8E00"/>
                </a:solidFill>
                <a:latin typeface="Georgia"/>
                <a:ea typeface="Georgia"/>
                <a:cs typeface="Georgia"/>
                <a:sym typeface="Georgia"/>
              </a:rPr>
              <a:t>Diagrama de Flujo</a:t>
            </a:r>
            <a:endParaRPr b="1" i="1" sz="2500">
              <a:solidFill>
                <a:srgbClr val="FD8E00"/>
              </a:solidFill>
              <a:latin typeface="Georgia"/>
              <a:ea typeface="Georgia"/>
              <a:cs typeface="Georgia"/>
              <a:sym typeface="Georgia"/>
            </a:endParaRPr>
          </a:p>
        </p:txBody>
      </p:sp>
      <p:sp>
        <p:nvSpPr>
          <p:cNvPr id="539" name="Google Shape;539;p70"/>
          <p:cNvSpPr txBox="1"/>
          <p:nvPr>
            <p:ph idx="11" type="ftr"/>
          </p:nvPr>
        </p:nvSpPr>
        <p:spPr>
          <a:xfrm>
            <a:off x="3131840" y="4869658"/>
            <a:ext cx="2895600" cy="273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rodrigo.herrera@ulead.ac.cr</a:t>
            </a:r>
            <a:endParaRPr/>
          </a:p>
        </p:txBody>
      </p:sp>
      <p:sp>
        <p:nvSpPr>
          <p:cNvPr id="540" name="Google Shape;540;p70"/>
          <p:cNvSpPr txBox="1"/>
          <p:nvPr/>
        </p:nvSpPr>
        <p:spPr>
          <a:xfrm>
            <a:off x="21750" y="666525"/>
            <a:ext cx="3110100" cy="5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Cambria"/>
                <a:ea typeface="Cambria"/>
                <a:cs typeface="Cambria"/>
                <a:sym typeface="Cambria"/>
              </a:rPr>
              <a:t>Descripción de los bloques utilizados </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p:txBody>
      </p:sp>
      <p:sp>
        <p:nvSpPr>
          <p:cNvPr id="541" name="Google Shape;541;p70"/>
          <p:cNvSpPr txBox="1"/>
          <p:nvPr/>
        </p:nvSpPr>
        <p:spPr>
          <a:xfrm>
            <a:off x="74025" y="1028700"/>
            <a:ext cx="7060200" cy="6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Los símbolos utilizados han sido normalizados por el instituto norteamericano de normalización (ANSI).  </a:t>
            </a:r>
            <a:endParaRPr sz="1000"/>
          </a:p>
        </p:txBody>
      </p:sp>
      <p:pic>
        <p:nvPicPr>
          <p:cNvPr id="542" name="Google Shape;542;p70"/>
          <p:cNvPicPr preferRelativeResize="0"/>
          <p:nvPr/>
        </p:nvPicPr>
        <p:blipFill>
          <a:blip r:embed="rId3">
            <a:alphaModFix/>
          </a:blip>
          <a:stretch>
            <a:fillRect/>
          </a:stretch>
        </p:blipFill>
        <p:spPr>
          <a:xfrm>
            <a:off x="1921175" y="1491975"/>
            <a:ext cx="5403056" cy="288485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6" name="Shape 546"/>
        <p:cNvGrpSpPr/>
        <p:nvPr/>
      </p:nvGrpSpPr>
      <p:grpSpPr>
        <a:xfrm>
          <a:off x="0" y="0"/>
          <a:ext cx="0" cy="0"/>
          <a:chOff x="0" y="0"/>
          <a:chExt cx="0" cy="0"/>
        </a:xfrm>
      </p:grpSpPr>
      <p:sp>
        <p:nvSpPr>
          <p:cNvPr id="547" name="Google Shape;547;p71"/>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548" name="Google Shape;548;p71"/>
          <p:cNvSpPr txBox="1"/>
          <p:nvPr/>
        </p:nvSpPr>
        <p:spPr>
          <a:xfrm>
            <a:off x="0" y="49198"/>
            <a:ext cx="9144000" cy="4536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1" lang="en" sz="2500">
                <a:solidFill>
                  <a:srgbClr val="FD8E00"/>
                </a:solidFill>
                <a:latin typeface="Georgia"/>
                <a:ea typeface="Georgia"/>
                <a:cs typeface="Georgia"/>
                <a:sym typeface="Georgia"/>
              </a:rPr>
              <a:t>Diagrama de Flujo</a:t>
            </a:r>
            <a:endParaRPr b="1" i="1" sz="2500">
              <a:solidFill>
                <a:srgbClr val="FD8E00"/>
              </a:solidFill>
              <a:latin typeface="Georgia"/>
              <a:ea typeface="Georgia"/>
              <a:cs typeface="Georgia"/>
              <a:sym typeface="Georgia"/>
            </a:endParaRPr>
          </a:p>
        </p:txBody>
      </p:sp>
      <p:sp>
        <p:nvSpPr>
          <p:cNvPr id="549" name="Google Shape;549;p71"/>
          <p:cNvSpPr txBox="1"/>
          <p:nvPr>
            <p:ph idx="11" type="ftr"/>
          </p:nvPr>
        </p:nvSpPr>
        <p:spPr>
          <a:xfrm>
            <a:off x="3131840" y="4869658"/>
            <a:ext cx="2895600" cy="273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rodrigo.herrera@ulead.ac.cr</a:t>
            </a:r>
            <a:endParaRPr/>
          </a:p>
        </p:txBody>
      </p:sp>
      <p:sp>
        <p:nvSpPr>
          <p:cNvPr id="550" name="Google Shape;550;p71"/>
          <p:cNvSpPr txBox="1"/>
          <p:nvPr/>
        </p:nvSpPr>
        <p:spPr>
          <a:xfrm>
            <a:off x="21750" y="666525"/>
            <a:ext cx="3110100" cy="5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Cambria"/>
                <a:ea typeface="Cambria"/>
                <a:cs typeface="Cambria"/>
                <a:sym typeface="Cambria"/>
              </a:rPr>
              <a:t>Descripción de los bloques utilizados </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p:txBody>
      </p:sp>
      <p:pic>
        <p:nvPicPr>
          <p:cNvPr id="551" name="Google Shape;551;p71"/>
          <p:cNvPicPr preferRelativeResize="0"/>
          <p:nvPr/>
        </p:nvPicPr>
        <p:blipFill>
          <a:blip r:embed="rId3">
            <a:alphaModFix/>
          </a:blip>
          <a:stretch>
            <a:fillRect/>
          </a:stretch>
        </p:blipFill>
        <p:spPr>
          <a:xfrm>
            <a:off x="1469700" y="1351350"/>
            <a:ext cx="5231199" cy="3247188"/>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Google Shape;556;p72"/>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557" name="Google Shape;557;p72"/>
          <p:cNvSpPr txBox="1"/>
          <p:nvPr/>
        </p:nvSpPr>
        <p:spPr>
          <a:xfrm>
            <a:off x="0" y="49198"/>
            <a:ext cx="9144000" cy="4536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1" lang="en" sz="2500">
                <a:solidFill>
                  <a:srgbClr val="FD8E00"/>
                </a:solidFill>
                <a:latin typeface="Georgia"/>
                <a:ea typeface="Georgia"/>
                <a:cs typeface="Georgia"/>
                <a:sym typeface="Georgia"/>
              </a:rPr>
              <a:t>Diagrama de Flujo</a:t>
            </a:r>
            <a:endParaRPr b="1" i="1" sz="2500">
              <a:solidFill>
                <a:srgbClr val="FD8E00"/>
              </a:solidFill>
              <a:latin typeface="Georgia"/>
              <a:ea typeface="Georgia"/>
              <a:cs typeface="Georgia"/>
              <a:sym typeface="Georgia"/>
            </a:endParaRPr>
          </a:p>
        </p:txBody>
      </p:sp>
      <p:sp>
        <p:nvSpPr>
          <p:cNvPr id="558" name="Google Shape;558;p72"/>
          <p:cNvSpPr txBox="1"/>
          <p:nvPr>
            <p:ph idx="11" type="ftr"/>
          </p:nvPr>
        </p:nvSpPr>
        <p:spPr>
          <a:xfrm>
            <a:off x="3131840" y="4869658"/>
            <a:ext cx="2895600" cy="273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rodrigo.herrera@ulead.ac.cr</a:t>
            </a:r>
            <a:endParaRPr/>
          </a:p>
        </p:txBody>
      </p:sp>
      <p:sp>
        <p:nvSpPr>
          <p:cNvPr id="559" name="Google Shape;559;p72"/>
          <p:cNvSpPr txBox="1"/>
          <p:nvPr/>
        </p:nvSpPr>
        <p:spPr>
          <a:xfrm>
            <a:off x="21750" y="666525"/>
            <a:ext cx="3110100" cy="5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Cambria"/>
                <a:ea typeface="Cambria"/>
                <a:cs typeface="Cambria"/>
                <a:sym typeface="Cambria"/>
              </a:rPr>
              <a:t>Descripción de los bloques utilizados </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p:txBody>
      </p:sp>
      <p:pic>
        <p:nvPicPr>
          <p:cNvPr id="560" name="Google Shape;560;p72"/>
          <p:cNvPicPr preferRelativeResize="0"/>
          <p:nvPr/>
        </p:nvPicPr>
        <p:blipFill>
          <a:blip r:embed="rId3">
            <a:alphaModFix/>
          </a:blip>
          <a:stretch>
            <a:fillRect/>
          </a:stretch>
        </p:blipFill>
        <p:spPr>
          <a:xfrm>
            <a:off x="1929925" y="1161726"/>
            <a:ext cx="5137776" cy="36797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4" name="Shape 564"/>
        <p:cNvGrpSpPr/>
        <p:nvPr/>
      </p:nvGrpSpPr>
      <p:grpSpPr>
        <a:xfrm>
          <a:off x="0" y="0"/>
          <a:ext cx="0" cy="0"/>
          <a:chOff x="0" y="0"/>
          <a:chExt cx="0" cy="0"/>
        </a:xfrm>
      </p:grpSpPr>
      <p:sp>
        <p:nvSpPr>
          <p:cNvPr id="565" name="Google Shape;565;p73"/>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566" name="Google Shape;566;p73"/>
          <p:cNvSpPr txBox="1"/>
          <p:nvPr/>
        </p:nvSpPr>
        <p:spPr>
          <a:xfrm>
            <a:off x="0" y="49198"/>
            <a:ext cx="9144000" cy="4536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1" lang="en" sz="2500">
                <a:solidFill>
                  <a:srgbClr val="FD8E00"/>
                </a:solidFill>
                <a:latin typeface="Georgia"/>
                <a:ea typeface="Georgia"/>
                <a:cs typeface="Georgia"/>
                <a:sym typeface="Georgia"/>
              </a:rPr>
              <a:t>Diagrama de Flujo</a:t>
            </a:r>
            <a:endParaRPr b="1" i="1" sz="2500">
              <a:solidFill>
                <a:srgbClr val="FD8E00"/>
              </a:solidFill>
              <a:latin typeface="Georgia"/>
              <a:ea typeface="Georgia"/>
              <a:cs typeface="Georgia"/>
              <a:sym typeface="Georgia"/>
            </a:endParaRPr>
          </a:p>
        </p:txBody>
      </p:sp>
      <p:sp>
        <p:nvSpPr>
          <p:cNvPr id="567" name="Google Shape;567;p73"/>
          <p:cNvSpPr txBox="1"/>
          <p:nvPr>
            <p:ph idx="11" type="ftr"/>
          </p:nvPr>
        </p:nvSpPr>
        <p:spPr>
          <a:xfrm>
            <a:off x="3131840" y="4869658"/>
            <a:ext cx="2895600" cy="273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rodrigo.herrera@ulead.ac.cr</a:t>
            </a:r>
            <a:endParaRPr/>
          </a:p>
        </p:txBody>
      </p:sp>
      <p:sp>
        <p:nvSpPr>
          <p:cNvPr id="568" name="Google Shape;568;p73"/>
          <p:cNvSpPr txBox="1"/>
          <p:nvPr/>
        </p:nvSpPr>
        <p:spPr>
          <a:xfrm>
            <a:off x="21750" y="666525"/>
            <a:ext cx="3110100" cy="5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Cambria"/>
                <a:ea typeface="Cambria"/>
                <a:cs typeface="Cambria"/>
                <a:sym typeface="Cambria"/>
              </a:rPr>
              <a:t>Descripción de los bloques utilizados </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p:txBody>
      </p:sp>
      <p:pic>
        <p:nvPicPr>
          <p:cNvPr id="569" name="Google Shape;569;p73"/>
          <p:cNvPicPr preferRelativeResize="0"/>
          <p:nvPr/>
        </p:nvPicPr>
        <p:blipFill>
          <a:blip r:embed="rId3">
            <a:alphaModFix/>
          </a:blip>
          <a:stretch>
            <a:fillRect/>
          </a:stretch>
        </p:blipFill>
        <p:spPr>
          <a:xfrm>
            <a:off x="1218100" y="1227825"/>
            <a:ext cx="5810363" cy="3337033"/>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3" name="Shape 573"/>
        <p:cNvGrpSpPr/>
        <p:nvPr/>
      </p:nvGrpSpPr>
      <p:grpSpPr>
        <a:xfrm>
          <a:off x="0" y="0"/>
          <a:ext cx="0" cy="0"/>
          <a:chOff x="0" y="0"/>
          <a:chExt cx="0" cy="0"/>
        </a:xfrm>
      </p:grpSpPr>
      <p:sp>
        <p:nvSpPr>
          <p:cNvPr id="574" name="Google Shape;574;p74"/>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575" name="Google Shape;575;p74"/>
          <p:cNvSpPr txBox="1"/>
          <p:nvPr/>
        </p:nvSpPr>
        <p:spPr>
          <a:xfrm>
            <a:off x="0" y="49198"/>
            <a:ext cx="9144000" cy="4536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1" lang="en" sz="2500">
                <a:solidFill>
                  <a:srgbClr val="FD8E00"/>
                </a:solidFill>
                <a:latin typeface="Georgia"/>
                <a:ea typeface="Georgia"/>
                <a:cs typeface="Georgia"/>
                <a:sym typeface="Georgia"/>
              </a:rPr>
              <a:t>Diagrama de Flujo</a:t>
            </a:r>
            <a:endParaRPr b="1" i="1" sz="2500">
              <a:solidFill>
                <a:srgbClr val="FD8E00"/>
              </a:solidFill>
              <a:latin typeface="Georgia"/>
              <a:ea typeface="Georgia"/>
              <a:cs typeface="Georgia"/>
              <a:sym typeface="Georgia"/>
            </a:endParaRPr>
          </a:p>
        </p:txBody>
      </p:sp>
      <p:sp>
        <p:nvSpPr>
          <p:cNvPr id="576" name="Google Shape;576;p74"/>
          <p:cNvSpPr txBox="1"/>
          <p:nvPr>
            <p:ph idx="11" type="ftr"/>
          </p:nvPr>
        </p:nvSpPr>
        <p:spPr>
          <a:xfrm>
            <a:off x="3131840" y="4869658"/>
            <a:ext cx="2895600" cy="273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rodrigo.herrera@ulead.ac.cr</a:t>
            </a:r>
            <a:endParaRPr/>
          </a:p>
        </p:txBody>
      </p:sp>
      <p:sp>
        <p:nvSpPr>
          <p:cNvPr id="577" name="Google Shape;577;p74"/>
          <p:cNvSpPr txBox="1"/>
          <p:nvPr/>
        </p:nvSpPr>
        <p:spPr>
          <a:xfrm>
            <a:off x="21750" y="666525"/>
            <a:ext cx="3110100" cy="5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Cambria"/>
                <a:ea typeface="Cambria"/>
                <a:cs typeface="Cambria"/>
                <a:sym typeface="Cambria"/>
              </a:rPr>
              <a:t>Recomendaciones</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p:txBody>
      </p:sp>
      <p:sp>
        <p:nvSpPr>
          <p:cNvPr id="578" name="Google Shape;578;p74"/>
          <p:cNvSpPr txBox="1"/>
          <p:nvPr/>
        </p:nvSpPr>
        <p:spPr>
          <a:xfrm>
            <a:off x="1494950" y="1186225"/>
            <a:ext cx="5809500" cy="3000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Se deben se usar solamente líneas de flujo horizontales y/o verticales.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Se debe evitar el cruce de líneas utilizando los conectores.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Se deben usar conectores solo cuando sea necesario.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No deben quedar líneas de flujo sin conectar.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Se deben trazar los símbolos de manera que se puedan leer de arriba hacia abajo y de izquierda a derecha.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Todo texto escrito dentro de un símbolo deberá ser escrito claramente, evitando el uso de muchas palabras.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2" name="Shape 582"/>
        <p:cNvGrpSpPr/>
        <p:nvPr/>
      </p:nvGrpSpPr>
      <p:grpSpPr>
        <a:xfrm>
          <a:off x="0" y="0"/>
          <a:ext cx="0" cy="0"/>
          <a:chOff x="0" y="0"/>
          <a:chExt cx="0" cy="0"/>
        </a:xfrm>
      </p:grpSpPr>
      <p:sp>
        <p:nvSpPr>
          <p:cNvPr id="583" name="Google Shape;583;p75"/>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584" name="Google Shape;584;p75"/>
          <p:cNvSpPr txBox="1"/>
          <p:nvPr/>
        </p:nvSpPr>
        <p:spPr>
          <a:xfrm>
            <a:off x="0" y="49198"/>
            <a:ext cx="9144000" cy="4536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1" lang="en" sz="2500">
                <a:solidFill>
                  <a:srgbClr val="FD8E00"/>
                </a:solidFill>
                <a:latin typeface="Georgia"/>
                <a:ea typeface="Georgia"/>
                <a:cs typeface="Georgia"/>
                <a:sym typeface="Georgia"/>
              </a:rPr>
              <a:t>PRACTICA</a:t>
            </a:r>
            <a:endParaRPr b="1" i="1" sz="2500">
              <a:solidFill>
                <a:srgbClr val="FD8E00"/>
              </a:solidFill>
              <a:latin typeface="Georgia"/>
              <a:ea typeface="Georgia"/>
              <a:cs typeface="Georgia"/>
              <a:sym typeface="Georgia"/>
            </a:endParaRPr>
          </a:p>
        </p:txBody>
      </p:sp>
      <p:sp>
        <p:nvSpPr>
          <p:cNvPr id="585" name="Google Shape;585;p75"/>
          <p:cNvSpPr txBox="1"/>
          <p:nvPr>
            <p:ph idx="11" type="ftr"/>
          </p:nvPr>
        </p:nvSpPr>
        <p:spPr>
          <a:xfrm>
            <a:off x="3131840" y="4869658"/>
            <a:ext cx="2895600" cy="273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rodrigo.herrera@ulead.ac.cr</a:t>
            </a:r>
            <a:endParaRPr/>
          </a:p>
        </p:txBody>
      </p:sp>
      <p:sp>
        <p:nvSpPr>
          <p:cNvPr id="586" name="Google Shape;586;p75"/>
          <p:cNvSpPr txBox="1"/>
          <p:nvPr/>
        </p:nvSpPr>
        <p:spPr>
          <a:xfrm>
            <a:off x="1494950" y="1186225"/>
            <a:ext cx="58095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Hacer los grupos de 5 (los mismos de la </a:t>
            </a:r>
            <a:r>
              <a:rPr lang="en"/>
              <a:t>simulación</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Escoger 1 de los problemas y realizar un diagrama de Flujo </a:t>
            </a:r>
            <a:endParaRPr/>
          </a:p>
          <a:p>
            <a:pPr indent="457200" lvl="0" marL="0" rtl="0" algn="l">
              <a:spcBef>
                <a:spcPts val="0"/>
              </a:spcBef>
              <a:spcAft>
                <a:spcPts val="0"/>
              </a:spcAft>
              <a:buNone/>
            </a:pPr>
            <a:r>
              <a:t/>
            </a:r>
            <a:endParaRPr/>
          </a:p>
          <a:p>
            <a:pPr indent="-317500" lvl="0" marL="457200" rtl="0" algn="l">
              <a:spcBef>
                <a:spcPts val="0"/>
              </a:spcBef>
              <a:spcAft>
                <a:spcPts val="0"/>
              </a:spcAft>
              <a:buSzPts val="1400"/>
              <a:buChar char="●"/>
            </a:pPr>
            <a:r>
              <a:rPr lang="en"/>
              <a:t>Simular sacar dinero del cajero.</a:t>
            </a:r>
            <a:endParaRPr/>
          </a:p>
          <a:p>
            <a:pPr indent="-317500" lvl="0" marL="457200" rtl="0" algn="l">
              <a:spcBef>
                <a:spcPts val="0"/>
              </a:spcBef>
              <a:spcAft>
                <a:spcPts val="0"/>
              </a:spcAft>
              <a:buSzPts val="1400"/>
              <a:buChar char="●"/>
            </a:pPr>
            <a:r>
              <a:rPr lang="en"/>
              <a:t>Simular un Reloj</a:t>
            </a:r>
            <a:endParaRPr/>
          </a:p>
          <a:p>
            <a:pPr indent="0" lvl="0" marL="914400" rtl="0" algn="l">
              <a:spcBef>
                <a:spcPts val="0"/>
              </a:spcBef>
              <a:spcAft>
                <a:spcPts val="0"/>
              </a:spcAft>
              <a:buNone/>
            </a:pPr>
            <a:r>
              <a:t/>
            </a:r>
            <a:endParaRPr/>
          </a:p>
          <a:p>
            <a:pPr indent="-317500" lvl="0" marL="457200" marR="0" rtl="0" algn="l">
              <a:lnSpc>
                <a:spcPct val="100000"/>
              </a:lnSpc>
              <a:spcBef>
                <a:spcPts val="0"/>
              </a:spcBef>
              <a:spcAft>
                <a:spcPts val="0"/>
              </a:spcAft>
              <a:buSzPts val="1400"/>
              <a:buChar char="●"/>
            </a:pPr>
            <a:r>
              <a:rPr lang="en"/>
              <a:t>Simular q</a:t>
            </a:r>
            <a:r>
              <a:rPr lang="en"/>
              <a:t>ue se lean números, calcular y escribir </a:t>
            </a:r>
            <a:endParaRPr/>
          </a:p>
          <a:p>
            <a:pPr indent="0" lvl="0" marL="914400" marR="0" rtl="0" algn="l">
              <a:lnSpc>
                <a:spcPct val="100000"/>
              </a:lnSpc>
              <a:spcBef>
                <a:spcPts val="0"/>
              </a:spcBef>
              <a:spcAft>
                <a:spcPts val="0"/>
              </a:spcAft>
              <a:buNone/>
            </a:pPr>
            <a:r>
              <a:rPr lang="en"/>
              <a:t>la suma de los pares y el producto de los impares</a:t>
            </a:r>
            <a:endParaRPr/>
          </a:p>
          <a:p>
            <a:pPr indent="457200" lvl="0" marL="0" marR="0" rtl="0" algn="l">
              <a:lnSpc>
                <a:spcPct val="100000"/>
              </a:lnSpc>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0" name="Shape 590"/>
        <p:cNvGrpSpPr/>
        <p:nvPr/>
      </p:nvGrpSpPr>
      <p:grpSpPr>
        <a:xfrm>
          <a:off x="0" y="0"/>
          <a:ext cx="0" cy="0"/>
          <a:chOff x="0" y="0"/>
          <a:chExt cx="0" cy="0"/>
        </a:xfrm>
      </p:grpSpPr>
      <p:sp>
        <p:nvSpPr>
          <p:cNvPr id="591" name="Google Shape;591;p76"/>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592" name="Google Shape;592;p76"/>
          <p:cNvSpPr txBox="1"/>
          <p:nvPr/>
        </p:nvSpPr>
        <p:spPr>
          <a:xfrm>
            <a:off x="0" y="49198"/>
            <a:ext cx="9144000" cy="4536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1" lang="en" sz="2500">
                <a:solidFill>
                  <a:srgbClr val="FD8E00"/>
                </a:solidFill>
                <a:latin typeface="Georgia"/>
                <a:ea typeface="Georgia"/>
                <a:cs typeface="Georgia"/>
                <a:sym typeface="Georgia"/>
              </a:rPr>
              <a:t>PRACTICA</a:t>
            </a:r>
            <a:endParaRPr b="1" i="1" sz="2500">
              <a:solidFill>
                <a:srgbClr val="FD8E00"/>
              </a:solidFill>
              <a:latin typeface="Georgia"/>
              <a:ea typeface="Georgia"/>
              <a:cs typeface="Georgia"/>
              <a:sym typeface="Georgia"/>
            </a:endParaRPr>
          </a:p>
        </p:txBody>
      </p:sp>
      <p:sp>
        <p:nvSpPr>
          <p:cNvPr id="593" name="Google Shape;593;p76"/>
          <p:cNvSpPr txBox="1"/>
          <p:nvPr>
            <p:ph idx="11" type="ftr"/>
          </p:nvPr>
        </p:nvSpPr>
        <p:spPr>
          <a:xfrm>
            <a:off x="3131840" y="4869658"/>
            <a:ext cx="2895600" cy="273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rodrigo.herrera@ulead.ac.cr</a:t>
            </a:r>
            <a:endParaRPr/>
          </a:p>
        </p:txBody>
      </p:sp>
      <p:sp>
        <p:nvSpPr>
          <p:cNvPr id="594" name="Google Shape;594;p76"/>
          <p:cNvSpPr txBox="1"/>
          <p:nvPr/>
        </p:nvSpPr>
        <p:spPr>
          <a:xfrm>
            <a:off x="103600" y="414450"/>
            <a:ext cx="22200" cy="8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mbria"/>
              <a:ea typeface="Cambria"/>
              <a:cs typeface="Cambria"/>
              <a:sym typeface="Cambria"/>
            </a:endParaRPr>
          </a:p>
        </p:txBody>
      </p:sp>
      <p:pic>
        <p:nvPicPr>
          <p:cNvPr id="595" name="Google Shape;595;p76"/>
          <p:cNvPicPr preferRelativeResize="0"/>
          <p:nvPr/>
        </p:nvPicPr>
        <p:blipFill>
          <a:blip r:embed="rId3">
            <a:alphaModFix/>
          </a:blip>
          <a:stretch>
            <a:fillRect/>
          </a:stretch>
        </p:blipFill>
        <p:spPr>
          <a:xfrm>
            <a:off x="990200" y="555275"/>
            <a:ext cx="1628350" cy="4449199"/>
          </a:xfrm>
          <a:prstGeom prst="rect">
            <a:avLst/>
          </a:prstGeom>
          <a:noFill/>
          <a:ln>
            <a:noFill/>
          </a:ln>
        </p:spPr>
      </p:pic>
      <p:pic>
        <p:nvPicPr>
          <p:cNvPr id="596" name="Google Shape;596;p76"/>
          <p:cNvPicPr preferRelativeResize="0"/>
          <p:nvPr/>
        </p:nvPicPr>
        <p:blipFill>
          <a:blip r:embed="rId4">
            <a:alphaModFix/>
          </a:blip>
          <a:stretch>
            <a:fillRect/>
          </a:stretch>
        </p:blipFill>
        <p:spPr>
          <a:xfrm>
            <a:off x="3297700" y="733648"/>
            <a:ext cx="2354259" cy="43359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41"/>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246" name="Google Shape;246;p41"/>
          <p:cNvSpPr txBox="1"/>
          <p:nvPr/>
        </p:nvSpPr>
        <p:spPr>
          <a:xfrm>
            <a:off x="-9725" y="-2602"/>
            <a:ext cx="9144000" cy="4536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1" lang="en" sz="2500">
                <a:solidFill>
                  <a:srgbClr val="FD8E00"/>
                </a:solidFill>
                <a:latin typeface="Georgia"/>
                <a:ea typeface="Georgia"/>
                <a:cs typeface="Georgia"/>
                <a:sym typeface="Georgia"/>
              </a:rPr>
              <a:t>Materia</a:t>
            </a:r>
            <a:endParaRPr b="1" i="1" sz="2500">
              <a:solidFill>
                <a:srgbClr val="FD8E00"/>
              </a:solidFill>
              <a:latin typeface="Georgia"/>
              <a:ea typeface="Georgia"/>
              <a:cs typeface="Georgia"/>
              <a:sym typeface="Georgia"/>
            </a:endParaRPr>
          </a:p>
        </p:txBody>
      </p:sp>
      <p:sp>
        <p:nvSpPr>
          <p:cNvPr id="247" name="Google Shape;247;p41"/>
          <p:cNvSpPr txBox="1"/>
          <p:nvPr>
            <p:ph idx="11" type="ftr"/>
          </p:nvPr>
        </p:nvSpPr>
        <p:spPr>
          <a:xfrm>
            <a:off x="3131840" y="4869658"/>
            <a:ext cx="2895600" cy="273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rodrigo.herrera@ulead.ac.cr</a:t>
            </a:r>
            <a:endParaRPr/>
          </a:p>
        </p:txBody>
      </p:sp>
      <p:sp>
        <p:nvSpPr>
          <p:cNvPr id="248" name="Google Shape;248;p41"/>
          <p:cNvSpPr txBox="1"/>
          <p:nvPr/>
        </p:nvSpPr>
        <p:spPr>
          <a:xfrm>
            <a:off x="21750" y="666525"/>
            <a:ext cx="3110100" cy="5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mbria"/>
                <a:ea typeface="Cambria"/>
                <a:cs typeface="Cambria"/>
                <a:sym typeface="Cambria"/>
              </a:rPr>
              <a:t>Algoritmos</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p:txBody>
      </p:sp>
      <p:pic>
        <p:nvPicPr>
          <p:cNvPr id="249" name="Google Shape;249;p41"/>
          <p:cNvPicPr preferRelativeResize="0"/>
          <p:nvPr/>
        </p:nvPicPr>
        <p:blipFill>
          <a:blip r:embed="rId3">
            <a:alphaModFix/>
          </a:blip>
          <a:stretch>
            <a:fillRect/>
          </a:stretch>
        </p:blipFill>
        <p:spPr>
          <a:xfrm>
            <a:off x="2246325" y="1167575"/>
            <a:ext cx="4486425" cy="2985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42"/>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255" name="Google Shape;255;p42"/>
          <p:cNvSpPr txBox="1"/>
          <p:nvPr/>
        </p:nvSpPr>
        <p:spPr>
          <a:xfrm>
            <a:off x="-9725" y="-2602"/>
            <a:ext cx="9144000" cy="4536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1" lang="en" sz="2500">
                <a:solidFill>
                  <a:srgbClr val="FD8E00"/>
                </a:solidFill>
                <a:latin typeface="Georgia"/>
                <a:ea typeface="Georgia"/>
                <a:cs typeface="Georgia"/>
                <a:sym typeface="Georgia"/>
              </a:rPr>
              <a:t>Materia</a:t>
            </a:r>
            <a:endParaRPr b="1" i="1" sz="2500">
              <a:solidFill>
                <a:srgbClr val="FD8E00"/>
              </a:solidFill>
              <a:latin typeface="Georgia"/>
              <a:ea typeface="Georgia"/>
              <a:cs typeface="Georgia"/>
              <a:sym typeface="Georgia"/>
            </a:endParaRPr>
          </a:p>
        </p:txBody>
      </p:sp>
      <p:sp>
        <p:nvSpPr>
          <p:cNvPr id="256" name="Google Shape;256;p42"/>
          <p:cNvSpPr txBox="1"/>
          <p:nvPr>
            <p:ph idx="11" type="ftr"/>
          </p:nvPr>
        </p:nvSpPr>
        <p:spPr>
          <a:xfrm>
            <a:off x="3131840" y="4869658"/>
            <a:ext cx="2895600" cy="273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rodrigo.herrera@ulead.ac.cr</a:t>
            </a:r>
            <a:endParaRPr/>
          </a:p>
        </p:txBody>
      </p:sp>
      <p:sp>
        <p:nvSpPr>
          <p:cNvPr id="257" name="Google Shape;257;p42"/>
          <p:cNvSpPr txBox="1"/>
          <p:nvPr/>
        </p:nvSpPr>
        <p:spPr>
          <a:xfrm>
            <a:off x="21750" y="666525"/>
            <a:ext cx="3110100" cy="5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mbria"/>
                <a:ea typeface="Cambria"/>
                <a:cs typeface="Cambria"/>
                <a:sym typeface="Cambria"/>
              </a:rPr>
              <a:t>Historia. </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p:txBody>
      </p:sp>
      <p:sp>
        <p:nvSpPr>
          <p:cNvPr id="258" name="Google Shape;258;p42"/>
          <p:cNvSpPr txBox="1"/>
          <p:nvPr/>
        </p:nvSpPr>
        <p:spPr>
          <a:xfrm>
            <a:off x="213450" y="1158675"/>
            <a:ext cx="5814000" cy="20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Algoritmo proviene de Mohammed al-KhoWârizmi, matemático persa que vivió durante el siglo IX y alcanzó gran reputación por el enunciado de las reglas paso a paso para sumar, restar, multiplicar y dividir números decimales; la traducción al latín del apellido en la palabra algorismus derivó posteriormente en algoritmo.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59" name="Google Shape;259;p42"/>
          <p:cNvPicPr preferRelativeResize="0"/>
          <p:nvPr/>
        </p:nvPicPr>
        <p:blipFill>
          <a:blip r:embed="rId3">
            <a:alphaModFix/>
          </a:blip>
          <a:stretch>
            <a:fillRect/>
          </a:stretch>
        </p:blipFill>
        <p:spPr>
          <a:xfrm>
            <a:off x="6094125" y="773611"/>
            <a:ext cx="2811750" cy="37452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43"/>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265" name="Google Shape;265;p43"/>
          <p:cNvSpPr txBox="1"/>
          <p:nvPr/>
        </p:nvSpPr>
        <p:spPr>
          <a:xfrm>
            <a:off x="-9725" y="-2602"/>
            <a:ext cx="9144000" cy="4536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1" lang="en" sz="2500">
                <a:solidFill>
                  <a:srgbClr val="FD8E00"/>
                </a:solidFill>
                <a:latin typeface="Georgia"/>
                <a:ea typeface="Georgia"/>
                <a:cs typeface="Georgia"/>
                <a:sym typeface="Georgia"/>
              </a:rPr>
              <a:t>Materia</a:t>
            </a:r>
            <a:endParaRPr b="1" i="1" sz="2500">
              <a:solidFill>
                <a:srgbClr val="FD8E00"/>
              </a:solidFill>
              <a:latin typeface="Georgia"/>
              <a:ea typeface="Georgia"/>
              <a:cs typeface="Georgia"/>
              <a:sym typeface="Georgia"/>
            </a:endParaRPr>
          </a:p>
        </p:txBody>
      </p:sp>
      <p:sp>
        <p:nvSpPr>
          <p:cNvPr id="266" name="Google Shape;266;p43"/>
          <p:cNvSpPr txBox="1"/>
          <p:nvPr>
            <p:ph idx="11" type="ftr"/>
          </p:nvPr>
        </p:nvSpPr>
        <p:spPr>
          <a:xfrm>
            <a:off x="3131840" y="4869658"/>
            <a:ext cx="2895600" cy="273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rodrigo.herrera@ulead.ac.cr</a:t>
            </a:r>
            <a:endParaRPr/>
          </a:p>
        </p:txBody>
      </p:sp>
      <p:sp>
        <p:nvSpPr>
          <p:cNvPr id="267" name="Google Shape;267;p43"/>
          <p:cNvSpPr txBox="1"/>
          <p:nvPr/>
        </p:nvSpPr>
        <p:spPr>
          <a:xfrm>
            <a:off x="21750" y="666525"/>
            <a:ext cx="3110100" cy="5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mbria"/>
                <a:ea typeface="Cambria"/>
                <a:cs typeface="Cambria"/>
                <a:sym typeface="Cambria"/>
              </a:rPr>
              <a:t>Concepto</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p:txBody>
      </p:sp>
      <p:sp>
        <p:nvSpPr>
          <p:cNvPr id="268" name="Google Shape;268;p43"/>
          <p:cNvSpPr txBox="1"/>
          <p:nvPr/>
        </p:nvSpPr>
        <p:spPr>
          <a:xfrm>
            <a:off x="314100" y="1101975"/>
            <a:ext cx="7283400" cy="31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Al resolver problemas de distinta índole, en muchas ocasiones se sigue una metodología para conseguir tal propósito. Dicha metodología se encuentra caracterizada por una serie de acciones o situaciones llevadas a cabo.</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De la misma manera los algoritmos son una herramienta vital para la solución de problemas mediante computadora.</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La resolución de un problema exige el diseño de un algoritmo que resuelva el mismo. La propuesta para la resolución de un problema es la siguiente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pic>
        <p:nvPicPr>
          <p:cNvPr id="269" name="Google Shape;269;p43"/>
          <p:cNvPicPr preferRelativeResize="0"/>
          <p:nvPr/>
        </p:nvPicPr>
        <p:blipFill>
          <a:blip r:embed="rId3">
            <a:alphaModFix/>
          </a:blip>
          <a:stretch>
            <a:fillRect/>
          </a:stretch>
        </p:blipFill>
        <p:spPr>
          <a:xfrm>
            <a:off x="958313" y="3515088"/>
            <a:ext cx="7077075" cy="733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4"/>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275" name="Google Shape;275;p44"/>
          <p:cNvSpPr txBox="1"/>
          <p:nvPr/>
        </p:nvSpPr>
        <p:spPr>
          <a:xfrm>
            <a:off x="-9725" y="-2602"/>
            <a:ext cx="9144000" cy="4536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1" lang="en" sz="2500">
                <a:solidFill>
                  <a:srgbClr val="FD8E00"/>
                </a:solidFill>
                <a:latin typeface="Georgia"/>
                <a:ea typeface="Georgia"/>
                <a:cs typeface="Georgia"/>
                <a:sym typeface="Georgia"/>
              </a:rPr>
              <a:t>Materia</a:t>
            </a:r>
            <a:endParaRPr b="1" i="1" sz="2500">
              <a:solidFill>
                <a:srgbClr val="FD8E00"/>
              </a:solidFill>
              <a:latin typeface="Georgia"/>
              <a:ea typeface="Georgia"/>
              <a:cs typeface="Georgia"/>
              <a:sym typeface="Georgia"/>
            </a:endParaRPr>
          </a:p>
        </p:txBody>
      </p:sp>
      <p:sp>
        <p:nvSpPr>
          <p:cNvPr id="276" name="Google Shape;276;p44"/>
          <p:cNvSpPr txBox="1"/>
          <p:nvPr>
            <p:ph idx="11" type="ftr"/>
          </p:nvPr>
        </p:nvSpPr>
        <p:spPr>
          <a:xfrm>
            <a:off x="3131840" y="4869658"/>
            <a:ext cx="2895600" cy="273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rodrigo.herrera@ulead.ac.cr</a:t>
            </a:r>
            <a:endParaRPr/>
          </a:p>
        </p:txBody>
      </p:sp>
      <p:sp>
        <p:nvSpPr>
          <p:cNvPr id="277" name="Google Shape;277;p44"/>
          <p:cNvSpPr txBox="1"/>
          <p:nvPr/>
        </p:nvSpPr>
        <p:spPr>
          <a:xfrm>
            <a:off x="21750" y="666525"/>
            <a:ext cx="3110100" cy="5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mbria"/>
                <a:ea typeface="Cambria"/>
                <a:cs typeface="Cambria"/>
                <a:sym typeface="Cambria"/>
              </a:rPr>
              <a:t>Definiciones </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p:txBody>
      </p:sp>
      <p:sp>
        <p:nvSpPr>
          <p:cNvPr id="278" name="Google Shape;278;p44"/>
          <p:cNvSpPr txBox="1"/>
          <p:nvPr/>
        </p:nvSpPr>
        <p:spPr>
          <a:xfrm>
            <a:off x="134275" y="1071750"/>
            <a:ext cx="8058300" cy="32502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a:t>“Un Algoritmo es una secuencia de operaciones detalladas y no ambiguas, que al ejecutarse paso a paso, conducen a la solución de un problema”. </a:t>
            </a:r>
            <a:endParaRPr/>
          </a:p>
          <a:p>
            <a:pPr indent="0" lvl="0" marL="457200" rtl="0" algn="l">
              <a:spcBef>
                <a:spcPts val="0"/>
              </a:spcBef>
              <a:spcAft>
                <a:spcPts val="0"/>
              </a:spcAft>
              <a:buNone/>
            </a:pPr>
            <a:r>
              <a:rPr lang="en"/>
              <a:t>En otras palabras es un conjunto de reglas para resolver una cierta clase de problema. </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
              <a:t>“Algoritmo es un conjunto de instrucciones que especifican la secuencia de operaciones a realizar, en orden, para resolver un sistema específico o clase de problema”. </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
              <a:t>“Un Algoritmo es la aplicación de pasos lógicos, secuenciales y metódicamente aplicados para dar solución a un problema en cuestión.” </a:t>
            </a:r>
            <a:endParaRPr/>
          </a:p>
          <a:p>
            <a:pPr indent="0" lvl="0" marL="457200" rtl="0" algn="l">
              <a:spcBef>
                <a:spcPts val="0"/>
              </a:spcBef>
              <a:spcAft>
                <a:spcPts val="0"/>
              </a:spcAft>
              <a:buNone/>
            </a:pPr>
            <a:r>
              <a:rPr lang="en"/>
              <a:t>En otras palabras un algoritmo es una </a:t>
            </a:r>
            <a:r>
              <a:rPr lang="en"/>
              <a:t>fórmula</a:t>
            </a:r>
            <a:r>
              <a:rPr lang="en"/>
              <a:t> para resolver problemas. </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
              <a:t>“En otras palabras un algoritmo es una </a:t>
            </a:r>
            <a:r>
              <a:rPr lang="en"/>
              <a:t>fórmula</a:t>
            </a:r>
            <a:r>
              <a:rPr lang="en"/>
              <a:t> para la solución de un problema.” </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
              <a:t>“Todo problema se puede describir por medio de un algoritmo “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5"/>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284" name="Google Shape;284;p45"/>
          <p:cNvSpPr txBox="1"/>
          <p:nvPr/>
        </p:nvSpPr>
        <p:spPr>
          <a:xfrm>
            <a:off x="-9725" y="-2602"/>
            <a:ext cx="9144000" cy="4536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1" lang="en" sz="2500">
                <a:solidFill>
                  <a:srgbClr val="FD8E00"/>
                </a:solidFill>
                <a:latin typeface="Georgia"/>
                <a:ea typeface="Georgia"/>
                <a:cs typeface="Georgia"/>
                <a:sym typeface="Georgia"/>
              </a:rPr>
              <a:t>Materia</a:t>
            </a:r>
            <a:endParaRPr b="1" i="1" sz="2500">
              <a:solidFill>
                <a:srgbClr val="FD8E00"/>
              </a:solidFill>
              <a:latin typeface="Georgia"/>
              <a:ea typeface="Georgia"/>
              <a:cs typeface="Georgia"/>
              <a:sym typeface="Georgia"/>
            </a:endParaRPr>
          </a:p>
        </p:txBody>
      </p:sp>
      <p:sp>
        <p:nvSpPr>
          <p:cNvPr id="285" name="Google Shape;285;p45"/>
          <p:cNvSpPr txBox="1"/>
          <p:nvPr>
            <p:ph idx="11" type="ftr"/>
          </p:nvPr>
        </p:nvSpPr>
        <p:spPr>
          <a:xfrm>
            <a:off x="3131840" y="4869658"/>
            <a:ext cx="2895600" cy="273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rodrigo.herrera@ulead.ac.cr</a:t>
            </a:r>
            <a:endParaRPr/>
          </a:p>
        </p:txBody>
      </p:sp>
      <p:sp>
        <p:nvSpPr>
          <p:cNvPr id="286" name="Google Shape;286;p45"/>
          <p:cNvSpPr txBox="1"/>
          <p:nvPr/>
        </p:nvSpPr>
        <p:spPr>
          <a:xfrm>
            <a:off x="21750" y="666525"/>
            <a:ext cx="3110100" cy="5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mbria"/>
                <a:ea typeface="Cambria"/>
                <a:cs typeface="Cambria"/>
                <a:sym typeface="Cambria"/>
              </a:rPr>
              <a:t>Características De Los Algoritmos. </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p:txBody>
      </p:sp>
      <p:sp>
        <p:nvSpPr>
          <p:cNvPr id="287" name="Google Shape;287;p45"/>
          <p:cNvSpPr txBox="1"/>
          <p:nvPr/>
        </p:nvSpPr>
        <p:spPr>
          <a:xfrm>
            <a:off x="312300" y="1227825"/>
            <a:ext cx="4794300" cy="287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Las propiedades de un algoritmo son las siguientes: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El algoritmo debe ser preciso e indicar el orden de realización de cada paso.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 El algoritmo debe ser definido, si se sigue un algoritmo dos veces, se debe obtener el mismo resultado cada vez.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 El algoritmo debe ser finito, si se sigue un algoritmo se debe terminar en algún momento; o sea debe tener un número finito de pasos. </a:t>
            </a:r>
            <a:endParaRPr/>
          </a:p>
        </p:txBody>
      </p:sp>
      <p:pic>
        <p:nvPicPr>
          <p:cNvPr id="288" name="Google Shape;288;p45"/>
          <p:cNvPicPr preferRelativeResize="0"/>
          <p:nvPr/>
        </p:nvPicPr>
        <p:blipFill>
          <a:blip r:embed="rId3">
            <a:alphaModFix/>
          </a:blip>
          <a:stretch>
            <a:fillRect/>
          </a:stretch>
        </p:blipFill>
        <p:spPr>
          <a:xfrm>
            <a:off x="5029575" y="1506298"/>
            <a:ext cx="3732600" cy="2799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6"/>
          <p:cNvSpPr txBox="1"/>
          <p:nvPr>
            <p:ph idx="12" type="sldNum"/>
          </p:nvPr>
        </p:nvSpPr>
        <p:spPr>
          <a:xfrm>
            <a:off x="8458405" y="4841482"/>
            <a:ext cx="6585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294" name="Google Shape;294;p46"/>
          <p:cNvSpPr txBox="1"/>
          <p:nvPr/>
        </p:nvSpPr>
        <p:spPr>
          <a:xfrm>
            <a:off x="-9725" y="-2602"/>
            <a:ext cx="9144000" cy="4536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1" lang="en" sz="2500">
                <a:solidFill>
                  <a:srgbClr val="FD8E00"/>
                </a:solidFill>
                <a:latin typeface="Georgia"/>
                <a:ea typeface="Georgia"/>
                <a:cs typeface="Georgia"/>
                <a:sym typeface="Georgia"/>
              </a:rPr>
              <a:t>Materia</a:t>
            </a:r>
            <a:endParaRPr b="1" i="1" sz="2500">
              <a:solidFill>
                <a:srgbClr val="FD8E00"/>
              </a:solidFill>
              <a:latin typeface="Georgia"/>
              <a:ea typeface="Georgia"/>
              <a:cs typeface="Georgia"/>
              <a:sym typeface="Georgia"/>
            </a:endParaRPr>
          </a:p>
        </p:txBody>
      </p:sp>
      <p:sp>
        <p:nvSpPr>
          <p:cNvPr id="295" name="Google Shape;295;p46"/>
          <p:cNvSpPr txBox="1"/>
          <p:nvPr>
            <p:ph idx="11" type="ftr"/>
          </p:nvPr>
        </p:nvSpPr>
        <p:spPr>
          <a:xfrm>
            <a:off x="3131840" y="4869658"/>
            <a:ext cx="2895600" cy="273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rodrigo.herrera@ulead.ac.cr</a:t>
            </a:r>
            <a:endParaRPr/>
          </a:p>
        </p:txBody>
      </p:sp>
      <p:sp>
        <p:nvSpPr>
          <p:cNvPr id="296" name="Google Shape;296;p46"/>
          <p:cNvSpPr txBox="1"/>
          <p:nvPr/>
        </p:nvSpPr>
        <p:spPr>
          <a:xfrm>
            <a:off x="21750" y="666525"/>
            <a:ext cx="7075500" cy="5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mbria"/>
                <a:ea typeface="Cambria"/>
                <a:cs typeface="Cambria"/>
                <a:sym typeface="Cambria"/>
              </a:rPr>
              <a:t>El algoritmo debe ser planteado como un sistema de información. </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p:txBody>
      </p:sp>
      <p:pic>
        <p:nvPicPr>
          <p:cNvPr id="297" name="Google Shape;297;p46"/>
          <p:cNvPicPr preferRelativeResize="0"/>
          <p:nvPr/>
        </p:nvPicPr>
        <p:blipFill>
          <a:blip r:embed="rId3">
            <a:alphaModFix/>
          </a:blip>
          <a:stretch>
            <a:fillRect/>
          </a:stretch>
        </p:blipFill>
        <p:spPr>
          <a:xfrm>
            <a:off x="1151500" y="1328425"/>
            <a:ext cx="6432734" cy="333703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