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 id="2147483696"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686614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f1bbb8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5f1bbb8f46_0_0: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4401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6e717739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g6e7177393f_0_26: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87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6e7177393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g6e7177393f_0_35: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676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d9bb4a97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g6d9bb4a975_0_22: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488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e1c032c7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6e1c032c7e_0_75: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691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e1c032c7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g6e1c032c7e_0_85: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91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762e3395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762e339556_0_87: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945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e7177393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6e7177393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96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e1c032c7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6e1c032c7e_0_65: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5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f1bbb8f4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5f1bbb8f46_0_7: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612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f1bbb8f46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5f1bbb8f46_0_524: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42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f1bbb8f46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5f1bbb8f46_0_487: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065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df9c999b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6df9c999b6_0_3: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14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df9c999b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6df9c999b6_0_18: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81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d9bb4a97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6d9bb4a975_0_3: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65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df9c999b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6df9c999b6_0_34:notes"/>
          <p:cNvSpPr>
            <a:spLocks noGrp="1" noRot="1" noChangeAspect="1"/>
          </p:cNvSpPr>
          <p:nvPr>
            <p:ph type="sldImg" idx="2"/>
          </p:nvPr>
        </p:nvSpPr>
        <p:spPr>
          <a:xfrm>
            <a:off x="1714500" y="685800"/>
            <a:ext cx="3429000" cy="3428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54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048072" y="1275607"/>
            <a:ext cx="7772400" cy="11025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a:solidFill>
                  <a:srgbClr val="FD8E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4"/>
          <p:cNvSpPr txBox="1">
            <a:spLocks noGrp="1"/>
          </p:cNvSpPr>
          <p:nvPr>
            <p:ph type="subTitle" idx="1"/>
          </p:nvPr>
        </p:nvSpPr>
        <p:spPr>
          <a:xfrm>
            <a:off x="1475656" y="2733768"/>
            <a:ext cx="6400800" cy="1314600"/>
          </a:xfrm>
          <a:prstGeom prst="rect">
            <a:avLst/>
          </a:prstGeom>
          <a:noFill/>
          <a:ln>
            <a:noFill/>
          </a:ln>
        </p:spPr>
        <p:txBody>
          <a:bodyPr spcFirstLastPara="1" wrap="square" lIns="91425" tIns="45700" rIns="91425" bIns="45700" anchor="t" anchorCtr="0">
            <a:noAutofit/>
          </a:bodyPr>
          <a:lstStyle>
            <a:lvl1pPr lvl="0" algn="ctr" rtl="0">
              <a:spcBef>
                <a:spcPts val="600"/>
              </a:spcBef>
              <a:spcAft>
                <a:spcPts val="0"/>
              </a:spcAft>
              <a:buSzPts val="2300"/>
              <a:buNone/>
              <a:defRPr>
                <a:solidFill>
                  <a:srgbClr val="888888"/>
                </a:solidFill>
              </a:defRPr>
            </a:lvl1pPr>
            <a:lvl2pPr lvl="1" algn="ctr" rtl="0">
              <a:spcBef>
                <a:spcPts val="600"/>
              </a:spcBef>
              <a:spcAft>
                <a:spcPts val="0"/>
              </a:spcAft>
              <a:buSzPts val="2000"/>
              <a:buNone/>
              <a:defRPr>
                <a:solidFill>
                  <a:srgbClr val="888888"/>
                </a:solidFill>
              </a:defRPr>
            </a:lvl2pPr>
            <a:lvl3pPr lvl="2" algn="ctr" rtl="0">
              <a:spcBef>
                <a:spcPts val="600"/>
              </a:spcBef>
              <a:spcAft>
                <a:spcPts val="0"/>
              </a:spcAft>
              <a:buSzPts val="2000"/>
              <a:buNone/>
              <a:defRPr>
                <a:solidFill>
                  <a:srgbClr val="888888"/>
                </a:solidFill>
              </a:defRPr>
            </a:lvl3pPr>
            <a:lvl4pPr lvl="3" algn="ctr" rtl="0">
              <a:spcBef>
                <a:spcPts val="600"/>
              </a:spcBef>
              <a:spcAft>
                <a:spcPts val="0"/>
              </a:spcAft>
              <a:buSzPts val="2000"/>
              <a:buNone/>
              <a:defRPr>
                <a:solidFill>
                  <a:srgbClr val="888888"/>
                </a:solidFill>
              </a:defRPr>
            </a:lvl4pPr>
            <a:lvl5pPr lvl="4" algn="ctr" rtl="0">
              <a:spcBef>
                <a:spcPts val="600"/>
              </a:spcBef>
              <a:spcAft>
                <a:spcPts val="0"/>
              </a:spcAft>
              <a:buSzPts val="2000"/>
              <a:buNone/>
              <a:defRPr>
                <a:solidFill>
                  <a:srgbClr val="888888"/>
                </a:solidFill>
              </a:defRPr>
            </a:lvl5pPr>
            <a:lvl6pPr lvl="5" algn="ctr" rtl="0">
              <a:spcBef>
                <a:spcPts val="6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1" name="Google Shape;61;p14"/>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i="0" u="none" strike="noStrike" cap="none">
                <a:solidFill>
                  <a:srgbClr val="FD8E00"/>
                </a:solidFill>
                <a:latin typeface="Calibri"/>
                <a:ea typeface="Calibri"/>
                <a:cs typeface="Calibri"/>
                <a:sym typeface="Calibri"/>
              </a:defRPr>
            </a:lvl1pPr>
            <a:lvl2pPr marL="0" lvl="1" indent="0" algn="r" rtl="0">
              <a:spcBef>
                <a:spcPts val="0"/>
              </a:spcBef>
              <a:buNone/>
              <a:defRPr sz="1200" b="1" i="0" u="none" strike="noStrike" cap="none">
                <a:solidFill>
                  <a:srgbClr val="FD8E00"/>
                </a:solidFill>
                <a:latin typeface="Calibri"/>
                <a:ea typeface="Calibri"/>
                <a:cs typeface="Calibri"/>
                <a:sym typeface="Calibri"/>
              </a:defRPr>
            </a:lvl2pPr>
            <a:lvl3pPr marL="0" lvl="2" indent="0" algn="r" rtl="0">
              <a:spcBef>
                <a:spcPts val="0"/>
              </a:spcBef>
              <a:buNone/>
              <a:defRPr sz="1200" b="1" i="0" u="none" strike="noStrike" cap="none">
                <a:solidFill>
                  <a:srgbClr val="FD8E00"/>
                </a:solidFill>
                <a:latin typeface="Calibri"/>
                <a:ea typeface="Calibri"/>
                <a:cs typeface="Calibri"/>
                <a:sym typeface="Calibri"/>
              </a:defRPr>
            </a:lvl3pPr>
            <a:lvl4pPr marL="0" lvl="3" indent="0" algn="r" rtl="0">
              <a:spcBef>
                <a:spcPts val="0"/>
              </a:spcBef>
              <a:buNone/>
              <a:defRPr sz="1200" b="1" i="0" u="none" strike="noStrike" cap="none">
                <a:solidFill>
                  <a:srgbClr val="FD8E00"/>
                </a:solidFill>
                <a:latin typeface="Calibri"/>
                <a:ea typeface="Calibri"/>
                <a:cs typeface="Calibri"/>
                <a:sym typeface="Calibri"/>
              </a:defRPr>
            </a:lvl4pPr>
            <a:lvl5pPr marL="0" lvl="4" indent="0" algn="r" rtl="0">
              <a:spcBef>
                <a:spcPts val="0"/>
              </a:spcBef>
              <a:buNone/>
              <a:defRPr sz="1200" b="1" i="0" u="none" strike="noStrike" cap="none">
                <a:solidFill>
                  <a:srgbClr val="FD8E00"/>
                </a:solidFill>
                <a:latin typeface="Calibri"/>
                <a:ea typeface="Calibri"/>
                <a:cs typeface="Calibri"/>
                <a:sym typeface="Calibri"/>
              </a:defRPr>
            </a:lvl5pPr>
            <a:lvl6pPr marL="0" lvl="5" indent="0" algn="r" rtl="0">
              <a:spcBef>
                <a:spcPts val="0"/>
              </a:spcBef>
              <a:buNone/>
              <a:defRPr sz="1200" b="1" i="0" u="none" strike="noStrike" cap="none">
                <a:solidFill>
                  <a:srgbClr val="FD8E00"/>
                </a:solidFill>
                <a:latin typeface="Calibri"/>
                <a:ea typeface="Calibri"/>
                <a:cs typeface="Calibri"/>
                <a:sym typeface="Calibri"/>
              </a:defRPr>
            </a:lvl6pPr>
            <a:lvl7pPr marL="0" lvl="6" indent="0" algn="r" rtl="0">
              <a:spcBef>
                <a:spcPts val="0"/>
              </a:spcBef>
              <a:buNone/>
              <a:defRPr sz="1200" b="1" i="0" u="none" strike="noStrike" cap="none">
                <a:solidFill>
                  <a:srgbClr val="FD8E00"/>
                </a:solidFill>
                <a:latin typeface="Calibri"/>
                <a:ea typeface="Calibri"/>
                <a:cs typeface="Calibri"/>
                <a:sym typeface="Calibri"/>
              </a:defRPr>
            </a:lvl7pPr>
            <a:lvl8pPr marL="0" lvl="7" indent="0" algn="r" rtl="0">
              <a:spcBef>
                <a:spcPts val="0"/>
              </a:spcBef>
              <a:buNone/>
              <a:defRPr sz="1200" b="1" i="0" u="none" strike="noStrike" cap="none">
                <a:solidFill>
                  <a:srgbClr val="FD8E00"/>
                </a:solidFill>
                <a:latin typeface="Calibri"/>
                <a:ea typeface="Calibri"/>
                <a:cs typeface="Calibri"/>
                <a:sym typeface="Calibri"/>
              </a:defRPr>
            </a:lvl8pPr>
            <a:lvl9pPr marL="0" lvl="8" indent="0" algn="r" rtl="0">
              <a:spcBef>
                <a:spcPts val="0"/>
              </a:spcBef>
              <a:buNone/>
              <a:defRPr sz="1200" b="1" i="0" u="none" strike="noStrike" cap="none">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4"/>
          <p:cNvSpPr/>
          <p:nvPr/>
        </p:nvSpPr>
        <p:spPr>
          <a:xfrm>
            <a:off x="3995937" y="4677984"/>
            <a:ext cx="1872300" cy="465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64"/>
        <p:cNvGrpSpPr/>
        <p:nvPr/>
      </p:nvGrpSpPr>
      <p:grpSpPr>
        <a:xfrm>
          <a:off x="0" y="0"/>
          <a:ext cx="0" cy="0"/>
          <a:chOff x="0" y="0"/>
          <a:chExt cx="0" cy="0"/>
        </a:xfrm>
      </p:grpSpPr>
      <p:sp>
        <p:nvSpPr>
          <p:cNvPr id="65" name="Google Shape;65;p15"/>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5"/>
          <p:cNvSpPr/>
          <p:nvPr/>
        </p:nvSpPr>
        <p:spPr>
          <a:xfrm>
            <a:off x="0" y="0"/>
            <a:ext cx="9144000" cy="627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solidFill>
                  <a:srgbClr val="FD8E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251521" y="1373640"/>
            <a:ext cx="8712900" cy="3304200"/>
          </a:xfrm>
          <a:prstGeom prst="rect">
            <a:avLst/>
          </a:prstGeom>
          <a:noFill/>
          <a:ln>
            <a:noFill/>
          </a:ln>
        </p:spPr>
        <p:txBody>
          <a:bodyPr spcFirstLastPara="1" wrap="square" lIns="91425" tIns="45700" rIns="91425" bIns="45700" anchor="t" anchorCtr="0">
            <a:noAutofit/>
          </a:bodyPr>
          <a:lstStyle>
            <a:lvl1pPr marL="457200" lvl="0" indent="-360045" algn="l" rtl="0">
              <a:spcBef>
                <a:spcPts val="600"/>
              </a:spcBef>
              <a:spcAft>
                <a:spcPts val="0"/>
              </a:spcAft>
              <a:buSzPts val="207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611551" y="4839944"/>
            <a:ext cx="467400" cy="2739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b="1">
                <a:solidFill>
                  <a:srgbClr val="FD8E00"/>
                </a:solidFill>
                <a:latin typeface="Calibri"/>
                <a:ea typeface="Calibri"/>
                <a:cs typeface="Calibri"/>
                <a:sym typeface="Calibri"/>
              </a:defRPr>
            </a:lvl1pPr>
            <a:lvl2pPr marL="0" lvl="1" indent="0" algn="ctr" rtl="0">
              <a:spcBef>
                <a:spcPts val="0"/>
              </a:spcBef>
              <a:buNone/>
              <a:defRPr sz="1200" b="1">
                <a:solidFill>
                  <a:srgbClr val="FD8E00"/>
                </a:solidFill>
                <a:latin typeface="Calibri"/>
                <a:ea typeface="Calibri"/>
                <a:cs typeface="Calibri"/>
                <a:sym typeface="Calibri"/>
              </a:defRPr>
            </a:lvl2pPr>
            <a:lvl3pPr marL="0" lvl="2" indent="0" algn="ctr" rtl="0">
              <a:spcBef>
                <a:spcPts val="0"/>
              </a:spcBef>
              <a:buNone/>
              <a:defRPr sz="1200" b="1">
                <a:solidFill>
                  <a:srgbClr val="FD8E00"/>
                </a:solidFill>
                <a:latin typeface="Calibri"/>
                <a:ea typeface="Calibri"/>
                <a:cs typeface="Calibri"/>
                <a:sym typeface="Calibri"/>
              </a:defRPr>
            </a:lvl3pPr>
            <a:lvl4pPr marL="0" lvl="3" indent="0" algn="ctr" rtl="0">
              <a:spcBef>
                <a:spcPts val="0"/>
              </a:spcBef>
              <a:buNone/>
              <a:defRPr sz="1200" b="1">
                <a:solidFill>
                  <a:srgbClr val="FD8E00"/>
                </a:solidFill>
                <a:latin typeface="Calibri"/>
                <a:ea typeface="Calibri"/>
                <a:cs typeface="Calibri"/>
                <a:sym typeface="Calibri"/>
              </a:defRPr>
            </a:lvl4pPr>
            <a:lvl5pPr marL="0" lvl="4" indent="0" algn="ctr" rtl="0">
              <a:spcBef>
                <a:spcPts val="0"/>
              </a:spcBef>
              <a:buNone/>
              <a:defRPr sz="1200" b="1">
                <a:solidFill>
                  <a:srgbClr val="FD8E00"/>
                </a:solidFill>
                <a:latin typeface="Calibri"/>
                <a:ea typeface="Calibri"/>
                <a:cs typeface="Calibri"/>
                <a:sym typeface="Calibri"/>
              </a:defRPr>
            </a:lvl5pPr>
            <a:lvl6pPr marL="0" lvl="5" indent="0" algn="ctr" rtl="0">
              <a:spcBef>
                <a:spcPts val="0"/>
              </a:spcBef>
              <a:buNone/>
              <a:defRPr sz="1200" b="1">
                <a:solidFill>
                  <a:srgbClr val="FD8E00"/>
                </a:solidFill>
                <a:latin typeface="Calibri"/>
                <a:ea typeface="Calibri"/>
                <a:cs typeface="Calibri"/>
                <a:sym typeface="Calibri"/>
              </a:defRPr>
            </a:lvl6pPr>
            <a:lvl7pPr marL="0" lvl="6" indent="0" algn="ctr" rtl="0">
              <a:spcBef>
                <a:spcPts val="0"/>
              </a:spcBef>
              <a:buNone/>
              <a:defRPr sz="1200" b="1">
                <a:solidFill>
                  <a:srgbClr val="FD8E00"/>
                </a:solidFill>
                <a:latin typeface="Calibri"/>
                <a:ea typeface="Calibri"/>
                <a:cs typeface="Calibri"/>
                <a:sym typeface="Calibri"/>
              </a:defRPr>
            </a:lvl7pPr>
            <a:lvl8pPr marL="0" lvl="7" indent="0" algn="ctr" rtl="0">
              <a:spcBef>
                <a:spcPts val="0"/>
              </a:spcBef>
              <a:buNone/>
              <a:defRPr sz="1200" b="1">
                <a:solidFill>
                  <a:srgbClr val="FD8E00"/>
                </a:solidFill>
                <a:latin typeface="Calibri"/>
                <a:ea typeface="Calibri"/>
                <a:cs typeface="Calibri"/>
                <a:sym typeface="Calibri"/>
              </a:defRPr>
            </a:lvl8pPr>
            <a:lvl9pPr marL="0" lvl="8" indent="0" algn="ctr" rtl="0">
              <a:spcBef>
                <a:spcPts val="0"/>
              </a:spcBef>
              <a:buNone/>
              <a:defRPr sz="1200" b="1">
                <a:solidFill>
                  <a:srgbClr val="FD8E00"/>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Dos objetos">
  <p:cSld name="3_Dos objeto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6" name="Google Shape;76;p17"/>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7"/>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8"/>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8"/>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D8E00"/>
              </a:buClr>
              <a:buSzPts val="4000"/>
              <a:buFont typeface="Georgi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19"/>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lvl="0" indent="-228600" algn="l" rtl="0">
              <a:spcBef>
                <a:spcPts val="600"/>
              </a:spcBef>
              <a:spcAft>
                <a:spcPts val="0"/>
              </a:spcAft>
              <a:buSzPts val="2300"/>
              <a:buNone/>
              <a:defRPr sz="2000">
                <a:solidFill>
                  <a:srgbClr val="888888"/>
                </a:solidFill>
              </a:defRPr>
            </a:lvl1pPr>
            <a:lvl2pPr marL="914400" lvl="1" indent="-228600" algn="l" rtl="0">
              <a:spcBef>
                <a:spcPts val="600"/>
              </a:spcBef>
              <a:spcAft>
                <a:spcPts val="0"/>
              </a:spcAft>
              <a:buSzPts val="1800"/>
              <a:buNone/>
              <a:defRPr sz="1800">
                <a:solidFill>
                  <a:srgbClr val="888888"/>
                </a:solidFill>
              </a:defRPr>
            </a:lvl2pPr>
            <a:lvl3pPr marL="1371600" lvl="2" indent="-228600" algn="l" rtl="0">
              <a:spcBef>
                <a:spcPts val="600"/>
              </a:spcBef>
              <a:spcAft>
                <a:spcPts val="0"/>
              </a:spcAft>
              <a:buSzPts val="1600"/>
              <a:buNone/>
              <a:defRPr sz="1600">
                <a:solidFill>
                  <a:srgbClr val="888888"/>
                </a:solidFill>
              </a:defRPr>
            </a:lvl3pPr>
            <a:lvl4pPr marL="1828800" lvl="3" indent="-228600" algn="l" rtl="0">
              <a:spcBef>
                <a:spcPts val="600"/>
              </a:spcBef>
              <a:spcAft>
                <a:spcPts val="0"/>
              </a:spcAft>
              <a:buSzPts val="1400"/>
              <a:buNone/>
              <a:defRPr sz="1400">
                <a:solidFill>
                  <a:srgbClr val="888888"/>
                </a:solidFill>
              </a:defRPr>
            </a:lvl4pPr>
            <a:lvl5pPr marL="2286000" lvl="4" indent="-228600" algn="l" rtl="0">
              <a:spcBef>
                <a:spcPts val="600"/>
              </a:spcBef>
              <a:spcAft>
                <a:spcPts val="0"/>
              </a:spcAft>
              <a:buSzPts val="1400"/>
              <a:buNone/>
              <a:defRPr sz="1400">
                <a:solidFill>
                  <a:srgbClr val="888888"/>
                </a:solidFill>
              </a:defRPr>
            </a:lvl5pPr>
            <a:lvl6pPr marL="2743200" lvl="5" indent="-228600" algn="l" rtl="0">
              <a:spcBef>
                <a:spcPts val="60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86" name="Google Shape;86;p19"/>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9"/>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 name="Google Shape;91;p20"/>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noAutofit/>
          </a:bodyPr>
          <a:lstStyle>
            <a:lvl1pPr marL="457200" lvl="0" indent="-433069" algn="l" rtl="0">
              <a:spcBef>
                <a:spcPts val="600"/>
              </a:spcBef>
              <a:spcAft>
                <a:spcPts val="0"/>
              </a:spcAft>
              <a:buSzPts val="3220"/>
              <a:buChar char="●"/>
              <a:defRPr sz="2800"/>
            </a:lvl1pPr>
            <a:lvl2pPr marL="914400" lvl="1" indent="-381000" algn="l" rtl="0">
              <a:spcBef>
                <a:spcPts val="600"/>
              </a:spcBef>
              <a:spcAft>
                <a:spcPts val="0"/>
              </a:spcAft>
              <a:buSzPts val="2400"/>
              <a:buChar char="🖝"/>
              <a:defRPr sz="2400"/>
            </a:lvl2pPr>
            <a:lvl3pPr marL="1371600" lvl="2" indent="-355600" algn="l" rtl="0">
              <a:spcBef>
                <a:spcPts val="600"/>
              </a:spcBef>
              <a:spcAft>
                <a:spcPts val="0"/>
              </a:spcAft>
              <a:buSzPts val="2000"/>
              <a:buChar char="▪"/>
              <a:defRPr sz="2000"/>
            </a:lvl3pPr>
            <a:lvl4pPr marL="1828800" lvl="3" indent="-342900" algn="l" rtl="0">
              <a:spcBef>
                <a:spcPts val="600"/>
              </a:spcBef>
              <a:spcAft>
                <a:spcPts val="0"/>
              </a:spcAft>
              <a:buSzPts val="1800"/>
              <a:buChar char="–"/>
              <a:defRPr sz="1800"/>
            </a:lvl4pPr>
            <a:lvl5pPr marL="2286000" lvl="4" indent="-342900" algn="l" rtl="0">
              <a:spcBef>
                <a:spcPts val="600"/>
              </a:spcBef>
              <a:spcAft>
                <a:spcPts val="0"/>
              </a:spcAft>
              <a:buSzPts val="1800"/>
              <a:buChar char="»"/>
              <a:defRPr sz="18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92" name="Google Shape;92;p20"/>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noAutofit/>
          </a:bodyPr>
          <a:lstStyle>
            <a:lvl1pPr marL="457200" lvl="0" indent="-433069" algn="l" rtl="0">
              <a:spcBef>
                <a:spcPts val="600"/>
              </a:spcBef>
              <a:spcAft>
                <a:spcPts val="0"/>
              </a:spcAft>
              <a:buSzPts val="3220"/>
              <a:buChar char="●"/>
              <a:defRPr sz="2800"/>
            </a:lvl1pPr>
            <a:lvl2pPr marL="914400" lvl="1" indent="-381000" algn="l" rtl="0">
              <a:spcBef>
                <a:spcPts val="600"/>
              </a:spcBef>
              <a:spcAft>
                <a:spcPts val="0"/>
              </a:spcAft>
              <a:buSzPts val="2400"/>
              <a:buChar char="🖝"/>
              <a:defRPr sz="2400"/>
            </a:lvl2pPr>
            <a:lvl3pPr marL="1371600" lvl="2" indent="-355600" algn="l" rtl="0">
              <a:spcBef>
                <a:spcPts val="600"/>
              </a:spcBef>
              <a:spcAft>
                <a:spcPts val="0"/>
              </a:spcAft>
              <a:buSzPts val="2000"/>
              <a:buChar char="▪"/>
              <a:defRPr sz="2000"/>
            </a:lvl3pPr>
            <a:lvl4pPr marL="1828800" lvl="3" indent="-342900" algn="l" rtl="0">
              <a:spcBef>
                <a:spcPts val="600"/>
              </a:spcBef>
              <a:spcAft>
                <a:spcPts val="0"/>
              </a:spcAft>
              <a:buSzPts val="1800"/>
              <a:buChar char="–"/>
              <a:defRPr sz="1800"/>
            </a:lvl4pPr>
            <a:lvl5pPr marL="2286000" lvl="4" indent="-342900" algn="l" rtl="0">
              <a:spcBef>
                <a:spcPts val="600"/>
              </a:spcBef>
              <a:spcAft>
                <a:spcPts val="0"/>
              </a:spcAft>
              <a:buSzPts val="1800"/>
              <a:buChar char="»"/>
              <a:defRPr sz="18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93" name="Google Shape;93;p20"/>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20"/>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21"/>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Autofit/>
          </a:bodyPr>
          <a:lstStyle>
            <a:lvl1pPr marL="457200" lvl="0" indent="-228600" algn="l" rtl="0">
              <a:spcBef>
                <a:spcPts val="600"/>
              </a:spcBef>
              <a:spcAft>
                <a:spcPts val="0"/>
              </a:spcAft>
              <a:buSzPts val="2760"/>
              <a:buNone/>
              <a:defRPr sz="2400" b="1"/>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99" name="Google Shape;99;p21"/>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403860" algn="l" rtl="0">
              <a:spcBef>
                <a:spcPts val="600"/>
              </a:spcBef>
              <a:spcAft>
                <a:spcPts val="0"/>
              </a:spcAft>
              <a:buSzPts val="2760"/>
              <a:buChar char="●"/>
              <a:defRPr sz="2400"/>
            </a:lvl1pPr>
            <a:lvl2pPr marL="914400" lvl="1" indent="-355600" algn="l" rtl="0">
              <a:spcBef>
                <a:spcPts val="600"/>
              </a:spcBef>
              <a:spcAft>
                <a:spcPts val="0"/>
              </a:spcAft>
              <a:buSzPts val="2000"/>
              <a:buChar char="🖝"/>
              <a:defRPr sz="2000"/>
            </a:lvl2pPr>
            <a:lvl3pPr marL="1371600" lvl="2" indent="-342900" algn="l" rtl="0">
              <a:spcBef>
                <a:spcPts val="600"/>
              </a:spcBef>
              <a:spcAft>
                <a:spcPts val="0"/>
              </a:spcAft>
              <a:buSzPts val="1800"/>
              <a:buChar char="▪"/>
              <a:defRPr sz="1800"/>
            </a:lvl3pPr>
            <a:lvl4pPr marL="1828800" lvl="3" indent="-330200" algn="l" rtl="0">
              <a:spcBef>
                <a:spcPts val="600"/>
              </a:spcBef>
              <a:spcAft>
                <a:spcPts val="0"/>
              </a:spcAft>
              <a:buSzPts val="1600"/>
              <a:buChar char="–"/>
              <a:defRPr sz="1600"/>
            </a:lvl4pPr>
            <a:lvl5pPr marL="2286000" lvl="4" indent="-330200" algn="l" rtl="0">
              <a:spcBef>
                <a:spcPts val="600"/>
              </a:spcBef>
              <a:spcAft>
                <a:spcPts val="0"/>
              </a:spcAft>
              <a:buSzPts val="1600"/>
              <a:buChar char="»"/>
              <a:defRPr sz="1600"/>
            </a:lvl5pPr>
            <a:lvl6pPr marL="2743200" lvl="5" indent="-330200" algn="l" rtl="0">
              <a:spcBef>
                <a:spcPts val="60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00" name="Google Shape;100;p21"/>
          <p:cNvSpPr txBox="1">
            <a:spLocks noGrp="1"/>
          </p:cNvSpPr>
          <p:nvPr>
            <p:ph type="body" idx="3"/>
          </p:nvPr>
        </p:nvSpPr>
        <p:spPr>
          <a:xfrm>
            <a:off x="4645026" y="1151335"/>
            <a:ext cx="4041900" cy="480000"/>
          </a:xfrm>
          <a:prstGeom prst="rect">
            <a:avLst/>
          </a:prstGeom>
          <a:noFill/>
          <a:ln>
            <a:noFill/>
          </a:ln>
        </p:spPr>
        <p:txBody>
          <a:bodyPr spcFirstLastPara="1" wrap="square" lIns="91425" tIns="45700" rIns="91425" bIns="45700" anchor="b" anchorCtr="0">
            <a:noAutofit/>
          </a:bodyPr>
          <a:lstStyle>
            <a:lvl1pPr marL="457200" lvl="0" indent="-228600" algn="l" rtl="0">
              <a:spcBef>
                <a:spcPts val="600"/>
              </a:spcBef>
              <a:spcAft>
                <a:spcPts val="0"/>
              </a:spcAft>
              <a:buSzPts val="2760"/>
              <a:buNone/>
              <a:defRPr sz="2400" b="1"/>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01" name="Google Shape;101;p21"/>
          <p:cNvSpPr txBox="1">
            <a:spLocks noGrp="1"/>
          </p:cNvSpPr>
          <p:nvPr>
            <p:ph type="body" idx="4"/>
          </p:nvPr>
        </p:nvSpPr>
        <p:spPr>
          <a:xfrm>
            <a:off x="4645026" y="1631156"/>
            <a:ext cx="4041900" cy="2963400"/>
          </a:xfrm>
          <a:prstGeom prst="rect">
            <a:avLst/>
          </a:prstGeom>
          <a:noFill/>
          <a:ln>
            <a:noFill/>
          </a:ln>
        </p:spPr>
        <p:txBody>
          <a:bodyPr spcFirstLastPara="1" wrap="square" lIns="91425" tIns="45700" rIns="91425" bIns="45700" anchor="t" anchorCtr="0">
            <a:noAutofit/>
          </a:bodyPr>
          <a:lstStyle>
            <a:lvl1pPr marL="457200" lvl="0" indent="-403860" algn="l" rtl="0">
              <a:spcBef>
                <a:spcPts val="600"/>
              </a:spcBef>
              <a:spcAft>
                <a:spcPts val="0"/>
              </a:spcAft>
              <a:buSzPts val="2760"/>
              <a:buChar char="●"/>
              <a:defRPr sz="2400"/>
            </a:lvl1pPr>
            <a:lvl2pPr marL="914400" lvl="1" indent="-355600" algn="l" rtl="0">
              <a:spcBef>
                <a:spcPts val="600"/>
              </a:spcBef>
              <a:spcAft>
                <a:spcPts val="0"/>
              </a:spcAft>
              <a:buSzPts val="2000"/>
              <a:buChar char="🖝"/>
              <a:defRPr sz="2000"/>
            </a:lvl2pPr>
            <a:lvl3pPr marL="1371600" lvl="2" indent="-342900" algn="l" rtl="0">
              <a:spcBef>
                <a:spcPts val="600"/>
              </a:spcBef>
              <a:spcAft>
                <a:spcPts val="0"/>
              </a:spcAft>
              <a:buSzPts val="1800"/>
              <a:buChar char="▪"/>
              <a:defRPr sz="1800"/>
            </a:lvl3pPr>
            <a:lvl4pPr marL="1828800" lvl="3" indent="-330200" algn="l" rtl="0">
              <a:spcBef>
                <a:spcPts val="600"/>
              </a:spcBef>
              <a:spcAft>
                <a:spcPts val="0"/>
              </a:spcAft>
              <a:buSzPts val="1600"/>
              <a:buChar char="–"/>
              <a:defRPr sz="1600"/>
            </a:lvl4pPr>
            <a:lvl5pPr marL="2286000" lvl="4" indent="-330200" algn="l" rtl="0">
              <a:spcBef>
                <a:spcPts val="600"/>
              </a:spcBef>
              <a:spcAft>
                <a:spcPts val="0"/>
              </a:spcAft>
              <a:buSzPts val="1600"/>
              <a:buChar char="»"/>
              <a:defRPr sz="1600"/>
            </a:lvl5pPr>
            <a:lvl6pPr marL="2743200" lvl="5" indent="-330200" algn="l" rtl="0">
              <a:spcBef>
                <a:spcPts val="60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02" name="Google Shape;102;p21"/>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21"/>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5"/>
        <p:cNvGrpSpPr/>
        <p:nvPr/>
      </p:nvGrpSpPr>
      <p:grpSpPr>
        <a:xfrm>
          <a:off x="0" y="0"/>
          <a:ext cx="0" cy="0"/>
          <a:chOff x="0" y="0"/>
          <a:chExt cx="0" cy="0"/>
        </a:xfrm>
      </p:grpSpPr>
      <p:sp>
        <p:nvSpPr>
          <p:cNvPr id="106" name="Google Shape;106;p22"/>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22"/>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22"/>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457201" y="204788"/>
            <a:ext cx="3008400" cy="8715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D8E00"/>
              </a:buClr>
              <a:buSzPts val="2000"/>
              <a:buFont typeface="Georgi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1" name="Google Shape;111;p23"/>
          <p:cNvSpPr txBox="1">
            <a:spLocks noGrp="1"/>
          </p:cNvSpPr>
          <p:nvPr>
            <p:ph type="body" idx="1"/>
          </p:nvPr>
        </p:nvSpPr>
        <p:spPr>
          <a:xfrm>
            <a:off x="3575050" y="204789"/>
            <a:ext cx="5111700" cy="4389600"/>
          </a:xfrm>
          <a:prstGeom prst="rect">
            <a:avLst/>
          </a:prstGeom>
          <a:noFill/>
          <a:ln>
            <a:noFill/>
          </a:ln>
        </p:spPr>
        <p:txBody>
          <a:bodyPr spcFirstLastPara="1" wrap="square" lIns="91425" tIns="45700" rIns="91425" bIns="45700" anchor="t" anchorCtr="0">
            <a:noAutofit/>
          </a:bodyPr>
          <a:lstStyle>
            <a:lvl1pPr marL="457200" lvl="0" indent="-462280" algn="l" rtl="0">
              <a:spcBef>
                <a:spcPts val="600"/>
              </a:spcBef>
              <a:spcAft>
                <a:spcPts val="0"/>
              </a:spcAft>
              <a:buSzPts val="3680"/>
              <a:buChar char="●"/>
              <a:defRPr sz="3200"/>
            </a:lvl1pPr>
            <a:lvl2pPr marL="914400" lvl="1" indent="-406400" algn="l" rtl="0">
              <a:spcBef>
                <a:spcPts val="600"/>
              </a:spcBef>
              <a:spcAft>
                <a:spcPts val="0"/>
              </a:spcAft>
              <a:buSzPts val="2800"/>
              <a:buChar char="🖝"/>
              <a:defRPr sz="2800"/>
            </a:lvl2pPr>
            <a:lvl3pPr marL="1371600" lvl="2" indent="-381000" algn="l" rtl="0">
              <a:spcBef>
                <a:spcPts val="600"/>
              </a:spcBef>
              <a:spcAft>
                <a:spcPts val="0"/>
              </a:spcAft>
              <a:buSzPts val="2400"/>
              <a:buChar char="▪"/>
              <a:defRPr sz="24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55600" algn="l" rtl="0">
              <a:spcBef>
                <a:spcPts val="6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12" name="Google Shape;112;p23"/>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noAutofit/>
          </a:bodyPr>
          <a:lstStyle>
            <a:lvl1pPr marL="457200" lvl="0" indent="-228600" algn="l" rtl="0">
              <a:spcBef>
                <a:spcPts val="600"/>
              </a:spcBef>
              <a:spcAft>
                <a:spcPts val="0"/>
              </a:spcAft>
              <a:buSzPts val="1610"/>
              <a:buNone/>
              <a:defRPr sz="14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3" name="Google Shape;113;p23"/>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23"/>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D8E00"/>
              </a:buClr>
              <a:buSzPts val="2000"/>
              <a:buFont typeface="Georgi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2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rgbClr val="FD8E00"/>
              </a:buClr>
              <a:buSzPts val="3680"/>
              <a:buFont typeface="Arial"/>
              <a:buNone/>
              <a:defRPr sz="3200" b="0" i="0" u="none" strike="noStrike" cap="none">
                <a:solidFill>
                  <a:srgbClr val="5C5C5C"/>
                </a:solidFill>
                <a:latin typeface="Cambria"/>
                <a:ea typeface="Cambria"/>
                <a:cs typeface="Cambria"/>
                <a:sym typeface="Cambria"/>
              </a:defRPr>
            </a:lvl1pPr>
            <a:lvl2pPr marR="0" lvl="1" algn="l" rtl="0">
              <a:spcBef>
                <a:spcPts val="600"/>
              </a:spcBef>
              <a:spcAft>
                <a:spcPts val="0"/>
              </a:spcAft>
              <a:buClr>
                <a:srgbClr val="FD8E00"/>
              </a:buClr>
              <a:buSzPts val="2800"/>
              <a:buFont typeface="Noto Sans Symbols"/>
              <a:buNone/>
              <a:defRPr sz="2800" b="0" i="0" u="none" strike="noStrike" cap="none">
                <a:solidFill>
                  <a:srgbClr val="5C5C5C"/>
                </a:solidFill>
                <a:latin typeface="Cambria"/>
                <a:ea typeface="Cambria"/>
                <a:cs typeface="Cambria"/>
                <a:sym typeface="Cambria"/>
              </a:defRPr>
            </a:lvl2pPr>
            <a:lvl3pPr marR="0" lvl="2" algn="l" rtl="0">
              <a:spcBef>
                <a:spcPts val="600"/>
              </a:spcBef>
              <a:spcAft>
                <a:spcPts val="0"/>
              </a:spcAft>
              <a:buClr>
                <a:srgbClr val="FD8E00"/>
              </a:buClr>
              <a:buSzPts val="2400"/>
              <a:buFont typeface="Noto Sans Symbols"/>
              <a:buNone/>
              <a:defRPr sz="2400" b="0" i="0" u="none" strike="noStrike" cap="none">
                <a:solidFill>
                  <a:srgbClr val="5C5C5C"/>
                </a:solidFill>
                <a:latin typeface="Cambria"/>
                <a:ea typeface="Cambria"/>
                <a:cs typeface="Cambria"/>
                <a:sym typeface="Cambria"/>
              </a:defRPr>
            </a:lvl3pPr>
            <a:lvl4pPr marR="0" lvl="3" algn="l" rtl="0">
              <a:spcBef>
                <a:spcPts val="600"/>
              </a:spcBef>
              <a:spcAft>
                <a:spcPts val="0"/>
              </a:spcAft>
              <a:buClr>
                <a:srgbClr val="953734"/>
              </a:buClr>
              <a:buSzPts val="2000"/>
              <a:buFont typeface="Arial"/>
              <a:buNone/>
              <a:defRPr sz="2000" b="0" i="0" u="none" strike="noStrike" cap="none">
                <a:solidFill>
                  <a:srgbClr val="5C5C5C"/>
                </a:solidFill>
                <a:latin typeface="Cambria"/>
                <a:ea typeface="Cambria"/>
                <a:cs typeface="Cambria"/>
                <a:sym typeface="Cambria"/>
              </a:defRPr>
            </a:lvl4pPr>
            <a:lvl5pPr marR="0" lvl="4" algn="l" rtl="0">
              <a:spcBef>
                <a:spcPts val="600"/>
              </a:spcBef>
              <a:spcAft>
                <a:spcPts val="0"/>
              </a:spcAft>
              <a:buClr>
                <a:srgbClr val="953734"/>
              </a:buClr>
              <a:buSzPts val="2000"/>
              <a:buFont typeface="Arial"/>
              <a:buNone/>
              <a:defRPr sz="2000" b="0" i="0" u="none" strike="noStrike" cap="none">
                <a:solidFill>
                  <a:srgbClr val="5C5C5C"/>
                </a:solidFill>
                <a:latin typeface="Cambria"/>
                <a:ea typeface="Cambria"/>
                <a:cs typeface="Cambria"/>
                <a:sym typeface="Cambria"/>
              </a:defRPr>
            </a:lvl5pPr>
            <a:lvl6pPr marR="0" lvl="5" algn="l" rtl="0">
              <a:spcBef>
                <a:spcPts val="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rtl="0">
              <a:spcBef>
                <a:spcPts val="600"/>
              </a:spcBef>
              <a:spcAft>
                <a:spcPts val="0"/>
              </a:spcAft>
              <a:buSzPts val="1610"/>
              <a:buNone/>
              <a:defRPr sz="14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20" name="Google Shape;120;p24"/>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24"/>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24"/>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25"/>
          <p:cNvSpPr txBox="1">
            <a:spLocks noGrp="1"/>
          </p:cNvSpPr>
          <p:nvPr>
            <p:ph type="body" idx="1"/>
          </p:nvPr>
        </p:nvSpPr>
        <p:spPr>
          <a:xfrm rot="5400000">
            <a:off x="2955939" y="-1330710"/>
            <a:ext cx="3304200" cy="8712900"/>
          </a:xfrm>
          <a:prstGeom prst="rect">
            <a:avLst/>
          </a:prstGeom>
          <a:noFill/>
          <a:ln>
            <a:noFill/>
          </a:ln>
        </p:spPr>
        <p:txBody>
          <a:bodyPr spcFirstLastPara="1" wrap="square" lIns="91425" tIns="45700" rIns="91425" bIns="45700" anchor="t" anchorCtr="0">
            <a:noAutofit/>
          </a:bodyPr>
          <a:lstStyle>
            <a:lvl1pPr marL="457200" lvl="0" indent="-360045" algn="l" rtl="0">
              <a:spcBef>
                <a:spcPts val="600"/>
              </a:spcBef>
              <a:spcAft>
                <a:spcPts val="0"/>
              </a:spcAft>
              <a:buSzPts val="207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6" name="Google Shape;126;p25"/>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5"/>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5"/>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rot="5400000">
            <a:off x="5463750" y="1371630"/>
            <a:ext cx="43887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26"/>
          <p:cNvSpPr txBox="1">
            <a:spLocks noGrp="1"/>
          </p:cNvSpPr>
          <p:nvPr>
            <p:ph type="body" idx="1"/>
          </p:nvPr>
        </p:nvSpPr>
        <p:spPr>
          <a:xfrm rot="5400000">
            <a:off x="1272750" y="-609570"/>
            <a:ext cx="4388700" cy="6019800"/>
          </a:xfrm>
          <a:prstGeom prst="rect">
            <a:avLst/>
          </a:prstGeom>
          <a:noFill/>
          <a:ln>
            <a:noFill/>
          </a:ln>
        </p:spPr>
        <p:txBody>
          <a:bodyPr spcFirstLastPara="1" wrap="square" lIns="91425" tIns="45700" rIns="91425" bIns="45700" anchor="t" anchorCtr="0">
            <a:noAutofit/>
          </a:bodyPr>
          <a:lstStyle>
            <a:lvl1pPr marL="457200" lvl="0" indent="-360045" algn="l" rtl="0">
              <a:spcBef>
                <a:spcPts val="600"/>
              </a:spcBef>
              <a:spcAft>
                <a:spcPts val="0"/>
              </a:spcAft>
              <a:buSzPts val="207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2" name="Google Shape;132;p26"/>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6"/>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26"/>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ítulo y texto vertical">
  <p:cSld name="2_Título y texto vertical">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27"/>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27"/>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7"/>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27"/>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Título y texto vertical">
  <p:cSld name="8_Título y texto vertical">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28"/>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28"/>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28"/>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28"/>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0_Título y texto vertical">
  <p:cSld name="10_Título y texto vertical">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29"/>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29"/>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29"/>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52" name="Google Shape;152;p29"/>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1_Título y texto vertical">
  <p:cSld name="11_Título y texto vertical">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30"/>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30"/>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30"/>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58" name="Google Shape;158;p30"/>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6_Título y texto vertical">
  <p:cSld name="16_Título y texto vertical">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31"/>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2" name="Google Shape;162;p31"/>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p31"/>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64" name="Google Shape;164;p31"/>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7_Título y texto vertical">
  <p:cSld name="17_Título y texto vertical">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32"/>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8" name="Google Shape;168;p32"/>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9" name="Google Shape;169;p32"/>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70" name="Google Shape;170;p32"/>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4_Dos objetos">
  <p:cSld name="4_Dos objetos">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33"/>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74" name="Google Shape;174;p33"/>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5" name="Google Shape;175;p33"/>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5_Dos objetos">
  <p:cSld name="5_Dos objetos">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34"/>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79" name="Google Shape;179;p34"/>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34"/>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4_Título y texto vertical">
  <p:cSld name="24_Título y texto vertical">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5"/>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4" name="Google Shape;184;p35"/>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35"/>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86" name="Google Shape;186;p35"/>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1_Título y texto vertical">
  <p:cSld name="21_Título y texto vertical">
    <p:spTree>
      <p:nvGrpSpPr>
        <p:cNvPr id="1" name="Shape 187"/>
        <p:cNvGrpSpPr/>
        <p:nvPr/>
      </p:nvGrpSpPr>
      <p:grpSpPr>
        <a:xfrm>
          <a:off x="0" y="0"/>
          <a:ext cx="0" cy="0"/>
          <a:chOff x="0" y="0"/>
          <a:chExt cx="0" cy="0"/>
        </a:xfrm>
      </p:grpSpPr>
      <p:sp>
        <p:nvSpPr>
          <p:cNvPr id="188" name="Google Shape;188;p36"/>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36"/>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0" name="Google Shape;190;p36"/>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36"/>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92" name="Google Shape;192;p36"/>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2_Título y texto vertical">
  <p:cSld name="22_Título y texto vertical">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5" name="Google Shape;195;p37"/>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6" name="Google Shape;196;p37"/>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7" name="Google Shape;197;p37"/>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37"/>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3_Título y texto vertical">
  <p:cSld name="23_Título y texto vertical">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38"/>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2" name="Google Shape;202;p38"/>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38"/>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04" name="Google Shape;204;p38"/>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7_Dos objetos">
  <p:cSld name="7_Dos objetos">
    <p:spTree>
      <p:nvGrpSpPr>
        <p:cNvPr id="1" name="Shape 205"/>
        <p:cNvGrpSpPr/>
        <p:nvPr/>
      </p:nvGrpSpPr>
      <p:grpSpPr>
        <a:xfrm>
          <a:off x="0" y="0"/>
          <a:ext cx="0" cy="0"/>
          <a:chOff x="0" y="0"/>
          <a:chExt cx="0" cy="0"/>
        </a:xfrm>
      </p:grpSpPr>
      <p:sp>
        <p:nvSpPr>
          <p:cNvPr id="206" name="Google Shape;206;p39"/>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39"/>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08" name="Google Shape;208;p39"/>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9" name="Google Shape;209;p39"/>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8_Dos objetos">
  <p:cSld name="8_Dos objetos">
    <p:spTree>
      <p:nvGrpSpPr>
        <p:cNvPr id="1" name="Shape 210"/>
        <p:cNvGrpSpPr/>
        <p:nvPr/>
      </p:nvGrpSpPr>
      <p:grpSpPr>
        <a:xfrm>
          <a:off x="0" y="0"/>
          <a:ext cx="0" cy="0"/>
          <a:chOff x="0" y="0"/>
          <a:chExt cx="0" cy="0"/>
        </a:xfrm>
      </p:grpSpPr>
      <p:sp>
        <p:nvSpPr>
          <p:cNvPr id="211" name="Google Shape;211;p40"/>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2" name="Google Shape;212;p40"/>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13" name="Google Shape;213;p40"/>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4" name="Google Shape;214;p40"/>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5_Título y texto vertical">
  <p:cSld name="25_Título y texto vertical">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7" name="Google Shape;217;p41"/>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41"/>
          <p:cNvSpPr txBox="1">
            <a:spLocks noGrp="1"/>
          </p:cNvSpPr>
          <p:nvPr>
            <p:ph type="ftr" idx="11"/>
          </p:nvPr>
        </p:nvSpPr>
        <p:spPr>
          <a:xfrm>
            <a:off x="2483769" y="4869658"/>
            <a:ext cx="4824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9" name="Google Shape;219;p41"/>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1">
                <a:solidFill>
                  <a:srgbClr val="FD8E00"/>
                </a:solidFill>
                <a:latin typeface="Calibri"/>
                <a:ea typeface="Calibri"/>
                <a:cs typeface="Calibri"/>
                <a:sym typeface="Calibri"/>
              </a:defRPr>
            </a:lvl1pPr>
            <a:lvl2pPr marL="0" lvl="1" indent="0" algn="r" rtl="0">
              <a:spcBef>
                <a:spcPts val="0"/>
              </a:spcBef>
              <a:buNone/>
              <a:defRPr sz="1200" b="1">
                <a:solidFill>
                  <a:srgbClr val="FD8E00"/>
                </a:solidFill>
                <a:latin typeface="Calibri"/>
                <a:ea typeface="Calibri"/>
                <a:cs typeface="Calibri"/>
                <a:sym typeface="Calibri"/>
              </a:defRPr>
            </a:lvl2pPr>
            <a:lvl3pPr marL="0" lvl="2" indent="0" algn="r" rtl="0">
              <a:spcBef>
                <a:spcPts val="0"/>
              </a:spcBef>
              <a:buNone/>
              <a:defRPr sz="1200" b="1">
                <a:solidFill>
                  <a:srgbClr val="FD8E00"/>
                </a:solidFill>
                <a:latin typeface="Calibri"/>
                <a:ea typeface="Calibri"/>
                <a:cs typeface="Calibri"/>
                <a:sym typeface="Calibri"/>
              </a:defRPr>
            </a:lvl3pPr>
            <a:lvl4pPr marL="0" lvl="3" indent="0" algn="r" rtl="0">
              <a:spcBef>
                <a:spcPts val="0"/>
              </a:spcBef>
              <a:buNone/>
              <a:defRPr sz="1200" b="1">
                <a:solidFill>
                  <a:srgbClr val="FD8E00"/>
                </a:solidFill>
                <a:latin typeface="Calibri"/>
                <a:ea typeface="Calibri"/>
                <a:cs typeface="Calibri"/>
                <a:sym typeface="Calibri"/>
              </a:defRPr>
            </a:lvl4pPr>
            <a:lvl5pPr marL="0" lvl="4" indent="0" algn="r" rtl="0">
              <a:spcBef>
                <a:spcPts val="0"/>
              </a:spcBef>
              <a:buNone/>
              <a:defRPr sz="1200" b="1">
                <a:solidFill>
                  <a:srgbClr val="FD8E00"/>
                </a:solidFill>
                <a:latin typeface="Calibri"/>
                <a:ea typeface="Calibri"/>
                <a:cs typeface="Calibri"/>
                <a:sym typeface="Calibri"/>
              </a:defRPr>
            </a:lvl5pPr>
            <a:lvl6pPr marL="0" lvl="5" indent="0" algn="r" rtl="0">
              <a:spcBef>
                <a:spcPts val="0"/>
              </a:spcBef>
              <a:buNone/>
              <a:defRPr sz="1200" b="1">
                <a:solidFill>
                  <a:srgbClr val="FD8E00"/>
                </a:solidFill>
                <a:latin typeface="Calibri"/>
                <a:ea typeface="Calibri"/>
                <a:cs typeface="Calibri"/>
                <a:sym typeface="Calibri"/>
              </a:defRPr>
            </a:lvl6pPr>
            <a:lvl7pPr marL="0" lvl="6" indent="0" algn="r" rtl="0">
              <a:spcBef>
                <a:spcPts val="0"/>
              </a:spcBef>
              <a:buNone/>
              <a:defRPr sz="1200" b="1">
                <a:solidFill>
                  <a:srgbClr val="FD8E00"/>
                </a:solidFill>
                <a:latin typeface="Calibri"/>
                <a:ea typeface="Calibri"/>
                <a:cs typeface="Calibri"/>
                <a:sym typeface="Calibri"/>
              </a:defRPr>
            </a:lvl7pPr>
            <a:lvl8pPr marL="0" lvl="7" indent="0" algn="r" rtl="0">
              <a:spcBef>
                <a:spcPts val="0"/>
              </a:spcBef>
              <a:buNone/>
              <a:defRPr sz="1200" b="1">
                <a:solidFill>
                  <a:srgbClr val="FD8E00"/>
                </a:solidFill>
                <a:latin typeface="Calibri"/>
                <a:ea typeface="Calibri"/>
                <a:cs typeface="Calibri"/>
                <a:sym typeface="Calibri"/>
              </a:defRPr>
            </a:lvl8pPr>
            <a:lvl9pPr marL="0" lvl="8" indent="0" algn="r" rtl="0">
              <a:spcBef>
                <a:spcPts val="0"/>
              </a:spcBef>
              <a:buNone/>
              <a:defRPr sz="1200" b="1">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20" name="Google Shape;220;p41"/>
          <p:cNvSpPr/>
          <p:nvPr/>
        </p:nvSpPr>
        <p:spPr>
          <a:xfrm>
            <a:off x="107505" y="573528"/>
            <a:ext cx="8964600" cy="3888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9_Dos objetos">
  <p:cSld name="9_Dos objetos">
    <p:spTree>
      <p:nvGrpSpPr>
        <p:cNvPr id="1" name="Shape 221"/>
        <p:cNvGrpSpPr/>
        <p:nvPr/>
      </p:nvGrpSpPr>
      <p:grpSpPr>
        <a:xfrm>
          <a:off x="0" y="0"/>
          <a:ext cx="0" cy="0"/>
          <a:chOff x="0" y="0"/>
          <a:chExt cx="0" cy="0"/>
        </a:xfrm>
      </p:grpSpPr>
      <p:sp>
        <p:nvSpPr>
          <p:cNvPr id="222" name="Google Shape;222;p42"/>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3" name="Google Shape;223;p42"/>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24" name="Google Shape;224;p42"/>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5" name="Google Shape;225;p42"/>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Dos objetos">
  <p:cSld name="10_Dos objetos">
    <p:spTree>
      <p:nvGrpSpPr>
        <p:cNvPr id="1" name="Shape 226"/>
        <p:cNvGrpSpPr/>
        <p:nvPr/>
      </p:nvGrpSpPr>
      <p:grpSpPr>
        <a:xfrm>
          <a:off x="0" y="0"/>
          <a:ext cx="0" cy="0"/>
          <a:chOff x="0" y="0"/>
          <a:chExt cx="0" cy="0"/>
        </a:xfrm>
      </p:grpSpPr>
      <p:sp>
        <p:nvSpPr>
          <p:cNvPr id="227" name="Google Shape;227;p43"/>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43"/>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29" name="Google Shape;229;p43"/>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0" name="Google Shape;230;p43"/>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1_Dos objetos">
  <p:cSld name="11_Dos objetos">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44"/>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34" name="Google Shape;234;p44"/>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5" name="Google Shape;235;p44"/>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2_Dos objetos">
  <p:cSld name="12_Dos objetos">
    <p:spTree>
      <p:nvGrpSpPr>
        <p:cNvPr id="1" name="Shape 236"/>
        <p:cNvGrpSpPr/>
        <p:nvPr/>
      </p:nvGrpSpPr>
      <p:grpSpPr>
        <a:xfrm>
          <a:off x="0" y="0"/>
          <a:ext cx="0" cy="0"/>
          <a:chOff x="0" y="0"/>
          <a:chExt cx="0" cy="0"/>
        </a:xfrm>
      </p:grpSpPr>
      <p:sp>
        <p:nvSpPr>
          <p:cNvPr id="237" name="Google Shape;237;p45"/>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8" name="Google Shape;238;p45"/>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39" name="Google Shape;239;p45"/>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0" name="Google Shape;240;p45"/>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3_Dos objetos">
  <p:cSld name="13_Dos objetos">
    <p:spTree>
      <p:nvGrpSpPr>
        <p:cNvPr id="1" name="Shape 241"/>
        <p:cNvGrpSpPr/>
        <p:nvPr/>
      </p:nvGrpSpPr>
      <p:grpSpPr>
        <a:xfrm>
          <a:off x="0" y="0"/>
          <a:ext cx="0" cy="0"/>
          <a:chOff x="0" y="0"/>
          <a:chExt cx="0" cy="0"/>
        </a:xfrm>
      </p:grpSpPr>
      <p:sp>
        <p:nvSpPr>
          <p:cNvPr id="242" name="Google Shape;242;p46"/>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46"/>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44" name="Google Shape;244;p46"/>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5" name="Google Shape;245;p46"/>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4_Dos objetos">
  <p:cSld name="14_Dos objetos">
    <p:spTree>
      <p:nvGrpSpPr>
        <p:cNvPr id="1" name="Shape 246"/>
        <p:cNvGrpSpPr/>
        <p:nvPr/>
      </p:nvGrpSpPr>
      <p:grpSpPr>
        <a:xfrm>
          <a:off x="0" y="0"/>
          <a:ext cx="0" cy="0"/>
          <a:chOff x="0" y="0"/>
          <a:chExt cx="0" cy="0"/>
        </a:xfrm>
      </p:grpSpPr>
      <p:sp>
        <p:nvSpPr>
          <p:cNvPr id="247" name="Google Shape;247;p47"/>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8" name="Google Shape;248;p47"/>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49" name="Google Shape;249;p47"/>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0" name="Google Shape;250;p47"/>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15_Dos objetos">
  <p:cSld name="15_Dos objetos">
    <p:spTree>
      <p:nvGrpSpPr>
        <p:cNvPr id="1" name="Shape 251"/>
        <p:cNvGrpSpPr/>
        <p:nvPr/>
      </p:nvGrpSpPr>
      <p:grpSpPr>
        <a:xfrm>
          <a:off x="0" y="0"/>
          <a:ext cx="0" cy="0"/>
          <a:chOff x="0" y="0"/>
          <a:chExt cx="0" cy="0"/>
        </a:xfrm>
      </p:grpSpPr>
      <p:sp>
        <p:nvSpPr>
          <p:cNvPr id="252" name="Google Shape;252;p48"/>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3" name="Google Shape;253;p48"/>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54" name="Google Shape;254;p48"/>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5" name="Google Shape;255;p48"/>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6_Dos objetos">
  <p:cSld name="16_Dos objetos">
    <p:spTree>
      <p:nvGrpSpPr>
        <p:cNvPr id="1" name="Shape 256"/>
        <p:cNvGrpSpPr/>
        <p:nvPr/>
      </p:nvGrpSpPr>
      <p:grpSpPr>
        <a:xfrm>
          <a:off x="0" y="0"/>
          <a:ext cx="0" cy="0"/>
          <a:chOff x="0" y="0"/>
          <a:chExt cx="0" cy="0"/>
        </a:xfrm>
      </p:grpSpPr>
      <p:sp>
        <p:nvSpPr>
          <p:cNvPr id="257" name="Google Shape;257;p49"/>
          <p:cNvSpPr txBox="1">
            <a:spLocks noGrp="1"/>
          </p:cNvSpPr>
          <p:nvPr>
            <p:ph type="title"/>
          </p:nvPr>
        </p:nvSpPr>
        <p:spPr>
          <a:xfrm>
            <a:off x="1403649" y="141480"/>
            <a:ext cx="7488900" cy="432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8" name="Google Shape;258;p49"/>
          <p:cNvSpPr txBox="1">
            <a:spLocks noGrp="1"/>
          </p:cNvSpPr>
          <p:nvPr>
            <p:ph type="body" idx="1"/>
          </p:nvPr>
        </p:nvSpPr>
        <p:spPr>
          <a:xfrm>
            <a:off x="251520" y="951572"/>
            <a:ext cx="8568900" cy="3664500"/>
          </a:xfrm>
          <a:prstGeom prst="rect">
            <a:avLst/>
          </a:prstGeom>
          <a:noFill/>
          <a:ln>
            <a:noFill/>
          </a:ln>
        </p:spPr>
        <p:txBody>
          <a:bodyPr spcFirstLastPara="1" wrap="square" lIns="91425" tIns="45700" rIns="91425" bIns="45700" anchor="t" anchorCtr="0">
            <a:noAutofit/>
          </a:bodyPr>
          <a:lstStyle>
            <a:lvl1pPr marL="457200" lvl="0" indent="-374650" algn="l" rtl="0">
              <a:spcBef>
                <a:spcPts val="600"/>
              </a:spcBef>
              <a:spcAft>
                <a:spcPts val="0"/>
              </a:spcAft>
              <a:buSzPts val="2300"/>
              <a:buChar char="●"/>
              <a:defRPr sz="2000"/>
            </a:lvl1pPr>
            <a:lvl2pPr marL="914400" lvl="1" indent="-355600" algn="l" rtl="0">
              <a:spcBef>
                <a:spcPts val="600"/>
              </a:spcBef>
              <a:spcAft>
                <a:spcPts val="0"/>
              </a:spcAft>
              <a:buSzPts val="2000"/>
              <a:buChar char="🖝"/>
              <a:defRPr sz="2000"/>
            </a:lvl2pPr>
            <a:lvl3pPr marL="1371600" lvl="2" indent="-355600" algn="l" rtl="0">
              <a:spcBef>
                <a:spcPts val="600"/>
              </a:spcBef>
              <a:spcAft>
                <a:spcPts val="0"/>
              </a:spcAft>
              <a:buSzPts val="2000"/>
              <a:buChar char="▪"/>
              <a:defRPr sz="2000"/>
            </a:lvl3pPr>
            <a:lvl4pPr marL="1828800" lvl="3" indent="-355600" algn="l" rtl="0">
              <a:spcBef>
                <a:spcPts val="600"/>
              </a:spcBef>
              <a:spcAft>
                <a:spcPts val="0"/>
              </a:spcAft>
              <a:buSzPts val="2000"/>
              <a:buChar char="–"/>
              <a:defRPr sz="2000"/>
            </a:lvl4pPr>
            <a:lvl5pPr marL="2286000" lvl="4" indent="-355600" algn="l" rtl="0">
              <a:spcBef>
                <a:spcPts val="600"/>
              </a:spcBef>
              <a:spcAft>
                <a:spcPts val="0"/>
              </a:spcAft>
              <a:buSzPts val="2000"/>
              <a:buChar char="»"/>
              <a:defRPr sz="2000"/>
            </a:lvl5pPr>
            <a:lvl6pPr marL="2743200" lvl="5" indent="-342900" algn="l" rtl="0">
              <a:spcBef>
                <a:spcPts val="60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59" name="Google Shape;259;p49"/>
          <p:cNvSpPr txBox="1">
            <a:spLocks noGrp="1"/>
          </p:cNvSpPr>
          <p:nvPr>
            <p:ph type="dt" idx="10"/>
          </p:nvPr>
        </p:nvSpPr>
        <p:spPr>
          <a:xfrm>
            <a:off x="1" y="4860173"/>
            <a:ext cx="9717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0" name="Google Shape;260;p49"/>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image" Target="../media/image2.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323529" y="181490"/>
            <a:ext cx="7560900" cy="64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lt1"/>
              </a:solidFill>
              <a:latin typeface="Georgia"/>
              <a:ea typeface="Georgia"/>
              <a:cs typeface="Georgia"/>
              <a:sym typeface="Georgia"/>
            </a:endParaRPr>
          </a:p>
        </p:txBody>
      </p:sp>
      <p:sp>
        <p:nvSpPr>
          <p:cNvPr id="52" name="Google Shape;52;p13"/>
          <p:cNvSpPr txBox="1">
            <a:spLocks noGrp="1"/>
          </p:cNvSpPr>
          <p:nvPr>
            <p:ph type="title"/>
          </p:nvPr>
        </p:nvSpPr>
        <p:spPr>
          <a:xfrm>
            <a:off x="29210" y="588097"/>
            <a:ext cx="9009300" cy="623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FD8E00"/>
              </a:buClr>
              <a:buSzPts val="2800"/>
              <a:buFont typeface="Georgia"/>
              <a:buNone/>
              <a:defRPr sz="2800" b="1" i="0" u="none" strike="noStrike" cap="none">
                <a:solidFill>
                  <a:srgbClr val="FD8E0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251521" y="1373640"/>
            <a:ext cx="8712900" cy="3304200"/>
          </a:xfrm>
          <a:prstGeom prst="rect">
            <a:avLst/>
          </a:prstGeom>
          <a:noFill/>
          <a:ln>
            <a:noFill/>
          </a:ln>
        </p:spPr>
        <p:txBody>
          <a:bodyPr spcFirstLastPara="1" wrap="square" lIns="91425" tIns="45700" rIns="91425" bIns="45700" anchor="t" anchorCtr="0">
            <a:noAutofit/>
          </a:bodyPr>
          <a:lstStyle>
            <a:lvl1pPr marL="457200" marR="0" lvl="0" indent="-374650" algn="l" rtl="0">
              <a:spcBef>
                <a:spcPts val="600"/>
              </a:spcBef>
              <a:spcAft>
                <a:spcPts val="0"/>
              </a:spcAft>
              <a:buClr>
                <a:srgbClr val="FD8E00"/>
              </a:buClr>
              <a:buSzPts val="2300"/>
              <a:buFont typeface="Arial"/>
              <a:buChar char="●"/>
              <a:defRPr sz="2000" b="0" i="0" u="none" strike="noStrike" cap="none">
                <a:solidFill>
                  <a:srgbClr val="5C5C5C"/>
                </a:solidFill>
                <a:latin typeface="Cambria"/>
                <a:ea typeface="Cambria"/>
                <a:cs typeface="Cambria"/>
                <a:sym typeface="Cambria"/>
              </a:defRPr>
            </a:lvl1pPr>
            <a:lvl2pPr marL="914400" marR="0" lvl="1" indent="-355600" algn="l" rtl="0">
              <a:spcBef>
                <a:spcPts val="600"/>
              </a:spcBef>
              <a:spcAft>
                <a:spcPts val="0"/>
              </a:spcAft>
              <a:buClr>
                <a:srgbClr val="FD8E00"/>
              </a:buClr>
              <a:buSzPts val="2000"/>
              <a:buFont typeface="Noto Sans Symbols"/>
              <a:buChar char="🖝"/>
              <a:defRPr sz="2000" b="0" i="0" u="none" strike="noStrike" cap="none">
                <a:solidFill>
                  <a:srgbClr val="5C5C5C"/>
                </a:solidFill>
                <a:latin typeface="Cambria"/>
                <a:ea typeface="Cambria"/>
                <a:cs typeface="Cambria"/>
                <a:sym typeface="Cambria"/>
              </a:defRPr>
            </a:lvl2pPr>
            <a:lvl3pPr marL="1371600" marR="0" lvl="2" indent="-355600" algn="l" rtl="0">
              <a:spcBef>
                <a:spcPts val="600"/>
              </a:spcBef>
              <a:spcAft>
                <a:spcPts val="0"/>
              </a:spcAft>
              <a:buClr>
                <a:srgbClr val="FD8E00"/>
              </a:buClr>
              <a:buSzPts val="2000"/>
              <a:buFont typeface="Noto Sans Symbols"/>
              <a:buChar char="▪"/>
              <a:defRPr sz="2000" b="0" i="0" u="none" strike="noStrike" cap="none">
                <a:solidFill>
                  <a:srgbClr val="5C5C5C"/>
                </a:solidFill>
                <a:latin typeface="Cambria"/>
                <a:ea typeface="Cambria"/>
                <a:cs typeface="Cambria"/>
                <a:sym typeface="Cambria"/>
              </a:defRPr>
            </a:lvl3pPr>
            <a:lvl4pPr marL="1828800" marR="0" lvl="3" indent="-355600" algn="l" rtl="0">
              <a:spcBef>
                <a:spcPts val="600"/>
              </a:spcBef>
              <a:spcAft>
                <a:spcPts val="0"/>
              </a:spcAft>
              <a:buClr>
                <a:srgbClr val="953734"/>
              </a:buClr>
              <a:buSzPts val="2000"/>
              <a:buFont typeface="Arial"/>
              <a:buChar char="–"/>
              <a:defRPr sz="2000" b="0" i="0" u="none" strike="noStrike" cap="none">
                <a:solidFill>
                  <a:srgbClr val="5C5C5C"/>
                </a:solidFill>
                <a:latin typeface="Cambria"/>
                <a:ea typeface="Cambria"/>
                <a:cs typeface="Cambria"/>
                <a:sym typeface="Cambria"/>
              </a:defRPr>
            </a:lvl4pPr>
            <a:lvl5pPr marL="2286000" marR="0" lvl="4" indent="-355600" algn="l" rtl="0">
              <a:spcBef>
                <a:spcPts val="600"/>
              </a:spcBef>
              <a:spcAft>
                <a:spcPts val="0"/>
              </a:spcAft>
              <a:buClr>
                <a:srgbClr val="953734"/>
              </a:buClr>
              <a:buSzPts val="2000"/>
              <a:buFont typeface="Arial"/>
              <a:buChar char="»"/>
              <a:defRPr sz="2000" b="0" i="0" u="none" strike="noStrike" cap="none">
                <a:solidFill>
                  <a:srgbClr val="5C5C5C"/>
                </a:solidFill>
                <a:latin typeface="Cambria"/>
                <a:ea typeface="Cambria"/>
                <a:cs typeface="Cambria"/>
                <a:sym typeface="Cambria"/>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FD8E00"/>
                </a:solidFill>
                <a:latin typeface="Calibri"/>
                <a:ea typeface="Calibri"/>
                <a:cs typeface="Calibri"/>
                <a:sym typeface="Calibri"/>
              </a:defRPr>
            </a:lvl1pPr>
            <a:lvl2pPr marL="0" marR="0" lvl="1" indent="0" algn="r" rtl="0">
              <a:spcBef>
                <a:spcPts val="0"/>
              </a:spcBef>
              <a:buNone/>
              <a:defRPr sz="1200" b="1" i="0" u="none" strike="noStrike" cap="none">
                <a:solidFill>
                  <a:srgbClr val="FD8E00"/>
                </a:solidFill>
                <a:latin typeface="Calibri"/>
                <a:ea typeface="Calibri"/>
                <a:cs typeface="Calibri"/>
                <a:sym typeface="Calibri"/>
              </a:defRPr>
            </a:lvl2pPr>
            <a:lvl3pPr marL="0" marR="0" lvl="2" indent="0" algn="r" rtl="0">
              <a:spcBef>
                <a:spcPts val="0"/>
              </a:spcBef>
              <a:buNone/>
              <a:defRPr sz="1200" b="1" i="0" u="none" strike="noStrike" cap="none">
                <a:solidFill>
                  <a:srgbClr val="FD8E00"/>
                </a:solidFill>
                <a:latin typeface="Calibri"/>
                <a:ea typeface="Calibri"/>
                <a:cs typeface="Calibri"/>
                <a:sym typeface="Calibri"/>
              </a:defRPr>
            </a:lvl3pPr>
            <a:lvl4pPr marL="0" marR="0" lvl="3" indent="0" algn="r" rtl="0">
              <a:spcBef>
                <a:spcPts val="0"/>
              </a:spcBef>
              <a:buNone/>
              <a:defRPr sz="1200" b="1" i="0" u="none" strike="noStrike" cap="none">
                <a:solidFill>
                  <a:srgbClr val="FD8E00"/>
                </a:solidFill>
                <a:latin typeface="Calibri"/>
                <a:ea typeface="Calibri"/>
                <a:cs typeface="Calibri"/>
                <a:sym typeface="Calibri"/>
              </a:defRPr>
            </a:lvl4pPr>
            <a:lvl5pPr marL="0" marR="0" lvl="4" indent="0" algn="r" rtl="0">
              <a:spcBef>
                <a:spcPts val="0"/>
              </a:spcBef>
              <a:buNone/>
              <a:defRPr sz="1200" b="1" i="0" u="none" strike="noStrike" cap="none">
                <a:solidFill>
                  <a:srgbClr val="FD8E00"/>
                </a:solidFill>
                <a:latin typeface="Calibri"/>
                <a:ea typeface="Calibri"/>
                <a:cs typeface="Calibri"/>
                <a:sym typeface="Calibri"/>
              </a:defRPr>
            </a:lvl5pPr>
            <a:lvl6pPr marL="0" marR="0" lvl="5" indent="0" algn="r" rtl="0">
              <a:spcBef>
                <a:spcPts val="0"/>
              </a:spcBef>
              <a:buNone/>
              <a:defRPr sz="1200" b="1" i="0" u="none" strike="noStrike" cap="none">
                <a:solidFill>
                  <a:srgbClr val="FD8E00"/>
                </a:solidFill>
                <a:latin typeface="Calibri"/>
                <a:ea typeface="Calibri"/>
                <a:cs typeface="Calibri"/>
                <a:sym typeface="Calibri"/>
              </a:defRPr>
            </a:lvl6pPr>
            <a:lvl7pPr marL="0" marR="0" lvl="6" indent="0" algn="r" rtl="0">
              <a:spcBef>
                <a:spcPts val="0"/>
              </a:spcBef>
              <a:buNone/>
              <a:defRPr sz="1200" b="1" i="0" u="none" strike="noStrike" cap="none">
                <a:solidFill>
                  <a:srgbClr val="FD8E00"/>
                </a:solidFill>
                <a:latin typeface="Calibri"/>
                <a:ea typeface="Calibri"/>
                <a:cs typeface="Calibri"/>
                <a:sym typeface="Calibri"/>
              </a:defRPr>
            </a:lvl7pPr>
            <a:lvl8pPr marL="0" marR="0" lvl="7" indent="0" algn="r" rtl="0">
              <a:spcBef>
                <a:spcPts val="0"/>
              </a:spcBef>
              <a:buNone/>
              <a:defRPr sz="1200" b="1" i="0" u="none" strike="noStrike" cap="none">
                <a:solidFill>
                  <a:srgbClr val="FD8E00"/>
                </a:solidFill>
                <a:latin typeface="Calibri"/>
                <a:ea typeface="Calibri"/>
                <a:cs typeface="Calibri"/>
                <a:sym typeface="Calibri"/>
              </a:defRPr>
            </a:lvl8pPr>
            <a:lvl9pPr marL="0" marR="0" lvl="8" indent="0" algn="r" rtl="0">
              <a:spcBef>
                <a:spcPts val="0"/>
              </a:spcBef>
              <a:buNone/>
              <a:defRPr sz="1200" b="1" i="0" u="none" strike="noStrike" cap="none">
                <a:solidFill>
                  <a:srgbClr val="FD8E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38">
            <a:alphaModFix/>
          </a:blip>
          <a:srcRect/>
          <a:stretch/>
        </p:blipFill>
        <p:spPr>
          <a:xfrm>
            <a:off x="10312" y="4623988"/>
            <a:ext cx="884404" cy="491335"/>
          </a:xfrm>
          <a:prstGeom prst="rect">
            <a:avLst/>
          </a:prstGeom>
          <a:noFill/>
          <a:ln>
            <a:noFill/>
          </a:ln>
        </p:spPr>
      </p:pic>
      <p:pic>
        <p:nvPicPr>
          <p:cNvPr id="57" name="Google Shape;57;p13"/>
          <p:cNvPicPr preferRelativeResize="0"/>
          <p:nvPr/>
        </p:nvPicPr>
        <p:blipFill rotWithShape="1">
          <a:blip r:embed="rId39">
            <a:alphaModFix/>
          </a:blip>
          <a:srcRect/>
          <a:stretch/>
        </p:blipFill>
        <p:spPr>
          <a:xfrm>
            <a:off x="10310" y="0"/>
            <a:ext cx="6850268" cy="5187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harlfoxem/housesalesprediction"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50" descr="C:\Users\MaríaFer\Google Drive\ULEAD\Mercadeo\Branding\logo, escudo y bandera para PPT\LEAD-01[3].png"/>
          <p:cNvPicPr preferRelativeResize="0"/>
          <p:nvPr/>
        </p:nvPicPr>
        <p:blipFill rotWithShape="1">
          <a:blip r:embed="rId3">
            <a:alphaModFix/>
          </a:blip>
          <a:srcRect/>
          <a:stretch/>
        </p:blipFill>
        <p:spPr>
          <a:xfrm>
            <a:off x="1687608" y="227667"/>
            <a:ext cx="5768776" cy="3771900"/>
          </a:xfrm>
          <a:prstGeom prst="rect">
            <a:avLst/>
          </a:prstGeom>
          <a:noFill/>
          <a:ln>
            <a:noFill/>
          </a:ln>
        </p:spPr>
      </p:pic>
      <p:pic>
        <p:nvPicPr>
          <p:cNvPr id="266" name="Google Shape;266;p50"/>
          <p:cNvPicPr preferRelativeResize="0"/>
          <p:nvPr/>
        </p:nvPicPr>
        <p:blipFill rotWithShape="1">
          <a:blip r:embed="rId4">
            <a:alphaModFix/>
          </a:blip>
          <a:srcRect/>
          <a:stretch/>
        </p:blipFill>
        <p:spPr>
          <a:xfrm>
            <a:off x="109925" y="3381150"/>
            <a:ext cx="9034077" cy="1280500"/>
          </a:xfrm>
          <a:prstGeom prst="rect">
            <a:avLst/>
          </a:prstGeom>
          <a:noFill/>
          <a:ln>
            <a:noFill/>
          </a:ln>
        </p:spPr>
      </p:pic>
      <p:sp>
        <p:nvSpPr>
          <p:cNvPr id="267" name="Google Shape;267;p50"/>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68" name="Google Shape;268;p50"/>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50" name="Google Shape;350;p59"/>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351" name="Google Shape;351;p59"/>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52" name="Google Shape;352;p59"/>
          <p:cNvSpPr txBox="1"/>
          <p:nvPr/>
        </p:nvSpPr>
        <p:spPr>
          <a:xfrm>
            <a:off x="0" y="451000"/>
            <a:ext cx="70356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Evolución histórica de los Sistemas Operativos  </a:t>
            </a:r>
            <a:endParaRPr/>
          </a:p>
        </p:txBody>
      </p:sp>
      <p:sp>
        <p:nvSpPr>
          <p:cNvPr id="353" name="Google Shape;353;p59"/>
          <p:cNvSpPr txBox="1"/>
          <p:nvPr/>
        </p:nvSpPr>
        <p:spPr>
          <a:xfrm>
            <a:off x="587900" y="763138"/>
            <a:ext cx="7870500" cy="37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SISTEMAS DE TIEMPO COMPARTIDO (Fines 80’): </a:t>
            </a:r>
            <a:endParaRPr/>
          </a:p>
          <a:p>
            <a:pPr marL="0" lvl="0" indent="0" algn="l" rtl="0">
              <a:spcBef>
                <a:spcPts val="0"/>
              </a:spcBef>
              <a:spcAft>
                <a:spcPts val="0"/>
              </a:spcAft>
              <a:buNone/>
            </a:pPr>
            <a:endParaRPr/>
          </a:p>
          <a:p>
            <a:pPr marL="0" lvl="0" indent="0" algn="l" rtl="0">
              <a:spcBef>
                <a:spcPts val="0"/>
              </a:spcBef>
              <a:spcAft>
                <a:spcPts val="0"/>
              </a:spcAft>
              <a:buNone/>
            </a:pPr>
            <a:r>
              <a:rPr lang="en"/>
              <a:t>Estos Sistemas eran </a:t>
            </a:r>
            <a:r>
              <a:rPr lang="en">
                <a:solidFill>
                  <a:srgbClr val="FF0000"/>
                </a:solidFill>
              </a:rPr>
              <a:t>multiusuarios. </a:t>
            </a:r>
            <a:endParaRPr>
              <a:solidFill>
                <a:srgbClr val="FF0000"/>
              </a:solidFill>
            </a:endParaRPr>
          </a:p>
          <a:p>
            <a:pPr marL="0" lvl="0" indent="0" algn="l" rtl="0">
              <a:spcBef>
                <a:spcPts val="0"/>
              </a:spcBef>
              <a:spcAft>
                <a:spcPts val="0"/>
              </a:spcAft>
              <a:buNone/>
            </a:pPr>
            <a:endParaRPr/>
          </a:p>
          <a:p>
            <a:pPr marL="0" lvl="0" indent="0" algn="l" rtl="0">
              <a:spcBef>
                <a:spcPts val="0"/>
              </a:spcBef>
              <a:spcAft>
                <a:spcPts val="0"/>
              </a:spcAft>
              <a:buNone/>
            </a:pPr>
            <a:r>
              <a:rPr lang="en"/>
              <a:t>Ejecutaban programas de forma concurrente con una elevada tasa de despacho de procesador (cambio de contexto), de forma tal de permitir a los usuarios que interactúen directamente con el sistema como si fueran su único usuario. </a:t>
            </a:r>
            <a:endParaRPr/>
          </a:p>
          <a:p>
            <a:pPr marL="0" lvl="0" indent="0" algn="l" rtl="0">
              <a:spcBef>
                <a:spcPts val="0"/>
              </a:spcBef>
              <a:spcAft>
                <a:spcPts val="0"/>
              </a:spcAft>
              <a:buNone/>
            </a:pPr>
            <a:endParaRPr/>
          </a:p>
          <a:p>
            <a:pPr marL="0" lvl="0" indent="0" algn="l" rtl="0">
              <a:spcBef>
                <a:spcPts val="0"/>
              </a:spcBef>
              <a:spcAft>
                <a:spcPts val="0"/>
              </a:spcAft>
              <a:buNone/>
            </a:pPr>
            <a:r>
              <a:rPr lang="en"/>
              <a:t>La necesidad de acceder y actualizar datos de forma concurrente, creó la necesidad de evolucionar el sistema de archivos a uno multiusuario, incorporando técnicas de protección de accesos.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FF0000"/>
                </a:solidFill>
              </a:rPr>
              <a:t>Con costos de hardware decrecientes, fue posible el diseño y uso de computadores personales</a:t>
            </a:r>
            <a:r>
              <a:rPr lang="en"/>
              <a:t>. Los Sistemas fueron diseñados en base a que serían utilizados por un único usuario, y todo el énfasis en el desarrollo estuvo en mejorar la interacción con el usuario. </a:t>
            </a:r>
            <a:endParaRPr/>
          </a:p>
          <a:p>
            <a:pPr marL="0" lvl="0" indent="0" algn="l" rtl="0">
              <a:spcBef>
                <a:spcPts val="0"/>
              </a:spcBef>
              <a:spcAft>
                <a:spcPts val="0"/>
              </a:spcAft>
              <a:buNone/>
            </a:pPr>
            <a:endParaRPr/>
          </a:p>
          <a:p>
            <a:pPr marL="0" lvl="0" indent="0" algn="l" rtl="0">
              <a:spcBef>
                <a:spcPts val="0"/>
              </a:spcBef>
              <a:spcAft>
                <a:spcPts val="0"/>
              </a:spcAft>
              <a:buNone/>
            </a:pPr>
            <a:r>
              <a:rPr lang="en"/>
              <a:t>Se desarrolló la interfaz de ventanas que conocemos hoy.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0"/>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59" name="Google Shape;359;p60"/>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360" name="Google Shape;360;p60"/>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61" name="Google Shape;361;p60"/>
          <p:cNvSpPr txBox="1"/>
          <p:nvPr/>
        </p:nvSpPr>
        <p:spPr>
          <a:xfrm>
            <a:off x="0" y="451000"/>
            <a:ext cx="70356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Evolución histórica de los Sistemas Operativos  </a:t>
            </a:r>
            <a:endParaRPr/>
          </a:p>
        </p:txBody>
      </p:sp>
      <p:sp>
        <p:nvSpPr>
          <p:cNvPr id="362" name="Google Shape;362;p60"/>
          <p:cNvSpPr txBox="1"/>
          <p:nvPr/>
        </p:nvSpPr>
        <p:spPr>
          <a:xfrm>
            <a:off x="64275" y="786675"/>
            <a:ext cx="8909400" cy="18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SISTEMAS PARALELOS (comienzos 90’) : </a:t>
            </a:r>
            <a:endParaRPr/>
          </a:p>
          <a:p>
            <a:pPr marL="0" lvl="0" indent="0" algn="l" rtl="0">
              <a:spcBef>
                <a:spcPts val="0"/>
              </a:spcBef>
              <a:spcAft>
                <a:spcPts val="0"/>
              </a:spcAft>
              <a:buNone/>
            </a:pPr>
            <a:endParaRPr/>
          </a:p>
          <a:p>
            <a:pPr marL="0" lvl="0" indent="0" algn="l" rtl="0">
              <a:spcBef>
                <a:spcPts val="0"/>
              </a:spcBef>
              <a:spcAft>
                <a:spcPts val="0"/>
              </a:spcAft>
              <a:buNone/>
            </a:pPr>
            <a:r>
              <a:rPr lang="en"/>
              <a:t>Son </a:t>
            </a:r>
            <a:r>
              <a:rPr lang="en">
                <a:solidFill>
                  <a:srgbClr val="FF0000"/>
                </a:solidFill>
              </a:rPr>
              <a:t>Sistemas donde se dispone de más de un procesador,</a:t>
            </a:r>
            <a:r>
              <a:rPr lang="en"/>
              <a:t> permitiendo </a:t>
            </a:r>
            <a:r>
              <a:rPr lang="en">
                <a:solidFill>
                  <a:srgbClr val="FF0000"/>
                </a:solidFill>
              </a:rPr>
              <a:t>ejecución simultánea y sincronizada </a:t>
            </a:r>
            <a:r>
              <a:rPr lang="en"/>
              <a:t>de procesos. Se Clasifican en: </a:t>
            </a:r>
            <a:endParaRPr/>
          </a:p>
          <a:p>
            <a:pPr marL="0" lvl="0" indent="457200" algn="l" rtl="0">
              <a:spcBef>
                <a:spcPts val="0"/>
              </a:spcBef>
              <a:spcAft>
                <a:spcPts val="0"/>
              </a:spcAft>
              <a:buNone/>
            </a:pPr>
            <a:r>
              <a:rPr lang="en"/>
              <a:t>• Altamente integrados: “tightly coupled”. Son sistemas en donde los canales de interconexión son de alta velocidad. (bus común o memoria compartida) </a:t>
            </a:r>
            <a:endParaRPr/>
          </a:p>
          <a:p>
            <a:pPr marL="457200" lvl="0" indent="0" algn="l" rtl="0">
              <a:spcBef>
                <a:spcPts val="0"/>
              </a:spcBef>
              <a:spcAft>
                <a:spcPts val="0"/>
              </a:spcAft>
              <a:buNone/>
            </a:pPr>
            <a:r>
              <a:rPr lang="en"/>
              <a:t>• Poco Integrados: “closely coupled”. Son sistemas en donde los canales de interconexión son de baja velocidad (sistemas en red) </a:t>
            </a:r>
            <a:endParaRPr/>
          </a:p>
        </p:txBody>
      </p:sp>
      <p:pic>
        <p:nvPicPr>
          <p:cNvPr id="363" name="Google Shape;363;p60"/>
          <p:cNvPicPr preferRelativeResize="0"/>
          <p:nvPr/>
        </p:nvPicPr>
        <p:blipFill>
          <a:blip r:embed="rId3">
            <a:alphaModFix/>
          </a:blip>
          <a:stretch>
            <a:fillRect/>
          </a:stretch>
        </p:blipFill>
        <p:spPr>
          <a:xfrm>
            <a:off x="235050" y="2682075"/>
            <a:ext cx="3699503" cy="1882783"/>
          </a:xfrm>
          <a:prstGeom prst="rect">
            <a:avLst/>
          </a:prstGeom>
          <a:noFill/>
          <a:ln>
            <a:noFill/>
          </a:ln>
        </p:spPr>
      </p:pic>
      <p:pic>
        <p:nvPicPr>
          <p:cNvPr id="364" name="Google Shape;364;p60"/>
          <p:cNvPicPr preferRelativeResize="0"/>
          <p:nvPr/>
        </p:nvPicPr>
        <p:blipFill>
          <a:blip r:embed="rId4">
            <a:alphaModFix/>
          </a:blip>
          <a:stretch>
            <a:fillRect/>
          </a:stretch>
        </p:blipFill>
        <p:spPr>
          <a:xfrm>
            <a:off x="4289028" y="2733450"/>
            <a:ext cx="3765565" cy="18827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1"/>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70" name="Google Shape;370;p61"/>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371" name="Google Shape;371;p61"/>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72" name="Google Shape;372;p61"/>
          <p:cNvSpPr txBox="1"/>
          <p:nvPr/>
        </p:nvSpPr>
        <p:spPr>
          <a:xfrm>
            <a:off x="64425" y="537700"/>
            <a:ext cx="5299800" cy="6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Cambria"/>
                <a:ea typeface="Cambria"/>
                <a:cs typeface="Cambria"/>
                <a:sym typeface="Cambria"/>
              </a:rPr>
              <a:t>Arquitecturas</a:t>
            </a:r>
            <a:endParaRPr sz="1800" b="1">
              <a:latin typeface="Cambria"/>
              <a:ea typeface="Cambria"/>
              <a:cs typeface="Cambria"/>
              <a:sym typeface="Cambria"/>
            </a:endParaRPr>
          </a:p>
        </p:txBody>
      </p:sp>
      <p:sp>
        <p:nvSpPr>
          <p:cNvPr id="373" name="Google Shape;373;p61"/>
          <p:cNvSpPr txBox="1"/>
          <p:nvPr/>
        </p:nvSpPr>
        <p:spPr>
          <a:xfrm>
            <a:off x="64425" y="964350"/>
            <a:ext cx="5418300" cy="30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Clasificación de Arquitecturas (Taxonomía de Flynn):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SISD (Single Instruction, Single Data): Arquitectura secuencial, por ende no hay paralelismo; son arquitecturas monoprocesadores.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SIMD (Single Instruction, Multiple Data): Son sistemas que ejecutan la misma instrucción sobre un conjunto de datos (Arquitectura vectorial).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MISD (Multiple Instruction, Single Data): Paralelismo redundante.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MIMD (Multiple Instruction, Multiple Data): Varios procesadores autónomos que ejecutan en forma simultánea varias instrucciones sobre datos diferentes (puede ser memoria compartida: escalan poco, acceso a memoria es cuello de botella; memoria distribuida: escalan a miles de procesadores, conectados en una red de alta velocidad)  </a:t>
            </a:r>
            <a:endParaRPr>
              <a:latin typeface="Cambria"/>
              <a:ea typeface="Cambria"/>
              <a:cs typeface="Cambria"/>
              <a:sym typeface="Cambria"/>
            </a:endParaRPr>
          </a:p>
        </p:txBody>
      </p:sp>
      <p:pic>
        <p:nvPicPr>
          <p:cNvPr id="374" name="Google Shape;374;p61"/>
          <p:cNvPicPr preferRelativeResize="0"/>
          <p:nvPr/>
        </p:nvPicPr>
        <p:blipFill>
          <a:blip r:embed="rId3">
            <a:alphaModFix/>
          </a:blip>
          <a:stretch>
            <a:fillRect/>
          </a:stretch>
        </p:blipFill>
        <p:spPr>
          <a:xfrm>
            <a:off x="6149450" y="1360298"/>
            <a:ext cx="2419350"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2"/>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80" name="Google Shape;380;p62"/>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381" name="Google Shape;381;p62"/>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82" name="Google Shape;382;p62"/>
          <p:cNvSpPr txBox="1"/>
          <p:nvPr/>
        </p:nvSpPr>
        <p:spPr>
          <a:xfrm>
            <a:off x="0" y="451000"/>
            <a:ext cx="8826600" cy="6000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1500"/>
              </a:spcAft>
              <a:buNone/>
            </a:pPr>
            <a:r>
              <a:rPr lang="en" sz="1800" b="1">
                <a:solidFill>
                  <a:schemeClr val="dk1"/>
                </a:solidFill>
                <a:highlight>
                  <a:srgbClr val="FFFFFF"/>
                </a:highlight>
              </a:rPr>
              <a:t>Las partes de un Sistema Operativo</a:t>
            </a:r>
            <a:endParaRPr sz="1800" b="1">
              <a:solidFill>
                <a:schemeClr val="dk1"/>
              </a:solidFill>
              <a:highlight>
                <a:srgbClr val="FFFFFF"/>
              </a:highlight>
            </a:endParaRPr>
          </a:p>
        </p:txBody>
      </p:sp>
      <p:pic>
        <p:nvPicPr>
          <p:cNvPr id="383" name="Google Shape;383;p62"/>
          <p:cNvPicPr preferRelativeResize="0"/>
          <p:nvPr/>
        </p:nvPicPr>
        <p:blipFill>
          <a:blip r:embed="rId3">
            <a:alphaModFix/>
          </a:blip>
          <a:stretch>
            <a:fillRect/>
          </a:stretch>
        </p:blipFill>
        <p:spPr>
          <a:xfrm>
            <a:off x="470425" y="1051000"/>
            <a:ext cx="4195450" cy="3494050"/>
          </a:xfrm>
          <a:prstGeom prst="rect">
            <a:avLst/>
          </a:prstGeom>
          <a:noFill/>
          <a:ln>
            <a:noFill/>
          </a:ln>
        </p:spPr>
      </p:pic>
      <p:pic>
        <p:nvPicPr>
          <p:cNvPr id="384" name="Google Shape;384;p62"/>
          <p:cNvPicPr preferRelativeResize="0"/>
          <p:nvPr/>
        </p:nvPicPr>
        <p:blipFill>
          <a:blip r:embed="rId4">
            <a:alphaModFix/>
          </a:blip>
          <a:stretch>
            <a:fillRect/>
          </a:stretch>
        </p:blipFill>
        <p:spPr>
          <a:xfrm>
            <a:off x="5231575" y="1773150"/>
            <a:ext cx="3435425" cy="23743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3"/>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90" name="Google Shape;390;p63"/>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391" name="Google Shape;391;p63"/>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92" name="Google Shape;392;p63"/>
          <p:cNvSpPr txBox="1"/>
          <p:nvPr/>
        </p:nvSpPr>
        <p:spPr>
          <a:xfrm>
            <a:off x="64425" y="537700"/>
            <a:ext cx="5299800" cy="6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Cambria"/>
                <a:ea typeface="Cambria"/>
                <a:cs typeface="Cambria"/>
                <a:sym typeface="Cambria"/>
              </a:rPr>
              <a:t>Tipos de Procesamiento de Sistemas Operativos. </a:t>
            </a:r>
            <a:endParaRPr sz="1800" b="1">
              <a:latin typeface="Cambria"/>
              <a:ea typeface="Cambria"/>
              <a:cs typeface="Cambria"/>
              <a:sym typeface="Cambria"/>
            </a:endParaRPr>
          </a:p>
        </p:txBody>
      </p:sp>
      <p:sp>
        <p:nvSpPr>
          <p:cNvPr id="393" name="Google Shape;393;p63"/>
          <p:cNvSpPr txBox="1"/>
          <p:nvPr/>
        </p:nvSpPr>
        <p:spPr>
          <a:xfrm>
            <a:off x="211625" y="837300"/>
            <a:ext cx="8630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chemeClr val="dk1"/>
                </a:solidFill>
                <a:highlight>
                  <a:srgbClr val="FFFFFF"/>
                </a:highlight>
              </a:rPr>
              <a:t>Los Sistemas operativos están divididos en categorías que definen sus características.</a:t>
            </a:r>
            <a:endParaRPr sz="1000">
              <a:solidFill>
                <a:schemeClr val="dk1"/>
              </a:solidFill>
              <a:highlight>
                <a:srgbClr val="FFFFFF"/>
              </a:highlight>
            </a:endParaRPr>
          </a:p>
          <a:p>
            <a:pPr marL="0" lvl="0" indent="0" algn="l" rtl="0">
              <a:lnSpc>
                <a:spcPct val="115000"/>
              </a:lnSpc>
              <a:spcBef>
                <a:spcPts val="0"/>
              </a:spcBef>
              <a:spcAft>
                <a:spcPts val="0"/>
              </a:spcAft>
              <a:buNone/>
            </a:pPr>
            <a:r>
              <a:rPr lang="en" sz="1000" b="1">
                <a:solidFill>
                  <a:schemeClr val="dk1"/>
                </a:solidFill>
                <a:highlight>
                  <a:srgbClr val="FFFFFF"/>
                </a:highlight>
              </a:rPr>
              <a:t>– BATCH (en LOTE)</a:t>
            </a: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a:solidFill>
                  <a:schemeClr val="dk1"/>
                </a:solidFill>
                <a:highlight>
                  <a:srgbClr val="FFFFFF"/>
                </a:highlight>
              </a:rPr>
              <a:t>El tipo más antiguo de SO permite que sólo </a:t>
            </a:r>
            <a:r>
              <a:rPr lang="en" sz="1000">
                <a:solidFill>
                  <a:srgbClr val="FF0000"/>
                </a:solidFill>
                <a:highlight>
                  <a:srgbClr val="FFFFFF"/>
                </a:highlight>
              </a:rPr>
              <a:t>un programa sea ejecutado cada vez.</a:t>
            </a:r>
            <a:r>
              <a:rPr lang="en" sz="1000">
                <a:solidFill>
                  <a:schemeClr val="dk1"/>
                </a:solidFill>
                <a:highlight>
                  <a:srgbClr val="FFFFFF"/>
                </a:highlight>
              </a:rPr>
              <a:t> El programa que es cargado en la computadora es ejecutado completamente. Los datos usados por el programa no pueden ser modificados mientras el programa está siendo ejecutado. Cualquier error en el programa o en los datos significa comenzar todo nuevamente.</a:t>
            </a:r>
            <a:endParaRPr sz="1000">
              <a:solidFill>
                <a:schemeClr val="dk1"/>
              </a:solidFill>
              <a:highlight>
                <a:srgbClr val="FFFFFF"/>
              </a:highlight>
            </a:endParaRPr>
          </a:p>
          <a:p>
            <a:pPr marL="0" lvl="0" indent="0" algn="l" rtl="0">
              <a:lnSpc>
                <a:spcPct val="115000"/>
              </a:lnSpc>
              <a:spcBef>
                <a:spcPts val="0"/>
              </a:spcBef>
              <a:spcAft>
                <a:spcPts val="0"/>
              </a:spcAft>
              <a:buNone/>
            </a:pPr>
            <a:endParaRPr sz="1000">
              <a:solidFill>
                <a:schemeClr val="dk1"/>
              </a:solidFill>
              <a:highlight>
                <a:srgbClr val="FFFFFF"/>
              </a:highlight>
            </a:endParaRPr>
          </a:p>
          <a:p>
            <a:pPr marL="0" lvl="0" indent="0" algn="l" rtl="0">
              <a:lnSpc>
                <a:spcPct val="115000"/>
              </a:lnSpc>
              <a:spcBef>
                <a:spcPts val="0"/>
              </a:spcBef>
              <a:spcAft>
                <a:spcPts val="0"/>
              </a:spcAft>
              <a:buNone/>
            </a:pPr>
            <a:r>
              <a:rPr lang="en" sz="1000" b="1">
                <a:solidFill>
                  <a:schemeClr val="dk1"/>
                </a:solidFill>
                <a:highlight>
                  <a:srgbClr val="FFFFFF"/>
                </a:highlight>
              </a:rPr>
              <a:t>– INTERACTIVO</a:t>
            </a: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a:solidFill>
                  <a:schemeClr val="dk1"/>
                </a:solidFill>
                <a:highlight>
                  <a:srgbClr val="FFFFFF"/>
                </a:highlight>
              </a:rPr>
              <a:t>Estos </a:t>
            </a:r>
            <a:r>
              <a:rPr lang="en" sz="1000">
                <a:solidFill>
                  <a:srgbClr val="FF0000"/>
                </a:solidFill>
                <a:highlight>
                  <a:srgbClr val="FFFFFF"/>
                </a:highlight>
              </a:rPr>
              <a:t>permiten la modificación y entrada de datos durante la ejecución del programa. </a:t>
            </a:r>
            <a:endParaRPr sz="1000">
              <a:solidFill>
                <a:srgbClr val="FF0000"/>
              </a:solidFill>
              <a:highlight>
                <a:srgbClr val="FFFFFF"/>
              </a:highlight>
            </a:endParaRPr>
          </a:p>
          <a:p>
            <a:pPr marL="0" lvl="0" indent="0" algn="l" rtl="0">
              <a:lnSpc>
                <a:spcPct val="115000"/>
              </a:lnSpc>
              <a:spcBef>
                <a:spcPts val="0"/>
              </a:spcBef>
              <a:spcAft>
                <a:spcPts val="0"/>
              </a:spcAft>
              <a:buNone/>
            </a:pPr>
            <a:endParaRPr sz="1000">
              <a:solidFill>
                <a:schemeClr val="dk1"/>
              </a:solidFill>
              <a:highlight>
                <a:srgbClr val="FFFFFF"/>
              </a:highlight>
            </a:endParaRPr>
          </a:p>
          <a:p>
            <a:pPr marL="0" lvl="0" indent="0" algn="l" rtl="0">
              <a:lnSpc>
                <a:spcPct val="115000"/>
              </a:lnSpc>
              <a:spcBef>
                <a:spcPts val="0"/>
              </a:spcBef>
              <a:spcAft>
                <a:spcPts val="0"/>
              </a:spcAft>
              <a:buNone/>
            </a:pPr>
            <a:r>
              <a:rPr lang="en" sz="1000" b="1">
                <a:solidFill>
                  <a:schemeClr val="dk1"/>
                </a:solidFill>
                <a:highlight>
                  <a:srgbClr val="FFFFFF"/>
                </a:highlight>
              </a:rPr>
              <a:t>– EQUIPO-SHARING/MULTI-USUARIO</a:t>
            </a: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a:solidFill>
                  <a:schemeClr val="dk1"/>
                </a:solidFill>
                <a:highlight>
                  <a:srgbClr val="FFFFFF"/>
                </a:highlight>
              </a:rPr>
              <a:t>Estos Sistemas Operativos c</a:t>
            </a:r>
            <a:r>
              <a:rPr lang="en" sz="1000">
                <a:solidFill>
                  <a:srgbClr val="FF0000"/>
                </a:solidFill>
                <a:highlight>
                  <a:srgbClr val="FFFFFF"/>
                </a:highlight>
              </a:rPr>
              <a:t>omparten la computadora entre más de un usuario, </a:t>
            </a:r>
            <a:r>
              <a:rPr lang="en" sz="1000">
                <a:solidFill>
                  <a:schemeClr val="dk1"/>
                </a:solidFill>
                <a:highlight>
                  <a:srgbClr val="FFFFFF"/>
                </a:highlight>
              </a:rPr>
              <a:t>y adopta técnicas de escalonamiento por prioridades.</a:t>
            </a:r>
            <a:endParaRPr sz="1000">
              <a:solidFill>
                <a:schemeClr val="dk1"/>
              </a:solidFill>
              <a:highlight>
                <a:srgbClr val="FFFFFF"/>
              </a:highlight>
            </a:endParaRPr>
          </a:p>
          <a:p>
            <a:pPr marL="0" lvl="0" indent="0" algn="l" rtl="0">
              <a:lnSpc>
                <a:spcPct val="115000"/>
              </a:lnSpc>
              <a:spcBef>
                <a:spcPts val="0"/>
              </a:spcBef>
              <a:spcAft>
                <a:spcPts val="0"/>
              </a:spcAft>
              <a:buNone/>
            </a:pP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b="1">
                <a:solidFill>
                  <a:schemeClr val="dk1"/>
                </a:solidFill>
                <a:highlight>
                  <a:srgbClr val="FFFFFF"/>
                </a:highlight>
              </a:rPr>
              <a:t>– MULTI-TAREAS</a:t>
            </a: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a:solidFill>
                  <a:srgbClr val="FF0000"/>
                </a:solidFill>
                <a:highlight>
                  <a:srgbClr val="FFFFFF"/>
                </a:highlight>
              </a:rPr>
              <a:t>Más de un proceso puede ser ejecutado concurrentemente.</a:t>
            </a:r>
            <a:r>
              <a:rPr lang="en" sz="1000">
                <a:solidFill>
                  <a:schemeClr val="dk1"/>
                </a:solidFill>
                <a:highlight>
                  <a:srgbClr val="FFFFFF"/>
                </a:highlight>
              </a:rPr>
              <a:t> El procesador escalona rápidamente entre los procesos. Un usuario puede tener más de un proceso ejecutado cada vez.</a:t>
            </a:r>
            <a:endParaRPr sz="1000">
              <a:solidFill>
                <a:schemeClr val="dk1"/>
              </a:solidFill>
              <a:highlight>
                <a:srgbClr val="FFFFFF"/>
              </a:highlight>
            </a:endParaRPr>
          </a:p>
          <a:p>
            <a:pPr marL="0" lvl="0" indent="0" algn="l" rtl="0">
              <a:lnSpc>
                <a:spcPct val="115000"/>
              </a:lnSpc>
              <a:spcBef>
                <a:spcPts val="0"/>
              </a:spcBef>
              <a:spcAft>
                <a:spcPts val="0"/>
              </a:spcAft>
              <a:buNone/>
            </a:pPr>
            <a:endParaRPr sz="1000">
              <a:solidFill>
                <a:schemeClr val="dk1"/>
              </a:solidFill>
              <a:highlight>
                <a:srgbClr val="FFFFFF"/>
              </a:highlight>
            </a:endParaRPr>
          </a:p>
          <a:p>
            <a:pPr marL="0" lvl="0" indent="0" algn="l" rtl="0">
              <a:lnSpc>
                <a:spcPct val="115000"/>
              </a:lnSpc>
              <a:spcBef>
                <a:spcPts val="0"/>
              </a:spcBef>
              <a:spcAft>
                <a:spcPts val="0"/>
              </a:spcAft>
              <a:buNone/>
            </a:pPr>
            <a:r>
              <a:rPr lang="en" sz="1000" b="1">
                <a:solidFill>
                  <a:schemeClr val="dk1"/>
                </a:solidFill>
                <a:highlight>
                  <a:srgbClr val="FFFFFF"/>
                </a:highlight>
              </a:rPr>
              <a:t>– TIEMPO REAL</a:t>
            </a: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a:solidFill>
                  <a:schemeClr val="dk1"/>
                </a:solidFill>
                <a:highlight>
                  <a:srgbClr val="FFFFFF"/>
                </a:highlight>
              </a:rPr>
              <a:t>El Sistema Operativo </a:t>
            </a:r>
            <a:r>
              <a:rPr lang="en" sz="1000">
                <a:solidFill>
                  <a:srgbClr val="FF0000"/>
                </a:solidFill>
                <a:highlight>
                  <a:srgbClr val="FFFFFF"/>
                </a:highlight>
              </a:rPr>
              <a:t>monitoriza varias entradas que afectan la ejecución de procesos,</a:t>
            </a:r>
            <a:r>
              <a:rPr lang="en" sz="1000">
                <a:solidFill>
                  <a:schemeClr val="dk1"/>
                </a:solidFill>
                <a:highlight>
                  <a:srgbClr val="FFFFFF"/>
                </a:highlight>
              </a:rPr>
              <a:t> cambiando los modelos de computadoras del ambiente, afectando las salidas, dentro de un periodo de tiempo garantizado (normalmente &lt; 1 segundo).</a:t>
            </a:r>
            <a:endParaRPr sz="1000">
              <a:solidFill>
                <a:schemeClr val="dk1"/>
              </a:solidFill>
              <a:highlight>
                <a:srgbClr val="FFFFFF"/>
              </a:highlight>
            </a:endParaRPr>
          </a:p>
          <a:p>
            <a:pPr marL="0" lvl="0" indent="0" algn="l" rtl="0">
              <a:lnSpc>
                <a:spcPct val="115000"/>
              </a:lnSpc>
              <a:spcBef>
                <a:spcPts val="0"/>
              </a:spcBef>
              <a:spcAft>
                <a:spcPts val="0"/>
              </a:spcAft>
              <a:buNone/>
            </a:pPr>
            <a:endParaRPr sz="1000">
              <a:solidFill>
                <a:schemeClr val="dk1"/>
              </a:solidFill>
              <a:highlight>
                <a:srgbClr val="FFFFFF"/>
              </a:highlight>
            </a:endParaRPr>
          </a:p>
          <a:p>
            <a:pPr marL="0" lvl="0" indent="0" algn="l" rtl="0">
              <a:lnSpc>
                <a:spcPct val="115000"/>
              </a:lnSpc>
              <a:spcBef>
                <a:spcPts val="0"/>
              </a:spcBef>
              <a:spcAft>
                <a:spcPts val="0"/>
              </a:spcAft>
              <a:buNone/>
            </a:pPr>
            <a:r>
              <a:rPr lang="en" sz="1000" b="1">
                <a:solidFill>
                  <a:schemeClr val="dk1"/>
                </a:solidFill>
                <a:highlight>
                  <a:srgbClr val="FFFFFF"/>
                </a:highlight>
              </a:rPr>
              <a:t>– MULTI-PROCESAMIENTO</a:t>
            </a: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a:solidFill>
                  <a:schemeClr val="dk1"/>
                </a:solidFill>
                <a:highlight>
                  <a:srgbClr val="FFFFFF"/>
                </a:highlight>
              </a:rPr>
              <a:t>Un ordenador que </a:t>
            </a:r>
            <a:r>
              <a:rPr lang="en" sz="1000">
                <a:solidFill>
                  <a:srgbClr val="FF0000"/>
                </a:solidFill>
                <a:highlight>
                  <a:srgbClr val="FFFFFF"/>
                </a:highlight>
              </a:rPr>
              <a:t>tiene más de un procesador, dedicados a la ejecución de procesos.</a:t>
            </a:r>
            <a:endParaRPr sz="1000">
              <a:solidFill>
                <a:srgbClr val="FF000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4"/>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99" name="Google Shape;399;p64"/>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400" name="Google Shape;400;p64"/>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401" name="Google Shape;401;p64"/>
          <p:cNvSpPr txBox="1"/>
          <p:nvPr/>
        </p:nvSpPr>
        <p:spPr>
          <a:xfrm>
            <a:off x="2654250" y="526050"/>
            <a:ext cx="3835500" cy="5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mbria"/>
                <a:ea typeface="Cambria"/>
                <a:cs typeface="Cambria"/>
                <a:sym typeface="Cambria"/>
              </a:rPr>
              <a:t>Proyecto</a:t>
            </a:r>
            <a:endParaRPr sz="2400">
              <a:latin typeface="Cambria"/>
              <a:ea typeface="Cambria"/>
              <a:cs typeface="Cambria"/>
              <a:sym typeface="Cambria"/>
            </a:endParaRPr>
          </a:p>
        </p:txBody>
      </p:sp>
      <p:sp>
        <p:nvSpPr>
          <p:cNvPr id="402" name="Google Shape;402;p64"/>
          <p:cNvSpPr txBox="1"/>
          <p:nvPr/>
        </p:nvSpPr>
        <p:spPr>
          <a:xfrm>
            <a:off x="143250" y="854100"/>
            <a:ext cx="8872800" cy="23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Excel!</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Pasos</a:t>
            </a:r>
            <a:endParaRPr>
              <a:latin typeface="Cambria"/>
              <a:ea typeface="Cambria"/>
              <a:cs typeface="Cambria"/>
              <a:sym typeface="Cambria"/>
            </a:endParaRPr>
          </a:p>
          <a:p>
            <a:pPr marL="457200" lvl="0" indent="-317500" algn="l" rtl="0">
              <a:spcBef>
                <a:spcPts val="0"/>
              </a:spcBef>
              <a:spcAft>
                <a:spcPts val="0"/>
              </a:spcAft>
              <a:buSzPts val="1400"/>
              <a:buFont typeface="Cambria"/>
              <a:buAutoNum type="arabicPeriod"/>
            </a:pPr>
            <a:r>
              <a:rPr lang="en">
                <a:latin typeface="Cambria"/>
                <a:ea typeface="Cambria"/>
                <a:cs typeface="Cambria"/>
                <a:sym typeface="Cambria"/>
              </a:rPr>
              <a:t>Descargar el dataset de Kaggle ( </a:t>
            </a:r>
            <a:r>
              <a:rPr lang="en" u="sng">
                <a:solidFill>
                  <a:schemeClr val="hlink"/>
                </a:solidFill>
                <a:latin typeface="Cambria"/>
                <a:ea typeface="Cambria"/>
                <a:cs typeface="Cambria"/>
                <a:sym typeface="Cambria"/>
                <a:hlinkClick r:id="rId3"/>
              </a:rPr>
              <a:t>King County</a:t>
            </a:r>
            <a:r>
              <a:rPr lang="en">
                <a:latin typeface="Cambria"/>
                <a:ea typeface="Cambria"/>
                <a:cs typeface="Cambria"/>
                <a:sym typeface="Cambria"/>
              </a:rPr>
              <a:t>)</a:t>
            </a:r>
            <a:endParaRPr>
              <a:latin typeface="Cambria"/>
              <a:ea typeface="Cambria"/>
              <a:cs typeface="Cambria"/>
              <a:sym typeface="Cambria"/>
            </a:endParaRPr>
          </a:p>
          <a:p>
            <a:pPr marL="457200" lvl="0" indent="-317500" algn="l" rtl="0">
              <a:spcBef>
                <a:spcPts val="0"/>
              </a:spcBef>
              <a:spcAft>
                <a:spcPts val="0"/>
              </a:spcAft>
              <a:buSzPts val="1400"/>
              <a:buFont typeface="Cambria"/>
              <a:buAutoNum type="arabicPeriod"/>
            </a:pPr>
            <a:r>
              <a:rPr lang="en">
                <a:latin typeface="Cambria"/>
                <a:ea typeface="Cambria"/>
                <a:cs typeface="Cambria"/>
                <a:sym typeface="Cambria"/>
              </a:rPr>
              <a:t>Responder las siguientes preguntas. </a:t>
            </a:r>
            <a:endParaRPr>
              <a:latin typeface="Cambria"/>
              <a:ea typeface="Cambria"/>
              <a:cs typeface="Cambria"/>
              <a:sym typeface="Cambria"/>
            </a:endParaRPr>
          </a:p>
          <a:p>
            <a:pPr marL="914400" lvl="1" indent="-317500" algn="l" rtl="0">
              <a:spcBef>
                <a:spcPts val="0"/>
              </a:spcBef>
              <a:spcAft>
                <a:spcPts val="0"/>
              </a:spcAft>
              <a:buSzPts val="1400"/>
              <a:buFont typeface="Cambria"/>
              <a:buAutoNum type="alphaLcPeriod"/>
            </a:pPr>
            <a:r>
              <a:rPr lang="en">
                <a:latin typeface="Cambria"/>
                <a:ea typeface="Cambria"/>
                <a:cs typeface="Cambria"/>
                <a:sym typeface="Cambria"/>
              </a:rPr>
              <a:t>Con Pivot Table</a:t>
            </a:r>
            <a:endParaRPr>
              <a:latin typeface="Cambria"/>
              <a:ea typeface="Cambria"/>
              <a:cs typeface="Cambria"/>
              <a:sym typeface="Cambria"/>
            </a:endParaRPr>
          </a:p>
          <a:p>
            <a:pPr marL="1371600" lvl="2" indent="-317500" algn="l" rtl="0">
              <a:spcBef>
                <a:spcPts val="0"/>
              </a:spcBef>
              <a:spcAft>
                <a:spcPts val="0"/>
              </a:spcAft>
              <a:buSzPts val="1400"/>
              <a:buFont typeface="Cambria"/>
              <a:buAutoNum type="romanLcPeriod"/>
            </a:pPr>
            <a:r>
              <a:rPr lang="en">
                <a:latin typeface="Cambria"/>
                <a:ea typeface="Cambria"/>
                <a:cs typeface="Cambria"/>
                <a:sym typeface="Cambria"/>
              </a:rPr>
              <a:t>Cuántas casas tienen 3 cuartos y 1.75 baños.</a:t>
            </a:r>
            <a:endParaRPr>
              <a:latin typeface="Cambria"/>
              <a:ea typeface="Cambria"/>
              <a:cs typeface="Cambria"/>
              <a:sym typeface="Cambria"/>
            </a:endParaRPr>
          </a:p>
          <a:p>
            <a:pPr marL="1371600" lvl="2" indent="-317500" algn="l" rtl="0">
              <a:spcBef>
                <a:spcPts val="0"/>
              </a:spcBef>
              <a:spcAft>
                <a:spcPts val="0"/>
              </a:spcAft>
              <a:buSzPts val="1400"/>
              <a:buFont typeface="Cambria"/>
              <a:buAutoNum type="romanLcPeriod"/>
            </a:pPr>
            <a:r>
              <a:rPr lang="en">
                <a:latin typeface="Cambria"/>
                <a:ea typeface="Cambria"/>
                <a:cs typeface="Cambria"/>
                <a:sym typeface="Cambria"/>
              </a:rPr>
              <a:t>Cual es el precio que tiene más baños.</a:t>
            </a:r>
            <a:endParaRPr>
              <a:latin typeface="Cambria"/>
              <a:ea typeface="Cambria"/>
              <a:cs typeface="Cambria"/>
              <a:sym typeface="Cambria"/>
            </a:endParaRPr>
          </a:p>
          <a:p>
            <a:pPr marL="1371600" lvl="2" indent="-317500" algn="l" rtl="0">
              <a:spcBef>
                <a:spcPts val="0"/>
              </a:spcBef>
              <a:spcAft>
                <a:spcPts val="0"/>
              </a:spcAft>
              <a:buSzPts val="1400"/>
              <a:buFont typeface="Cambria"/>
              <a:buAutoNum type="romanLcPeriod"/>
            </a:pPr>
            <a:r>
              <a:rPr lang="en">
                <a:latin typeface="Cambria"/>
                <a:ea typeface="Cambria"/>
                <a:cs typeface="Cambria"/>
                <a:sym typeface="Cambria"/>
              </a:rPr>
              <a:t>De ese precio cual es la suma de pisos. </a:t>
            </a:r>
            <a:endParaRPr>
              <a:latin typeface="Cambria"/>
              <a:ea typeface="Cambria"/>
              <a:cs typeface="Cambria"/>
              <a:sym typeface="Cambria"/>
            </a:endParaRPr>
          </a:p>
          <a:p>
            <a:pPr marL="914400" lvl="1" indent="-317500" algn="l" rtl="0">
              <a:spcBef>
                <a:spcPts val="0"/>
              </a:spcBef>
              <a:spcAft>
                <a:spcPts val="0"/>
              </a:spcAft>
              <a:buSzPts val="1400"/>
              <a:buFont typeface="Cambria"/>
              <a:buAutoNum type="alphaLcPeriod"/>
            </a:pPr>
            <a:r>
              <a:rPr lang="en">
                <a:latin typeface="Cambria"/>
                <a:ea typeface="Cambria"/>
                <a:cs typeface="Cambria"/>
                <a:sym typeface="Cambria"/>
              </a:rPr>
              <a:t>Con Count IF</a:t>
            </a:r>
            <a:endParaRPr>
              <a:latin typeface="Cambria"/>
              <a:ea typeface="Cambria"/>
              <a:cs typeface="Cambria"/>
              <a:sym typeface="Cambria"/>
            </a:endParaRPr>
          </a:p>
          <a:p>
            <a:pPr marL="1371600" lvl="2" indent="-317500" algn="l" rtl="0">
              <a:spcBef>
                <a:spcPts val="0"/>
              </a:spcBef>
              <a:spcAft>
                <a:spcPts val="0"/>
              </a:spcAft>
              <a:buSzPts val="1400"/>
              <a:buFont typeface="Cambria"/>
              <a:buAutoNum type="romanLcPeriod"/>
            </a:pPr>
            <a:r>
              <a:rPr lang="en">
                <a:latin typeface="Cambria"/>
                <a:ea typeface="Cambria"/>
                <a:cs typeface="Cambria"/>
                <a:sym typeface="Cambria"/>
              </a:rPr>
              <a:t>Cuente cuantas casas estan con cada una de las categorías de condicion.</a:t>
            </a:r>
            <a:endParaRPr>
              <a:latin typeface="Cambria"/>
              <a:ea typeface="Cambria"/>
              <a:cs typeface="Cambria"/>
              <a:sym typeface="Cambria"/>
            </a:endParaRPr>
          </a:p>
          <a:p>
            <a:pPr marL="914400" lvl="1" indent="-317500" algn="l" rtl="0">
              <a:spcBef>
                <a:spcPts val="0"/>
              </a:spcBef>
              <a:spcAft>
                <a:spcPts val="0"/>
              </a:spcAft>
              <a:buSzPts val="1400"/>
              <a:buFont typeface="Cambria"/>
              <a:buAutoNum type="alphaLcPeriod"/>
            </a:pPr>
            <a:r>
              <a:rPr lang="en">
                <a:latin typeface="Cambria"/>
                <a:ea typeface="Cambria"/>
                <a:cs typeface="Cambria"/>
                <a:sym typeface="Cambria"/>
              </a:rPr>
              <a:t>Con If anidado</a:t>
            </a:r>
            <a:endParaRPr>
              <a:latin typeface="Cambria"/>
              <a:ea typeface="Cambria"/>
              <a:cs typeface="Cambria"/>
              <a:sym typeface="Cambria"/>
            </a:endParaRPr>
          </a:p>
          <a:p>
            <a:pPr marL="1371600" lvl="2" indent="-317500" algn="l" rtl="0">
              <a:spcBef>
                <a:spcPts val="0"/>
              </a:spcBef>
              <a:spcAft>
                <a:spcPts val="0"/>
              </a:spcAft>
              <a:buSzPts val="1400"/>
              <a:buFont typeface="Cambria"/>
              <a:buAutoNum type="romanLcPeriod"/>
            </a:pPr>
            <a:r>
              <a:rPr lang="en">
                <a:latin typeface="Cambria"/>
                <a:ea typeface="Cambria"/>
                <a:cs typeface="Cambria"/>
                <a:sym typeface="Cambria"/>
              </a:rPr>
              <a:t>Cree una columna que Clasifique en 3 (Alto, Medio, Bajo) los precios. </a:t>
            </a: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			Con las siguientes categorías. </a:t>
            </a: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Si 0% el mínimo de los precios, 50% es la mediana de los precios y el 100% es el máximo de los precios. </a:t>
            </a:r>
            <a:endParaRPr>
              <a:latin typeface="Cambria"/>
              <a:ea typeface="Cambria"/>
              <a:cs typeface="Cambria"/>
              <a:sym typeface="Cambria"/>
            </a:endParaRPr>
          </a:p>
          <a:p>
            <a:pPr marL="1828800" lvl="3" indent="-317500" algn="l" rtl="0">
              <a:spcBef>
                <a:spcPts val="0"/>
              </a:spcBef>
              <a:spcAft>
                <a:spcPts val="0"/>
              </a:spcAft>
              <a:buSzPts val="1400"/>
              <a:buFont typeface="Cambria"/>
              <a:buAutoNum type="arabicPeriod"/>
            </a:pPr>
            <a:r>
              <a:rPr lang="en">
                <a:latin typeface="Cambria"/>
                <a:ea typeface="Cambria"/>
                <a:cs typeface="Cambria"/>
                <a:sym typeface="Cambria"/>
              </a:rPr>
              <a:t>0% a 25% de los precios es BAJO</a:t>
            </a:r>
            <a:endParaRPr>
              <a:latin typeface="Cambria"/>
              <a:ea typeface="Cambria"/>
              <a:cs typeface="Cambria"/>
              <a:sym typeface="Cambria"/>
            </a:endParaRPr>
          </a:p>
          <a:p>
            <a:pPr marL="1828800" lvl="3" indent="-317500" algn="l" rtl="0">
              <a:spcBef>
                <a:spcPts val="0"/>
              </a:spcBef>
              <a:spcAft>
                <a:spcPts val="0"/>
              </a:spcAft>
              <a:buSzPts val="1400"/>
              <a:buFont typeface="Cambria"/>
              <a:buAutoNum type="arabicPeriod"/>
            </a:pPr>
            <a:r>
              <a:rPr lang="en">
                <a:latin typeface="Cambria"/>
                <a:ea typeface="Cambria"/>
                <a:cs typeface="Cambria"/>
                <a:sym typeface="Cambria"/>
              </a:rPr>
              <a:t>De 25% a 75% de los precios es MEDIO</a:t>
            </a:r>
            <a:endParaRPr>
              <a:latin typeface="Cambria"/>
              <a:ea typeface="Cambria"/>
              <a:cs typeface="Cambria"/>
              <a:sym typeface="Cambria"/>
            </a:endParaRPr>
          </a:p>
          <a:p>
            <a:pPr marL="1828800" lvl="3" indent="-317500" algn="l" rtl="0">
              <a:spcBef>
                <a:spcPts val="0"/>
              </a:spcBef>
              <a:spcAft>
                <a:spcPts val="0"/>
              </a:spcAft>
              <a:buSzPts val="1400"/>
              <a:buFont typeface="Cambria"/>
              <a:buAutoNum type="arabicPeriod"/>
            </a:pPr>
            <a:r>
              <a:rPr lang="en">
                <a:latin typeface="Cambria"/>
                <a:ea typeface="Cambria"/>
                <a:cs typeface="Cambria"/>
                <a:sym typeface="Cambria"/>
              </a:rPr>
              <a:t>75% al 100% de los precios es Alto</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5"/>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08" name="Google Shape;408;p65"/>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409" name="Google Shape;409;p65"/>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410" name="Google Shape;410;p65"/>
          <p:cNvSpPr txBox="1"/>
          <p:nvPr/>
        </p:nvSpPr>
        <p:spPr>
          <a:xfrm>
            <a:off x="2654250" y="526050"/>
            <a:ext cx="3835500" cy="5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mbria"/>
                <a:ea typeface="Cambria"/>
                <a:cs typeface="Cambria"/>
                <a:sym typeface="Cambria"/>
              </a:rPr>
              <a:t>Proyecto</a:t>
            </a:r>
            <a:endParaRPr sz="2400">
              <a:latin typeface="Cambria"/>
              <a:ea typeface="Cambria"/>
              <a:cs typeface="Cambria"/>
              <a:sym typeface="Cambria"/>
            </a:endParaRPr>
          </a:p>
        </p:txBody>
      </p:sp>
      <p:sp>
        <p:nvSpPr>
          <p:cNvPr id="411" name="Google Shape;411;p65"/>
          <p:cNvSpPr txBox="1"/>
          <p:nvPr/>
        </p:nvSpPr>
        <p:spPr>
          <a:xfrm>
            <a:off x="143250" y="946100"/>
            <a:ext cx="8872800" cy="23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mbria"/>
                <a:ea typeface="Cambria"/>
                <a:cs typeface="Cambria"/>
                <a:sym typeface="Cambria"/>
              </a:rPr>
              <a:t>Excel!</a:t>
            </a:r>
            <a:endParaRPr dirty="0">
              <a:latin typeface="Cambria"/>
              <a:ea typeface="Cambria"/>
              <a:cs typeface="Cambria"/>
              <a:sym typeface="Cambria"/>
            </a:endParaRPr>
          </a:p>
          <a:p>
            <a:pPr marL="0" lvl="0" indent="0" algn="l" rtl="0">
              <a:spcBef>
                <a:spcPts val="0"/>
              </a:spcBef>
              <a:spcAft>
                <a:spcPts val="0"/>
              </a:spcAft>
              <a:buNone/>
            </a:pPr>
            <a:endParaRPr dirty="0">
              <a:latin typeface="Cambria"/>
              <a:ea typeface="Cambria"/>
              <a:cs typeface="Cambria"/>
              <a:sym typeface="Cambria"/>
            </a:endParaRPr>
          </a:p>
          <a:p>
            <a:pPr marL="0" lvl="0" indent="0" algn="l" rtl="0">
              <a:spcBef>
                <a:spcPts val="0"/>
              </a:spcBef>
              <a:spcAft>
                <a:spcPts val="0"/>
              </a:spcAft>
              <a:buNone/>
            </a:pPr>
            <a:r>
              <a:rPr lang="en" dirty="0">
                <a:latin typeface="Cambria"/>
                <a:ea typeface="Cambria"/>
                <a:cs typeface="Cambria"/>
                <a:sym typeface="Cambria"/>
              </a:rPr>
              <a:t>Pasos de Estudio Opcional</a:t>
            </a:r>
            <a:endParaRPr dirty="0">
              <a:latin typeface="Cambria"/>
              <a:ea typeface="Cambria"/>
              <a:cs typeface="Cambria"/>
              <a:sym typeface="Cambria"/>
            </a:endParaRPr>
          </a:p>
          <a:p>
            <a:pPr marL="0" lvl="0" indent="0" algn="l" rtl="0">
              <a:spcBef>
                <a:spcPts val="0"/>
              </a:spcBef>
              <a:spcAft>
                <a:spcPts val="0"/>
              </a:spcAft>
              <a:buNone/>
            </a:pPr>
            <a:endParaRPr dirty="0">
              <a:latin typeface="Cambria"/>
              <a:ea typeface="Cambria"/>
              <a:cs typeface="Cambria"/>
              <a:sym typeface="Cambria"/>
            </a:endParaRPr>
          </a:p>
          <a:p>
            <a:pPr marL="457200" lvl="0" indent="-317500" algn="l" rtl="0">
              <a:spcBef>
                <a:spcPts val="0"/>
              </a:spcBef>
              <a:spcAft>
                <a:spcPts val="0"/>
              </a:spcAft>
              <a:buSzPts val="1400"/>
              <a:buFont typeface="Cambria"/>
              <a:buAutoNum type="arabicPeriod"/>
            </a:pPr>
            <a:r>
              <a:rPr lang="en" dirty="0">
                <a:latin typeface="Cambria"/>
                <a:ea typeface="Cambria"/>
                <a:cs typeface="Cambria"/>
                <a:sym typeface="Cambria"/>
              </a:rPr>
              <a:t>Realizar una predicción de </a:t>
            </a:r>
            <a:r>
              <a:rPr lang="en" dirty="0" smtClean="0">
                <a:latin typeface="Cambria"/>
                <a:ea typeface="Cambria"/>
                <a:cs typeface="Cambria"/>
                <a:sym typeface="Cambria"/>
              </a:rPr>
              <a:t>precios con una regresion lineal entre </a:t>
            </a:r>
            <a:r>
              <a:rPr lang="en" dirty="0">
                <a:latin typeface="Cambria"/>
                <a:ea typeface="Cambria"/>
                <a:cs typeface="Cambria"/>
                <a:sym typeface="Cambria"/>
              </a:rPr>
              <a:t>2 variables para predecir el precio. </a:t>
            </a:r>
            <a:endParaRPr dirty="0">
              <a:latin typeface="Cambria"/>
              <a:ea typeface="Cambria"/>
              <a:cs typeface="Cambria"/>
              <a:sym typeface="Cambria"/>
            </a:endParaRPr>
          </a:p>
          <a:p>
            <a:pPr marL="914400" lvl="1" indent="-317500" algn="l" rtl="0">
              <a:spcBef>
                <a:spcPts val="0"/>
              </a:spcBef>
              <a:spcAft>
                <a:spcPts val="0"/>
              </a:spcAft>
              <a:buSzPts val="1400"/>
              <a:buFont typeface="Cambria"/>
              <a:buAutoNum type="alphaLcPeriod"/>
            </a:pPr>
            <a:r>
              <a:rPr lang="en" dirty="0">
                <a:latin typeface="Cambria"/>
                <a:ea typeface="Cambria"/>
                <a:cs typeface="Cambria"/>
                <a:sym typeface="Cambria"/>
              </a:rPr>
              <a:t>Esto vale 2 puntos adicionales. </a:t>
            </a:r>
            <a:endParaRPr lang="en" dirty="0" smtClean="0">
              <a:latin typeface="Cambria"/>
              <a:ea typeface="Cambria"/>
              <a:cs typeface="Cambria"/>
              <a:sym typeface="Cambria"/>
            </a:endParaRPr>
          </a:p>
          <a:p>
            <a:pPr marL="914400" lvl="1" indent="-317500" algn="l" rtl="0">
              <a:spcBef>
                <a:spcPts val="0"/>
              </a:spcBef>
              <a:spcAft>
                <a:spcPts val="0"/>
              </a:spcAft>
              <a:buSzPts val="1400"/>
              <a:buFont typeface="Cambria"/>
              <a:buAutoNum type="alphaLcPeriod"/>
            </a:pPr>
            <a:r>
              <a:rPr lang="en-US" dirty="0" smtClean="0">
                <a:latin typeface="Cambria"/>
                <a:ea typeface="Cambria"/>
                <a:cs typeface="Cambria"/>
                <a:sym typeface="Cambria"/>
              </a:rPr>
              <a:t>D</a:t>
            </a:r>
            <a:r>
              <a:rPr lang="en" dirty="0" smtClean="0">
                <a:latin typeface="Cambria"/>
                <a:ea typeface="Cambria"/>
                <a:cs typeface="Cambria"/>
                <a:sym typeface="Cambria"/>
              </a:rPr>
              <a:t>ede de contener una grafica donde demuestre la correlacion de las variables. </a:t>
            </a:r>
            <a:endParaRPr lang="en-US" dirty="0" smtClean="0">
              <a:latin typeface="Cambria"/>
              <a:ea typeface="Cambria"/>
              <a:cs typeface="Cambria"/>
              <a:sym typeface="Cambria"/>
            </a:endParaRPr>
          </a:p>
          <a:p>
            <a:pPr marL="457200" lvl="0" indent="-317500" algn="l" rtl="0">
              <a:spcBef>
                <a:spcPts val="0"/>
              </a:spcBef>
              <a:spcAft>
                <a:spcPts val="0"/>
              </a:spcAft>
              <a:buSzPts val="1400"/>
              <a:buFont typeface="Cambria"/>
              <a:buAutoNum type="arabicPeriod"/>
            </a:pPr>
            <a:r>
              <a:rPr lang="en" dirty="0" smtClean="0">
                <a:latin typeface="Cambria"/>
                <a:ea typeface="Cambria"/>
                <a:cs typeface="Cambria"/>
                <a:sym typeface="Cambria"/>
              </a:rPr>
              <a:t>Realizar </a:t>
            </a:r>
            <a:r>
              <a:rPr lang="en" dirty="0">
                <a:latin typeface="Cambria"/>
                <a:ea typeface="Cambria"/>
                <a:cs typeface="Cambria"/>
                <a:sym typeface="Cambria"/>
              </a:rPr>
              <a:t>la predicción del punto 1 en una Macro donde complete todo el análisis con solo darle click a un botón. </a:t>
            </a:r>
            <a:endParaRPr dirty="0">
              <a:latin typeface="Cambria"/>
              <a:ea typeface="Cambria"/>
              <a:cs typeface="Cambria"/>
              <a:sym typeface="Cambria"/>
            </a:endParaRPr>
          </a:p>
          <a:p>
            <a:pPr marL="914400" lvl="1" indent="-317500" algn="l" rtl="0">
              <a:spcBef>
                <a:spcPts val="0"/>
              </a:spcBef>
              <a:spcAft>
                <a:spcPts val="0"/>
              </a:spcAft>
              <a:buSzPts val="1400"/>
              <a:buFont typeface="Cambria"/>
              <a:buAutoNum type="alphaLcPeriod"/>
            </a:pPr>
            <a:r>
              <a:rPr lang="en" dirty="0">
                <a:latin typeface="Cambria"/>
                <a:ea typeface="Cambria"/>
                <a:cs typeface="Cambria"/>
                <a:sym typeface="Cambria"/>
              </a:rPr>
              <a:t>Esto vale 5 Puntos (Una Tarea menos)</a:t>
            </a:r>
            <a:endParaRPr dirty="0">
              <a:latin typeface="Cambria"/>
              <a:ea typeface="Cambria"/>
              <a:cs typeface="Cambria"/>
              <a:sym typeface="Cambria"/>
            </a:endParaRPr>
          </a:p>
          <a:p>
            <a:pPr marL="0" lvl="0" indent="0" algn="l" rtl="0">
              <a:spcBef>
                <a:spcPts val="0"/>
              </a:spcBef>
              <a:spcAft>
                <a:spcPts val="0"/>
              </a:spcAft>
              <a:buNone/>
            </a:pPr>
            <a:endParaRPr dirty="0">
              <a:latin typeface="Cambria"/>
              <a:ea typeface="Cambria"/>
              <a:cs typeface="Cambria"/>
              <a:sym typeface="Cambria"/>
            </a:endParaRPr>
          </a:p>
          <a:p>
            <a:pPr marL="0" lvl="0" indent="0" algn="l" rtl="0">
              <a:spcBef>
                <a:spcPts val="0"/>
              </a:spcBef>
              <a:spcAft>
                <a:spcPts val="0"/>
              </a:spcAft>
              <a:buNone/>
            </a:pPr>
            <a:endParaRPr dirty="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1"/>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74" name="Google Shape;274;p51"/>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Tarea</a:t>
            </a:r>
            <a:endParaRPr sz="2500" b="1" i="1">
              <a:solidFill>
                <a:srgbClr val="FD8E00"/>
              </a:solidFill>
              <a:latin typeface="Georgia"/>
              <a:ea typeface="Georgia"/>
              <a:cs typeface="Georgia"/>
              <a:sym typeface="Georgia"/>
            </a:endParaRPr>
          </a:p>
        </p:txBody>
      </p:sp>
      <p:sp>
        <p:nvSpPr>
          <p:cNvPr id="275" name="Google Shape;275;p51"/>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276" name="Google Shape;276;p51"/>
          <p:cNvSpPr txBox="1"/>
          <p:nvPr/>
        </p:nvSpPr>
        <p:spPr>
          <a:xfrm>
            <a:off x="2654250" y="526050"/>
            <a:ext cx="3835500" cy="5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mbria"/>
                <a:ea typeface="Cambria"/>
                <a:cs typeface="Cambria"/>
                <a:sym typeface="Cambria"/>
              </a:rPr>
              <a:t>Tarea de investigación. </a:t>
            </a:r>
            <a:endParaRPr sz="2400">
              <a:latin typeface="Cambria"/>
              <a:ea typeface="Cambria"/>
              <a:cs typeface="Cambria"/>
              <a:sym typeface="Cambria"/>
            </a:endParaRPr>
          </a:p>
        </p:txBody>
      </p:sp>
      <p:sp>
        <p:nvSpPr>
          <p:cNvPr id="277" name="Google Shape;277;p51"/>
          <p:cNvSpPr txBox="1"/>
          <p:nvPr/>
        </p:nvSpPr>
        <p:spPr>
          <a:xfrm>
            <a:off x="2654250" y="1406725"/>
            <a:ext cx="3334200" cy="133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Sistemas Operativos. </a:t>
            </a:r>
            <a:endParaRPr>
              <a:latin typeface="Cambria"/>
              <a:ea typeface="Cambria"/>
              <a:cs typeface="Cambria"/>
              <a:sym typeface="Cambria"/>
            </a:endParaRPr>
          </a:p>
          <a:p>
            <a:pPr marL="0" lvl="0" indent="0" algn="l" rtl="0">
              <a:spcBef>
                <a:spcPts val="0"/>
              </a:spcBef>
              <a:spcAft>
                <a:spcPts val="0"/>
              </a:spcAft>
              <a:buNone/>
            </a:pP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Moviles (3)</a:t>
            </a:r>
            <a:endParaRPr sz="120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a:solidFill>
                  <a:srgbClr val="222222"/>
                </a:solidFill>
                <a:highlight>
                  <a:srgbClr val="FFFFFF"/>
                </a:highlight>
              </a:rPr>
              <a:t>PC (4)</a:t>
            </a:r>
            <a:endParaRPr sz="1200">
              <a:solidFill>
                <a:srgbClr val="222222"/>
              </a:solidFill>
              <a:highlight>
                <a:srgbClr val="FFFFFF"/>
              </a:highlight>
            </a:endParaRPr>
          </a:p>
          <a:p>
            <a:pPr marL="914400" lvl="1" indent="-304800" algn="l" rtl="0">
              <a:spcBef>
                <a:spcPts val="0"/>
              </a:spcBef>
              <a:spcAft>
                <a:spcPts val="0"/>
              </a:spcAft>
              <a:buClr>
                <a:srgbClr val="222222"/>
              </a:buClr>
              <a:buSzPts val="1200"/>
              <a:buChar char="○"/>
            </a:pPr>
            <a:r>
              <a:rPr lang="en" sz="1200">
                <a:solidFill>
                  <a:srgbClr val="222222"/>
                </a:solidFill>
                <a:highlight>
                  <a:srgbClr val="FFFFFF"/>
                </a:highlight>
              </a:rPr>
              <a:t>De Microsoft solo 1</a:t>
            </a:r>
            <a:endParaRPr sz="1200">
              <a:solidFill>
                <a:srgbClr val="222222"/>
              </a:solidFill>
              <a:highlight>
                <a:srgbClr val="FFFFFF"/>
              </a:highlight>
            </a:endParaRPr>
          </a:p>
          <a:p>
            <a:pPr marL="457200" lvl="0" indent="0" algn="l" rtl="0">
              <a:spcBef>
                <a:spcPts val="0"/>
              </a:spcBef>
              <a:spcAft>
                <a:spcPts val="0"/>
              </a:spcAft>
              <a:buNone/>
            </a:pPr>
            <a:endParaRPr sz="1200">
              <a:solidFill>
                <a:srgbClr val="222222"/>
              </a:solidFill>
              <a:highlight>
                <a:srgbClr val="FFFFFF"/>
              </a:highlight>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sp>
        <p:nvSpPr>
          <p:cNvPr id="278" name="Google Shape;278;p51"/>
          <p:cNvSpPr txBox="1"/>
          <p:nvPr/>
        </p:nvSpPr>
        <p:spPr>
          <a:xfrm>
            <a:off x="1529575" y="2938400"/>
            <a:ext cx="7104600" cy="14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Cada uno tiene que contener.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Historia</a:t>
            </a: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Porque se crea y cual es su punto de diferenciación. </a:t>
            </a: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Diferencia ( un cuadro de comparación de móviles y PC)</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84" name="Google Shape;284;p52"/>
          <p:cNvSpPr txBox="1"/>
          <p:nvPr/>
        </p:nvSpPr>
        <p:spPr>
          <a:xfrm>
            <a:off x="1877646" y="1871592"/>
            <a:ext cx="5832600" cy="1271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D8E00"/>
              </a:buClr>
              <a:buSzPts val="6000"/>
              <a:buFont typeface="Georgia"/>
              <a:buNone/>
            </a:pPr>
            <a:r>
              <a:rPr lang="en" sz="6000" b="1">
                <a:solidFill>
                  <a:srgbClr val="FD8E00"/>
                </a:solidFill>
                <a:latin typeface="Georgia"/>
                <a:ea typeface="Georgia"/>
                <a:cs typeface="Georgia"/>
                <a:sym typeface="Georgia"/>
              </a:rPr>
              <a:t>Tema 4</a:t>
            </a:r>
            <a:endParaRPr sz="4800" b="1" i="0" u="none" strike="noStrike" cap="none">
              <a:solidFill>
                <a:srgbClr val="FD8E00"/>
              </a:solidFill>
              <a:latin typeface="Georgia"/>
              <a:ea typeface="Georgia"/>
              <a:cs typeface="Georgia"/>
              <a:sym typeface="Georgia"/>
            </a:endParaRPr>
          </a:p>
        </p:txBody>
      </p:sp>
      <p:sp>
        <p:nvSpPr>
          <p:cNvPr id="285" name="Google Shape;285;p52"/>
          <p:cNvSpPr txBox="1"/>
          <p:nvPr/>
        </p:nvSpPr>
        <p:spPr>
          <a:xfrm>
            <a:off x="3308601" y="-643"/>
            <a:ext cx="5835300" cy="4464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3200" b="1">
                <a:solidFill>
                  <a:srgbClr val="FF9B09"/>
                </a:solidFill>
                <a:latin typeface="Cambria"/>
                <a:ea typeface="Cambria"/>
                <a:cs typeface="Cambria"/>
                <a:sym typeface="Cambria"/>
              </a:rPr>
              <a:t>Intro a TI</a:t>
            </a:r>
            <a:endParaRPr/>
          </a:p>
        </p:txBody>
      </p:sp>
      <p:pic>
        <p:nvPicPr>
          <p:cNvPr id="286" name="Google Shape;286;p52" descr="C:\Users\MaríaFer\Google Drive\ULEAD\Mercadeo\Branding\logo, escudo y bandera para PPT\LEAD-01[3].png"/>
          <p:cNvPicPr preferRelativeResize="0"/>
          <p:nvPr/>
        </p:nvPicPr>
        <p:blipFill rotWithShape="1">
          <a:blip r:embed="rId3">
            <a:alphaModFix/>
          </a:blip>
          <a:srcRect/>
          <a:stretch/>
        </p:blipFill>
        <p:spPr>
          <a:xfrm>
            <a:off x="20947" y="-2899"/>
            <a:ext cx="2484277" cy="1624339"/>
          </a:xfrm>
          <a:prstGeom prst="rect">
            <a:avLst/>
          </a:prstGeom>
          <a:noFill/>
          <a:ln>
            <a:noFill/>
          </a:ln>
        </p:spPr>
      </p:pic>
      <p:sp>
        <p:nvSpPr>
          <p:cNvPr id="287" name="Google Shape;287;p52"/>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3"/>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93" name="Google Shape;293;p53"/>
          <p:cNvSpPr txBox="1"/>
          <p:nvPr/>
        </p:nvSpPr>
        <p:spPr>
          <a:xfrm>
            <a:off x="-9730" y="-2609"/>
            <a:ext cx="9144000" cy="5559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3200" b="1">
                <a:solidFill>
                  <a:srgbClr val="FD8E00"/>
                </a:solidFill>
                <a:latin typeface="Georgia"/>
                <a:ea typeface="Georgia"/>
                <a:cs typeface="Georgia"/>
                <a:sym typeface="Georgia"/>
              </a:rPr>
              <a:t>Contenido </a:t>
            </a:r>
            <a:endParaRPr sz="3200" b="1" i="1">
              <a:solidFill>
                <a:srgbClr val="FD8E00"/>
              </a:solidFill>
              <a:latin typeface="Georgia"/>
              <a:ea typeface="Georgia"/>
              <a:cs typeface="Georgia"/>
              <a:sym typeface="Georgia"/>
            </a:endParaRPr>
          </a:p>
        </p:txBody>
      </p:sp>
      <p:sp>
        <p:nvSpPr>
          <p:cNvPr id="294" name="Google Shape;294;p53"/>
          <p:cNvSpPr txBox="1">
            <a:spLocks noGrp="1"/>
          </p:cNvSpPr>
          <p:nvPr>
            <p:ph type="ftr" idx="11"/>
          </p:nvPr>
        </p:nvSpPr>
        <p:spPr>
          <a:xfrm>
            <a:off x="3131840" y="4869658"/>
            <a:ext cx="28956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rodrigo.herrera.cr@gmail.com</a:t>
            </a:r>
            <a:endParaRPr/>
          </a:p>
        </p:txBody>
      </p:sp>
      <p:sp>
        <p:nvSpPr>
          <p:cNvPr id="295" name="Google Shape;295;p53"/>
          <p:cNvSpPr txBox="1"/>
          <p:nvPr/>
        </p:nvSpPr>
        <p:spPr>
          <a:xfrm>
            <a:off x="1580125" y="928900"/>
            <a:ext cx="5230200" cy="2466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b="1">
                <a:solidFill>
                  <a:schemeClr val="dk1"/>
                </a:solidFill>
              </a:rPr>
              <a:t>Sistemas Operativos. </a:t>
            </a:r>
            <a:endParaRPr sz="1200" b="1">
              <a:solidFill>
                <a:schemeClr val="dk1"/>
              </a:solidFill>
            </a:endParaRPr>
          </a:p>
          <a:p>
            <a:pPr marL="0" lvl="0" indent="0" algn="l" rtl="0">
              <a:lnSpc>
                <a:spcPct val="115000"/>
              </a:lnSpc>
              <a:spcBef>
                <a:spcPts val="0"/>
              </a:spcBef>
              <a:spcAft>
                <a:spcPts val="0"/>
              </a:spcAft>
              <a:buNone/>
            </a:pPr>
            <a:endParaRPr sz="1200" b="1">
              <a:solidFill>
                <a:schemeClr val="dk1"/>
              </a:solidFill>
            </a:endParaRPr>
          </a:p>
          <a:p>
            <a:pPr marL="457200" lvl="0" indent="0" algn="l" rtl="0">
              <a:lnSpc>
                <a:spcPct val="115000"/>
              </a:lnSpc>
              <a:spcBef>
                <a:spcPts val="0"/>
              </a:spcBef>
              <a:spcAft>
                <a:spcPts val="0"/>
              </a:spcAft>
              <a:buNone/>
            </a:pPr>
            <a:r>
              <a:rPr lang="en" sz="1200" b="1">
                <a:solidFill>
                  <a:schemeClr val="dk1"/>
                </a:solidFill>
              </a:rPr>
              <a:t>Presentaciones de la investigaciones de los sistemas operativos. </a:t>
            </a:r>
            <a:endParaRPr sz="1200" b="1">
              <a:solidFill>
                <a:schemeClr val="dk1"/>
              </a:solidFill>
            </a:endParaRPr>
          </a:p>
          <a:p>
            <a:pPr marL="457200" lvl="0" indent="0" algn="l" rtl="0">
              <a:lnSpc>
                <a:spcPct val="115000"/>
              </a:lnSpc>
              <a:spcBef>
                <a:spcPts val="0"/>
              </a:spcBef>
              <a:spcAft>
                <a:spcPts val="0"/>
              </a:spcAft>
              <a:buNone/>
            </a:pPr>
            <a:r>
              <a:rPr lang="en" sz="1200" b="1">
                <a:solidFill>
                  <a:schemeClr val="dk1"/>
                </a:solidFill>
              </a:rPr>
              <a:t>Repaso de Sistemas Operativos. </a:t>
            </a:r>
            <a:endParaRPr sz="1200" b="1">
              <a:solidFill>
                <a:schemeClr val="dk1"/>
              </a:solidFill>
            </a:endParaRPr>
          </a:p>
          <a:p>
            <a:pPr marL="457200" lvl="0" indent="0" algn="l" rtl="0">
              <a:lnSpc>
                <a:spcPct val="115000"/>
              </a:lnSpc>
              <a:spcBef>
                <a:spcPts val="0"/>
              </a:spcBef>
              <a:spcAft>
                <a:spcPts val="0"/>
              </a:spcAft>
              <a:buNone/>
            </a:pPr>
            <a:endParaRPr sz="1200" b="1">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rPr>
              <a:t>Excel</a:t>
            </a:r>
            <a:endParaRPr sz="1200" b="1">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b="1">
                <a:solidFill>
                  <a:schemeClr val="dk1"/>
                </a:solidFill>
              </a:rPr>
              <a:t>Formulas</a:t>
            </a:r>
            <a:endParaRPr sz="1200" b="1">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b="1">
                <a:solidFill>
                  <a:schemeClr val="dk1"/>
                </a:solidFill>
              </a:rPr>
              <a:t>Tablas dinámicas</a:t>
            </a:r>
            <a:endParaRPr sz="1200" b="1">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b="1">
                <a:solidFill>
                  <a:schemeClr val="dk1"/>
                </a:solidFill>
              </a:rPr>
              <a:t>Graficos. </a:t>
            </a:r>
            <a:endParaRPr sz="1200" b="1">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b="1">
                <a:solidFill>
                  <a:schemeClr val="dk1"/>
                </a:solidFill>
              </a:rPr>
              <a:t>Macros</a:t>
            </a:r>
            <a:endParaRPr sz="12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01" name="Google Shape;301;p54"/>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a:t>
            </a:r>
            <a:endParaRPr sz="2500" b="1" i="1">
              <a:solidFill>
                <a:srgbClr val="FD8E00"/>
              </a:solidFill>
              <a:latin typeface="Georgia"/>
              <a:ea typeface="Georgia"/>
              <a:cs typeface="Georgia"/>
              <a:sym typeface="Georgia"/>
            </a:endParaRPr>
          </a:p>
        </p:txBody>
      </p:sp>
      <p:sp>
        <p:nvSpPr>
          <p:cNvPr id="302" name="Google Shape;302;p54"/>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03" name="Google Shape;303;p54"/>
          <p:cNvSpPr txBox="1"/>
          <p:nvPr/>
        </p:nvSpPr>
        <p:spPr>
          <a:xfrm>
            <a:off x="21750" y="666525"/>
            <a:ext cx="31101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Sistemas Operativos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pic>
        <p:nvPicPr>
          <p:cNvPr id="304" name="Google Shape;304;p54"/>
          <p:cNvPicPr preferRelativeResize="0"/>
          <p:nvPr/>
        </p:nvPicPr>
        <p:blipFill>
          <a:blip r:embed="rId3">
            <a:alphaModFix/>
          </a:blip>
          <a:stretch>
            <a:fillRect/>
          </a:stretch>
        </p:blipFill>
        <p:spPr>
          <a:xfrm>
            <a:off x="2035275" y="1212525"/>
            <a:ext cx="5391150" cy="289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5"/>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10" name="Google Shape;310;p55"/>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a:t>
            </a:r>
            <a:endParaRPr sz="2500" b="1" i="1">
              <a:solidFill>
                <a:srgbClr val="FD8E00"/>
              </a:solidFill>
              <a:latin typeface="Georgia"/>
              <a:ea typeface="Georgia"/>
              <a:cs typeface="Georgia"/>
              <a:sym typeface="Georgia"/>
            </a:endParaRPr>
          </a:p>
        </p:txBody>
      </p:sp>
      <p:sp>
        <p:nvSpPr>
          <p:cNvPr id="311" name="Google Shape;311;p55"/>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12" name="Google Shape;312;p55"/>
          <p:cNvSpPr txBox="1"/>
          <p:nvPr/>
        </p:nvSpPr>
        <p:spPr>
          <a:xfrm>
            <a:off x="21750" y="666525"/>
            <a:ext cx="31101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Sistemas Operativos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sp>
        <p:nvSpPr>
          <p:cNvPr id="313" name="Google Shape;313;p55"/>
          <p:cNvSpPr txBox="1"/>
          <p:nvPr/>
        </p:nvSpPr>
        <p:spPr>
          <a:xfrm>
            <a:off x="1971200" y="666525"/>
            <a:ext cx="6487200" cy="1131600"/>
          </a:xfrm>
          <a:prstGeom prst="rect">
            <a:avLst/>
          </a:prstGeom>
          <a:noFill/>
          <a:ln>
            <a:noFill/>
          </a:ln>
        </p:spPr>
        <p:txBody>
          <a:bodyPr spcFirstLastPara="1" wrap="square" lIns="91425" tIns="91425" rIns="91425" bIns="91425" anchor="t" anchorCtr="0">
            <a:noAutofit/>
          </a:bodyPr>
          <a:lstStyle/>
          <a:p>
            <a:pPr marL="0" lvl="0" indent="0" algn="l" rtl="0">
              <a:lnSpc>
                <a:spcPct val="166666"/>
              </a:lnSpc>
              <a:spcBef>
                <a:spcPts val="0"/>
              </a:spcBef>
              <a:spcAft>
                <a:spcPts val="0"/>
              </a:spcAft>
              <a:buNone/>
            </a:pPr>
            <a:r>
              <a:rPr lang="en" sz="1000">
                <a:solidFill>
                  <a:srgbClr val="524D66"/>
                </a:solidFill>
                <a:highlight>
                  <a:srgbClr val="FFFFFF"/>
                </a:highlight>
              </a:rPr>
              <a:t>Un Sistema operativo es un programa que administra el hardware de una computadora. También proporciona las bases para los programas de aplicación, y actúa como intermediario entre el usuario y el hardware. Estas tareas, pueden ser llevadas a cabo de varias formas, lo que permite que algunos sistemas Operativos se diseñan para ser prácticos, otros eficientes y otros para ser ambas cosas. </a:t>
            </a:r>
            <a:endParaRPr sz="1000">
              <a:solidFill>
                <a:srgbClr val="524D66"/>
              </a:solidFill>
              <a:highlight>
                <a:srgbClr val="FFFFFF"/>
              </a:highlight>
            </a:endParaRPr>
          </a:p>
          <a:p>
            <a:pPr marL="0" lvl="0" indent="0" algn="l" rtl="0">
              <a:lnSpc>
                <a:spcPct val="166666"/>
              </a:lnSpc>
              <a:spcBef>
                <a:spcPts val="0"/>
              </a:spcBef>
              <a:spcAft>
                <a:spcPts val="0"/>
              </a:spcAft>
              <a:buNone/>
            </a:pPr>
            <a:r>
              <a:rPr lang="en" sz="1000">
                <a:solidFill>
                  <a:srgbClr val="524D66"/>
                </a:solidFill>
                <a:highlight>
                  <a:srgbClr val="FFFFFF"/>
                </a:highlight>
              </a:rPr>
              <a:t>Un sistema informático puede dividirse en cuatro componentes: el hardware, el sistema Operativo, los programas de aplicación, y los usuarios. El Sistema operativo controla y coordina el uso del hardware entre los diversos programas de aplicación por parte de los distintos usuarios. </a:t>
            </a:r>
            <a:endParaRPr sz="1000">
              <a:solidFill>
                <a:srgbClr val="524D66"/>
              </a:solidFill>
              <a:highlight>
                <a:srgbClr val="FFFFFF"/>
              </a:highlight>
            </a:endParaRPr>
          </a:p>
        </p:txBody>
      </p:sp>
      <p:pic>
        <p:nvPicPr>
          <p:cNvPr id="314" name="Google Shape;314;p55"/>
          <p:cNvPicPr preferRelativeResize="0"/>
          <p:nvPr/>
        </p:nvPicPr>
        <p:blipFill>
          <a:blip r:embed="rId3">
            <a:alphaModFix/>
          </a:blip>
          <a:stretch>
            <a:fillRect/>
          </a:stretch>
        </p:blipFill>
        <p:spPr>
          <a:xfrm>
            <a:off x="1372850" y="2508525"/>
            <a:ext cx="2827040" cy="2401880"/>
          </a:xfrm>
          <a:prstGeom prst="rect">
            <a:avLst/>
          </a:prstGeom>
          <a:noFill/>
          <a:ln>
            <a:noFill/>
          </a:ln>
        </p:spPr>
      </p:pic>
      <p:pic>
        <p:nvPicPr>
          <p:cNvPr id="315" name="Google Shape;315;p55"/>
          <p:cNvPicPr preferRelativeResize="0"/>
          <p:nvPr/>
        </p:nvPicPr>
        <p:blipFill>
          <a:blip r:embed="rId4">
            <a:alphaModFix/>
          </a:blip>
          <a:stretch>
            <a:fillRect/>
          </a:stretch>
        </p:blipFill>
        <p:spPr>
          <a:xfrm>
            <a:off x="6439653" y="2328600"/>
            <a:ext cx="1697901" cy="2512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6"/>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21" name="Google Shape;321;p56"/>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a:t>
            </a:r>
            <a:endParaRPr sz="2500" b="1" i="1">
              <a:solidFill>
                <a:srgbClr val="FD8E00"/>
              </a:solidFill>
              <a:latin typeface="Georgia"/>
              <a:ea typeface="Georgia"/>
              <a:cs typeface="Georgia"/>
              <a:sym typeface="Georgia"/>
            </a:endParaRPr>
          </a:p>
        </p:txBody>
      </p:sp>
      <p:sp>
        <p:nvSpPr>
          <p:cNvPr id="322" name="Google Shape;322;p56"/>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23" name="Google Shape;323;p56"/>
          <p:cNvSpPr txBox="1"/>
          <p:nvPr/>
        </p:nvSpPr>
        <p:spPr>
          <a:xfrm>
            <a:off x="21750" y="666525"/>
            <a:ext cx="31101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Objetivos principales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sp>
        <p:nvSpPr>
          <p:cNvPr id="324" name="Google Shape;324;p56"/>
          <p:cNvSpPr txBox="1"/>
          <p:nvPr/>
        </p:nvSpPr>
        <p:spPr>
          <a:xfrm>
            <a:off x="214625" y="1549375"/>
            <a:ext cx="4179000" cy="1500000"/>
          </a:xfrm>
          <a:prstGeom prst="rect">
            <a:avLst/>
          </a:prstGeom>
          <a:noFill/>
          <a:ln>
            <a:noFill/>
          </a:ln>
        </p:spPr>
        <p:txBody>
          <a:bodyPr spcFirstLastPara="1" wrap="square" lIns="91425" tIns="91425" rIns="91425" bIns="91425" anchor="t" anchorCtr="0">
            <a:noAutofit/>
          </a:bodyPr>
          <a:lstStyle/>
          <a:p>
            <a:pPr marL="457200" lvl="0" indent="-279400" algn="l" rtl="0">
              <a:lnSpc>
                <a:spcPct val="166666"/>
              </a:lnSpc>
              <a:spcBef>
                <a:spcPts val="600"/>
              </a:spcBef>
              <a:spcAft>
                <a:spcPts val="0"/>
              </a:spcAft>
              <a:buClr>
                <a:srgbClr val="524D66"/>
              </a:buClr>
              <a:buSzPts val="800"/>
              <a:buChar char="●"/>
            </a:pPr>
            <a:r>
              <a:rPr lang="en" sz="800">
                <a:solidFill>
                  <a:srgbClr val="524D66"/>
                </a:solidFill>
                <a:highlight>
                  <a:srgbClr val="FFFFFF"/>
                </a:highlight>
              </a:rPr>
              <a:t>Brindar un ambiente de realización y ejecución de aplicaciones </a:t>
            </a:r>
            <a:endParaRPr sz="800">
              <a:solidFill>
                <a:srgbClr val="524D66"/>
              </a:solidFill>
              <a:highlight>
                <a:srgbClr val="FFFFFF"/>
              </a:highlight>
            </a:endParaRPr>
          </a:p>
          <a:p>
            <a:pPr marL="457200" lvl="0" indent="-279400" algn="l" rtl="0">
              <a:lnSpc>
                <a:spcPct val="166666"/>
              </a:lnSpc>
              <a:spcBef>
                <a:spcPts val="0"/>
              </a:spcBef>
              <a:spcAft>
                <a:spcPts val="0"/>
              </a:spcAft>
              <a:buClr>
                <a:srgbClr val="524D66"/>
              </a:buClr>
              <a:buSzPts val="800"/>
              <a:buChar char="●"/>
            </a:pPr>
            <a:r>
              <a:rPr lang="en" sz="800">
                <a:solidFill>
                  <a:srgbClr val="524D66"/>
                </a:solidFill>
                <a:highlight>
                  <a:srgbClr val="FFFFFF"/>
                </a:highlight>
              </a:rPr>
              <a:t>Proveer un entorno sin interferencias a cada usuario (interferencia: Lo que un usuario modifica en su entorno, no interfiera ni modifique lo de otro usuario) </a:t>
            </a:r>
            <a:endParaRPr sz="800">
              <a:solidFill>
                <a:srgbClr val="524D66"/>
              </a:solidFill>
              <a:highlight>
                <a:srgbClr val="FFFFFF"/>
              </a:highlight>
            </a:endParaRPr>
          </a:p>
          <a:p>
            <a:pPr marL="457200" lvl="0" indent="-279400" algn="l" rtl="0">
              <a:lnSpc>
                <a:spcPct val="166666"/>
              </a:lnSpc>
              <a:spcBef>
                <a:spcPts val="0"/>
              </a:spcBef>
              <a:spcAft>
                <a:spcPts val="0"/>
              </a:spcAft>
              <a:buClr>
                <a:srgbClr val="524D66"/>
              </a:buClr>
              <a:buSzPts val="800"/>
              <a:buChar char="●"/>
            </a:pPr>
            <a:r>
              <a:rPr lang="en" sz="800">
                <a:solidFill>
                  <a:srgbClr val="524D66"/>
                </a:solidFill>
                <a:highlight>
                  <a:srgbClr val="FFFFFF"/>
                </a:highlight>
              </a:rPr>
              <a:t>Administrar en forma equitativa los recursos(hardware y software) </a:t>
            </a:r>
            <a:endParaRPr sz="800">
              <a:solidFill>
                <a:srgbClr val="524D66"/>
              </a:solidFill>
              <a:highlight>
                <a:srgbClr val="FFFFFF"/>
              </a:highlight>
            </a:endParaRPr>
          </a:p>
          <a:p>
            <a:pPr marL="457200" lvl="0" indent="-279400" algn="l" rtl="0">
              <a:lnSpc>
                <a:spcPct val="166666"/>
              </a:lnSpc>
              <a:spcBef>
                <a:spcPts val="0"/>
              </a:spcBef>
              <a:spcAft>
                <a:spcPts val="0"/>
              </a:spcAft>
              <a:buClr>
                <a:srgbClr val="524D66"/>
              </a:buClr>
              <a:buSzPts val="800"/>
              <a:buChar char="●"/>
            </a:pPr>
            <a:r>
              <a:rPr lang="en" sz="800">
                <a:solidFill>
                  <a:srgbClr val="524D66"/>
                </a:solidFill>
                <a:highlight>
                  <a:srgbClr val="FFFFFF"/>
                </a:highlight>
              </a:rPr>
              <a:t>Hacerlo de la forma mas amigable e intuitiva posible  </a:t>
            </a:r>
            <a:endParaRPr sz="800">
              <a:solidFill>
                <a:srgbClr val="524D66"/>
              </a:solidFill>
              <a:highlight>
                <a:srgbClr val="FFFFFF"/>
              </a:highlight>
            </a:endParaRPr>
          </a:p>
          <a:p>
            <a:pPr marL="0" lvl="0" indent="0" algn="l" rtl="0">
              <a:lnSpc>
                <a:spcPct val="166666"/>
              </a:lnSpc>
              <a:spcBef>
                <a:spcPts val="600"/>
              </a:spcBef>
              <a:spcAft>
                <a:spcPts val="0"/>
              </a:spcAft>
              <a:buNone/>
            </a:pPr>
            <a:endParaRPr sz="800">
              <a:solidFill>
                <a:srgbClr val="524D66"/>
              </a:solidFill>
              <a:highlight>
                <a:srgbClr val="FFFFFF"/>
              </a:highlight>
            </a:endParaRPr>
          </a:p>
          <a:p>
            <a:pPr marL="0" lvl="0" indent="0" algn="l" rtl="0">
              <a:lnSpc>
                <a:spcPct val="166666"/>
              </a:lnSpc>
              <a:spcBef>
                <a:spcPts val="600"/>
              </a:spcBef>
              <a:spcAft>
                <a:spcPts val="0"/>
              </a:spcAft>
              <a:buNone/>
            </a:pPr>
            <a:r>
              <a:rPr lang="en" sz="800">
                <a:solidFill>
                  <a:srgbClr val="524D66"/>
                </a:solidFill>
                <a:highlight>
                  <a:srgbClr val="FFFFFF"/>
                </a:highlight>
              </a:rPr>
              <a:t>Se Puede decir que el Sistema operativo es un: </a:t>
            </a:r>
            <a:endParaRPr sz="800">
              <a:solidFill>
                <a:srgbClr val="524D66"/>
              </a:solidFill>
              <a:highlight>
                <a:srgbClr val="FFFFFF"/>
              </a:highlight>
            </a:endParaRPr>
          </a:p>
          <a:p>
            <a:pPr marL="457200" lvl="0" indent="-279400" algn="l" rtl="0">
              <a:lnSpc>
                <a:spcPct val="166666"/>
              </a:lnSpc>
              <a:spcBef>
                <a:spcPts val="600"/>
              </a:spcBef>
              <a:spcAft>
                <a:spcPts val="0"/>
              </a:spcAft>
              <a:buClr>
                <a:srgbClr val="524D66"/>
              </a:buClr>
              <a:buSzPts val="800"/>
              <a:buChar char="●"/>
            </a:pPr>
            <a:r>
              <a:rPr lang="en" sz="800">
                <a:solidFill>
                  <a:srgbClr val="524D66"/>
                </a:solidFill>
                <a:highlight>
                  <a:srgbClr val="FFFFFF"/>
                </a:highlight>
              </a:rPr>
              <a:t> Administrador de recursos. Sus tareas consiste en administrar los recursos disponibles y decidir como asignar estos recursos según los pedidos y asignaciones que tenga. </a:t>
            </a:r>
            <a:endParaRPr sz="800">
              <a:solidFill>
                <a:srgbClr val="524D66"/>
              </a:solidFill>
              <a:highlight>
                <a:srgbClr val="FFFFFF"/>
              </a:highlight>
            </a:endParaRPr>
          </a:p>
          <a:p>
            <a:pPr marL="457200" lvl="0" indent="-279400" algn="l" rtl="0">
              <a:lnSpc>
                <a:spcPct val="166666"/>
              </a:lnSpc>
              <a:spcBef>
                <a:spcPts val="0"/>
              </a:spcBef>
              <a:spcAft>
                <a:spcPts val="0"/>
              </a:spcAft>
              <a:buClr>
                <a:srgbClr val="524D66"/>
              </a:buClr>
              <a:buSzPts val="800"/>
              <a:buChar char="●"/>
            </a:pPr>
            <a:r>
              <a:rPr lang="en" sz="800">
                <a:solidFill>
                  <a:srgbClr val="524D66"/>
                </a:solidFill>
                <a:highlight>
                  <a:srgbClr val="FFFFFF"/>
                </a:highlight>
              </a:rPr>
              <a:t> Programa de Control: Controla la ejecución de los programas para la prevención de errores y mal uso del sistema.  </a:t>
            </a:r>
            <a:endParaRPr sz="800">
              <a:solidFill>
                <a:srgbClr val="524D66"/>
              </a:solidFill>
              <a:highlight>
                <a:srgbClr val="FFFFFF"/>
              </a:highlight>
            </a:endParaRPr>
          </a:p>
        </p:txBody>
      </p:sp>
      <p:pic>
        <p:nvPicPr>
          <p:cNvPr id="325" name="Google Shape;325;p56"/>
          <p:cNvPicPr preferRelativeResize="0"/>
          <p:nvPr/>
        </p:nvPicPr>
        <p:blipFill>
          <a:blip r:embed="rId3">
            <a:alphaModFix/>
          </a:blip>
          <a:stretch>
            <a:fillRect/>
          </a:stretch>
        </p:blipFill>
        <p:spPr>
          <a:xfrm>
            <a:off x="4572000" y="860161"/>
            <a:ext cx="4445574" cy="33376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7"/>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8</a:t>
            </a:fld>
            <a:r>
              <a:rPr lang="en"/>
              <a:t> 	</a:t>
            </a:r>
            <a:endParaRPr/>
          </a:p>
        </p:txBody>
      </p:sp>
      <p:sp>
        <p:nvSpPr>
          <p:cNvPr id="331" name="Google Shape;331;p57"/>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332" name="Google Shape;332;p57"/>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33" name="Google Shape;333;p57"/>
          <p:cNvSpPr txBox="1"/>
          <p:nvPr/>
        </p:nvSpPr>
        <p:spPr>
          <a:xfrm>
            <a:off x="426200" y="1346848"/>
            <a:ext cx="7597200" cy="106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mbria"/>
              <a:buChar char="●"/>
            </a:pPr>
            <a:r>
              <a:rPr lang="en">
                <a:latin typeface="Cambria"/>
                <a:ea typeface="Cambria"/>
                <a:cs typeface="Cambria"/>
                <a:sym typeface="Cambria"/>
              </a:rPr>
              <a:t>Implementar diferentes entornos para diferentes usos (interfaz grafica, shells, tipo web, etc) </a:t>
            </a:r>
            <a:endParaRPr>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a:latin typeface="Cambria"/>
                <a:ea typeface="Cambria"/>
                <a:cs typeface="Cambria"/>
                <a:sym typeface="Cambria"/>
              </a:rPr>
              <a:t>Proveer una o más interfaces con el usuario. </a:t>
            </a:r>
            <a:endParaRPr>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a:latin typeface="Cambria"/>
                <a:ea typeface="Cambria"/>
                <a:cs typeface="Cambria"/>
                <a:sym typeface="Cambria"/>
              </a:rPr>
              <a:t>Proveer a las aplicaciones un conjunto de servicios(a través de los “system services”) </a:t>
            </a:r>
            <a:endParaRPr>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a:latin typeface="Cambria"/>
                <a:ea typeface="Cambria"/>
                <a:cs typeface="Cambria"/>
                <a:sym typeface="Cambria"/>
              </a:rPr>
              <a:t>Eficiencia y equidad en la administración de recursos. </a:t>
            </a:r>
            <a:endParaRPr>
              <a:latin typeface="Cambria"/>
              <a:ea typeface="Cambria"/>
              <a:cs typeface="Cambria"/>
              <a:sym typeface="Cambria"/>
            </a:endParaRPr>
          </a:p>
        </p:txBody>
      </p:sp>
      <p:sp>
        <p:nvSpPr>
          <p:cNvPr id="334" name="Google Shape;334;p57"/>
          <p:cNvSpPr txBox="1"/>
          <p:nvPr/>
        </p:nvSpPr>
        <p:spPr>
          <a:xfrm>
            <a:off x="21750" y="666525"/>
            <a:ext cx="31101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Funciones principales </a:t>
            </a:r>
            <a:endParaRPr>
              <a:latin typeface="Cambria"/>
              <a:ea typeface="Cambria"/>
              <a:cs typeface="Cambria"/>
              <a:sym typeface="Cambria"/>
            </a:endParaRPr>
          </a:p>
          <a:p>
            <a:pPr marL="0" lvl="0" indent="0" algn="l" rtl="0">
              <a:spcBef>
                <a:spcPts val="0"/>
              </a:spcBef>
              <a:spcAft>
                <a:spcPts val="0"/>
              </a:spcAft>
              <a:buNone/>
            </a:pPr>
            <a:endParaRPr>
              <a:latin typeface="Cambria"/>
              <a:ea typeface="Cambria"/>
              <a:cs typeface="Cambria"/>
              <a:sym typeface="Cambria"/>
            </a:endParaRPr>
          </a:p>
        </p:txBody>
      </p:sp>
      <p:pic>
        <p:nvPicPr>
          <p:cNvPr id="335" name="Google Shape;335;p57"/>
          <p:cNvPicPr preferRelativeResize="0"/>
          <p:nvPr/>
        </p:nvPicPr>
        <p:blipFill>
          <a:blip r:embed="rId3">
            <a:alphaModFix/>
          </a:blip>
          <a:stretch>
            <a:fillRect/>
          </a:stretch>
        </p:blipFill>
        <p:spPr>
          <a:xfrm>
            <a:off x="2710350" y="2659248"/>
            <a:ext cx="2571750" cy="177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8"/>
          <p:cNvSpPr txBox="1">
            <a:spLocks noGrp="1"/>
          </p:cNvSpPr>
          <p:nvPr>
            <p:ph type="sldNum" idx="12"/>
          </p:nvPr>
        </p:nvSpPr>
        <p:spPr>
          <a:xfrm>
            <a:off x="8458405" y="4841482"/>
            <a:ext cx="658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41" name="Google Shape;341;p58"/>
          <p:cNvSpPr txBox="1"/>
          <p:nvPr/>
        </p:nvSpPr>
        <p:spPr>
          <a:xfrm>
            <a:off x="-9725" y="-2602"/>
            <a:ext cx="9144000" cy="4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 sz="2500" b="1">
                <a:solidFill>
                  <a:srgbClr val="FD8E00"/>
                </a:solidFill>
                <a:latin typeface="Georgia"/>
                <a:ea typeface="Georgia"/>
                <a:cs typeface="Georgia"/>
                <a:sym typeface="Georgia"/>
              </a:rPr>
              <a:t>Materia </a:t>
            </a:r>
            <a:endParaRPr sz="2500" b="1" i="1">
              <a:solidFill>
                <a:srgbClr val="FD8E00"/>
              </a:solidFill>
              <a:latin typeface="Georgia"/>
              <a:ea typeface="Georgia"/>
              <a:cs typeface="Georgia"/>
              <a:sym typeface="Georgia"/>
            </a:endParaRPr>
          </a:p>
        </p:txBody>
      </p:sp>
      <p:sp>
        <p:nvSpPr>
          <p:cNvPr id="342" name="Google Shape;342;p58"/>
          <p:cNvSpPr txBox="1">
            <a:spLocks noGrp="1"/>
          </p:cNvSpPr>
          <p:nvPr>
            <p:ph type="ftr" idx="11"/>
          </p:nvPr>
        </p:nvSpPr>
        <p:spPr>
          <a:xfrm>
            <a:off x="3131840" y="4869658"/>
            <a:ext cx="2895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rodrigo.herrera@ulead.ac.cr</a:t>
            </a:r>
            <a:endParaRPr/>
          </a:p>
        </p:txBody>
      </p:sp>
      <p:sp>
        <p:nvSpPr>
          <p:cNvPr id="343" name="Google Shape;343;p58"/>
          <p:cNvSpPr txBox="1"/>
          <p:nvPr/>
        </p:nvSpPr>
        <p:spPr>
          <a:xfrm>
            <a:off x="0" y="451000"/>
            <a:ext cx="70356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Evolución histórica de los Sistemas Operativos  </a:t>
            </a:r>
            <a:endParaRPr/>
          </a:p>
        </p:txBody>
      </p:sp>
      <p:sp>
        <p:nvSpPr>
          <p:cNvPr id="344" name="Google Shape;344;p58"/>
          <p:cNvSpPr txBox="1"/>
          <p:nvPr/>
        </p:nvSpPr>
        <p:spPr>
          <a:xfrm>
            <a:off x="587825" y="1013375"/>
            <a:ext cx="7870500" cy="37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SISTEMAS BATCH Ó POR LOTES (70’ y comienzos de los 80’): </a:t>
            </a:r>
            <a:endParaRPr/>
          </a:p>
          <a:p>
            <a:pPr marL="0" lvl="0" indent="0" algn="l" rtl="0">
              <a:spcBef>
                <a:spcPts val="0"/>
              </a:spcBef>
              <a:spcAft>
                <a:spcPts val="0"/>
              </a:spcAft>
              <a:buNone/>
            </a:pPr>
            <a:endParaRPr/>
          </a:p>
          <a:p>
            <a:pPr marL="0" lvl="0" indent="0" algn="l" rtl="0">
              <a:spcBef>
                <a:spcPts val="0"/>
              </a:spcBef>
              <a:spcAft>
                <a:spcPts val="0"/>
              </a:spcAft>
              <a:buNone/>
            </a:pPr>
            <a:r>
              <a:rPr lang="en"/>
              <a:t>En las primeras épocas los sistemas </a:t>
            </a:r>
            <a:r>
              <a:rPr lang="en">
                <a:solidFill>
                  <a:srgbClr val="FF0000"/>
                </a:solidFill>
              </a:rPr>
              <a:t>eran grandes y costosos</a:t>
            </a:r>
            <a:r>
              <a:rPr lang="en"/>
              <a:t>. </a:t>
            </a:r>
            <a:r>
              <a:rPr lang="en">
                <a:solidFill>
                  <a:srgbClr val="FF0000"/>
                </a:solidFill>
              </a:rPr>
              <a:t>Constaban de una entrada de trabajos y una salida impresa</a:t>
            </a:r>
            <a:r>
              <a:rPr lang="en"/>
              <a:t>, por lo cual la interacción con el usuario era prácticamente nula. </a:t>
            </a:r>
            <a:endParaRPr/>
          </a:p>
          <a:p>
            <a:pPr marL="0" lvl="0" indent="0" algn="l" rtl="0">
              <a:spcBef>
                <a:spcPts val="0"/>
              </a:spcBef>
              <a:spcAft>
                <a:spcPts val="0"/>
              </a:spcAft>
              <a:buNone/>
            </a:pPr>
            <a:endParaRPr/>
          </a:p>
          <a:p>
            <a:pPr marL="0" lvl="0" indent="0" algn="l" rtl="0">
              <a:spcBef>
                <a:spcPts val="0"/>
              </a:spcBef>
              <a:spcAft>
                <a:spcPts val="0"/>
              </a:spcAft>
              <a:buNone/>
            </a:pPr>
            <a:r>
              <a:rPr lang="en"/>
              <a:t>Las principales características eran que el sistema </a:t>
            </a:r>
            <a:r>
              <a:rPr lang="en">
                <a:solidFill>
                  <a:srgbClr val="FF0000"/>
                </a:solidFill>
              </a:rPr>
              <a:t>soportaba de un único trabajo a la vez</a:t>
            </a:r>
            <a:r>
              <a:rPr lang="en"/>
              <a:t>, </a:t>
            </a:r>
            <a:r>
              <a:rPr lang="en">
                <a:solidFill>
                  <a:srgbClr val="FF0000"/>
                </a:solidFill>
              </a:rPr>
              <a:t>y que las tareas relacionadas se agrupaban en conjuntos o lotes</a:t>
            </a:r>
            <a:r>
              <a:rPr lang="en"/>
              <a:t>, para su procesamiento más eficiente. </a:t>
            </a:r>
            <a:endParaRPr/>
          </a:p>
          <a:p>
            <a:pPr marL="0" lvl="0" indent="0" algn="l" rtl="0">
              <a:spcBef>
                <a:spcPts val="0"/>
              </a:spcBef>
              <a:spcAft>
                <a:spcPts val="0"/>
              </a:spcAft>
              <a:buNone/>
            </a:pPr>
            <a:endParaRPr/>
          </a:p>
          <a:p>
            <a:pPr marL="0" lvl="0" indent="0" algn="l" rtl="0">
              <a:spcBef>
                <a:spcPts val="0"/>
              </a:spcBef>
              <a:spcAft>
                <a:spcPts val="0"/>
              </a:spcAft>
              <a:buNone/>
            </a:pPr>
            <a:r>
              <a:rPr lang="en"/>
              <a:t>A comienzos de los 80’, utilizando las técnicas de Spooling (proceso mediante el cual la computadora introduce trabajos en un buffer, de manera que un dispositivo pueda acceder a ellos cuando esté listo) y multiprogramación (ejecución de múltiples tareas compartiendo recursos) se pudo comenzar a desarrollar técnicas de planificación de despacho. Esta técnica consistía en seleccionar un lote de trabajos que estaban en memoria secundaria para cargarlos en memoria principal. Luego, el SO seleccionaba uno de ellos para ejecutar, y si este debía esperar por alguna tarea (por ejemplo ejecución de E/S) el sistema elegía otro del lote para utilizar el procesador. Esto, incrementó el uso del procesador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1356</Words>
  <Application>Microsoft Office PowerPoint</Application>
  <PresentationFormat>On-screen Show (16:9)</PresentationFormat>
  <Paragraphs>173</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Cambria</vt:lpstr>
      <vt:lpstr>Georgia</vt:lpstr>
      <vt:lpstr>Noto Sans Symbols</vt:lpstr>
      <vt:lpstr>Simple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Herrera Rodrigo (JXJ4VKS)</cp:lastModifiedBy>
  <cp:revision>1</cp:revision>
  <dcterms:modified xsi:type="dcterms:W3CDTF">2020-02-05T19:34:19Z</dcterms:modified>
</cp:coreProperties>
</file>