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767" r:id="rId2"/>
    <p:sldId id="786" r:id="rId3"/>
    <p:sldId id="725" r:id="rId4"/>
    <p:sldId id="775" r:id="rId5"/>
    <p:sldId id="776" r:id="rId6"/>
    <p:sldId id="773" r:id="rId7"/>
    <p:sldId id="802" r:id="rId8"/>
    <p:sldId id="777" r:id="rId9"/>
    <p:sldId id="782" r:id="rId10"/>
    <p:sldId id="781" r:id="rId11"/>
    <p:sldId id="783" r:id="rId12"/>
    <p:sldId id="784" r:id="rId13"/>
    <p:sldId id="785" r:id="rId14"/>
    <p:sldId id="787" r:id="rId15"/>
    <p:sldId id="788" r:id="rId16"/>
    <p:sldId id="799" r:id="rId17"/>
    <p:sldId id="789" r:id="rId18"/>
    <p:sldId id="790" r:id="rId19"/>
    <p:sldId id="791" r:id="rId20"/>
    <p:sldId id="807" r:id="rId21"/>
    <p:sldId id="806" r:id="rId22"/>
    <p:sldId id="792" r:id="rId23"/>
    <p:sldId id="800" r:id="rId24"/>
    <p:sldId id="801" r:id="rId25"/>
    <p:sldId id="793" r:id="rId26"/>
    <p:sldId id="794" r:id="rId27"/>
    <p:sldId id="795" r:id="rId28"/>
    <p:sldId id="796" r:id="rId29"/>
    <p:sldId id="797" r:id="rId30"/>
    <p:sldId id="803" r:id="rId31"/>
    <p:sldId id="804" r:id="rId32"/>
    <p:sldId id="805" r:id="rId33"/>
    <p:sldId id="808" r:id="rId34"/>
    <p:sldId id="809" r:id="rId35"/>
    <p:sldId id="810" r:id="rId36"/>
    <p:sldId id="811" r:id="rId37"/>
    <p:sldId id="812" r:id="rId38"/>
    <p:sldId id="813" r:id="rId39"/>
    <p:sldId id="814" r:id="rId40"/>
    <p:sldId id="815" r:id="rId41"/>
    <p:sldId id="816" r:id="rId42"/>
    <p:sldId id="817" r:id="rId43"/>
    <p:sldId id="818" r:id="rId44"/>
    <p:sldId id="819" r:id="rId45"/>
    <p:sldId id="820" r:id="rId4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EA4B-2952-48C5-AFB6-BD3EF7E7FFF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876D-2998-4A54-90F1-0232D46816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7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8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7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8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23-09-2024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3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3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12757BDE-A8AE-050B-A1D6-D6C1B4A4D18F}"/>
              </a:ext>
            </a:extLst>
          </p:cNvPr>
          <p:cNvSpPr txBox="1"/>
          <p:nvPr/>
        </p:nvSpPr>
        <p:spPr>
          <a:xfrm>
            <a:off x="2856784" y="1925678"/>
            <a:ext cx="6435262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4800" dirty="0"/>
              <a:t>Funciones en general</a:t>
            </a:r>
          </a:p>
        </p:txBody>
      </p:sp>
    </p:spTree>
    <p:extLst>
      <p:ext uri="{BB962C8B-B14F-4D97-AF65-F5344CB8AC3E}">
        <p14:creationId xmlns:p14="http://schemas.microsoft.com/office/powerpoint/2010/main" val="356584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5F6EE2-B712-4F79-9A9D-CA2CB3C8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705" y="1878874"/>
            <a:ext cx="4562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4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9B06A6-836B-4A93-9E02-0351A6B4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8" y="0"/>
            <a:ext cx="87534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7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15F790F-D237-4655-BC25-A2441DCBE094}"/>
              </a:ext>
            </a:extLst>
          </p:cNvPr>
          <p:cNvSpPr txBox="1"/>
          <p:nvPr/>
        </p:nvSpPr>
        <p:spPr>
          <a:xfrm>
            <a:off x="-1" y="71174"/>
            <a:ext cx="4616245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dirty="0"/>
              <a:t>Dominio y Recorrido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999290-03D4-4BB3-B75C-A1409B13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03" y="3079055"/>
            <a:ext cx="7140061" cy="255923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63302F6-B8B9-4158-9187-7B4F2CD1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503" y="758426"/>
            <a:ext cx="7121434" cy="22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7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FDE695-4393-4EC6-9DA2-CDAC055E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78946"/>
            <a:ext cx="95154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C96545A-CA70-4544-9452-DF0FFD79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09" y="1016998"/>
            <a:ext cx="9172575" cy="3448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E34CCA-A35F-49AC-9D80-A5DE4C97BA0E}"/>
              </a:ext>
            </a:extLst>
          </p:cNvPr>
          <p:cNvSpPr txBox="1"/>
          <p:nvPr/>
        </p:nvSpPr>
        <p:spPr>
          <a:xfrm>
            <a:off x="1" y="128430"/>
            <a:ext cx="4058194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dirty="0"/>
              <a:t>Dominio y Recorrido</a:t>
            </a:r>
          </a:p>
        </p:txBody>
      </p:sp>
    </p:spTree>
    <p:extLst>
      <p:ext uri="{BB962C8B-B14F-4D97-AF65-F5344CB8AC3E}">
        <p14:creationId xmlns:p14="http://schemas.microsoft.com/office/powerpoint/2010/main" val="104310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9F4C0A5-778C-41DF-B84D-C527FEF0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662112"/>
            <a:ext cx="9477375" cy="35337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1A8E8AA-96BA-479E-AACE-B3683E97FF9D}"/>
              </a:ext>
            </a:extLst>
          </p:cNvPr>
          <p:cNvSpPr txBox="1"/>
          <p:nvPr/>
        </p:nvSpPr>
        <p:spPr>
          <a:xfrm>
            <a:off x="1" y="128430"/>
            <a:ext cx="4058194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400" dirty="0"/>
              <a:t>Ejemplo : Dominio y Recorrido</a:t>
            </a:r>
          </a:p>
        </p:txBody>
      </p:sp>
    </p:spTree>
    <p:extLst>
      <p:ext uri="{BB962C8B-B14F-4D97-AF65-F5344CB8AC3E}">
        <p14:creationId xmlns:p14="http://schemas.microsoft.com/office/powerpoint/2010/main" val="3379156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A9C8C2B-7942-492E-A04E-2FCC38486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26" y="1941467"/>
            <a:ext cx="29146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66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6F23D2B2-9B44-64C0-C991-F54E44D5C6D0}"/>
              </a:ext>
            </a:extLst>
          </p:cNvPr>
          <p:cNvSpPr txBox="1"/>
          <p:nvPr/>
        </p:nvSpPr>
        <p:spPr>
          <a:xfrm>
            <a:off x="-1" y="71174"/>
            <a:ext cx="4302035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800" dirty="0"/>
              <a:t>Restricciones del Dominio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1BCBDDB-E25F-4971-9252-5D9E64FB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2" y="858883"/>
            <a:ext cx="7119529" cy="286466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CC0686C-8B8D-41CC-BBCB-18CB550A9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1" y="3819308"/>
            <a:ext cx="7119529" cy="246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999F4F6-804F-432C-95D1-F4D2714E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654" y="2064883"/>
            <a:ext cx="2667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66855E-43D8-413A-B703-12DDFD4E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64" y="929368"/>
            <a:ext cx="9182100" cy="3867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3BB1223-EACB-48E8-A814-87C97C13870F}"/>
              </a:ext>
            </a:extLst>
          </p:cNvPr>
          <p:cNvSpPr txBox="1"/>
          <p:nvPr/>
        </p:nvSpPr>
        <p:spPr>
          <a:xfrm>
            <a:off x="139337" y="79882"/>
            <a:ext cx="3944984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800" dirty="0"/>
              <a:t>Funciones por Tramos</a:t>
            </a:r>
          </a:p>
        </p:txBody>
      </p:sp>
    </p:spTree>
    <p:extLst>
      <p:ext uri="{BB962C8B-B14F-4D97-AF65-F5344CB8AC3E}">
        <p14:creationId xmlns:p14="http://schemas.microsoft.com/office/powerpoint/2010/main" val="340141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FEA7689-EC3D-4462-AEB6-B4C7DCB10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87" y="65450"/>
            <a:ext cx="92487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13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EC6CDD-1DC7-49BF-85A7-987BA89B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97" y="1066800"/>
            <a:ext cx="9296400" cy="4724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18E072-ACCB-4911-AE51-BA21BAE31DAF}"/>
              </a:ext>
            </a:extLst>
          </p:cNvPr>
          <p:cNvSpPr txBox="1"/>
          <p:nvPr/>
        </p:nvSpPr>
        <p:spPr>
          <a:xfrm>
            <a:off x="139337" y="79882"/>
            <a:ext cx="3944984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800" dirty="0"/>
              <a:t>Funciones por Tramos</a:t>
            </a:r>
          </a:p>
        </p:txBody>
      </p:sp>
    </p:spTree>
    <p:extLst>
      <p:ext uri="{BB962C8B-B14F-4D97-AF65-F5344CB8AC3E}">
        <p14:creationId xmlns:p14="http://schemas.microsoft.com/office/powerpoint/2010/main" val="1800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71C751D-2FB8-4273-BFE0-4C6CAFD6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762729"/>
            <a:ext cx="7412652" cy="32657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2BD9D18-AA50-41B0-A5CF-DA78E88F2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63" y="4351094"/>
            <a:ext cx="7412652" cy="18476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F70BD9-438F-4117-A285-63B6DACB1AE4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por Tramos</a:t>
            </a:r>
          </a:p>
        </p:txBody>
      </p:sp>
    </p:spTree>
    <p:extLst>
      <p:ext uri="{BB962C8B-B14F-4D97-AF65-F5344CB8AC3E}">
        <p14:creationId xmlns:p14="http://schemas.microsoft.com/office/powerpoint/2010/main" val="373603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02BCB5-CC90-471C-A285-352B27B9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00362"/>
            <a:ext cx="27432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0C3E658-AED1-4B27-AC68-9BD1113F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738312"/>
            <a:ext cx="8696325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CAB608-4A3E-4BC8-8832-248841F17E32}"/>
              </a:ext>
            </a:extLst>
          </p:cNvPr>
          <p:cNvSpPr txBox="1"/>
          <p:nvPr/>
        </p:nvSpPr>
        <p:spPr>
          <a:xfrm>
            <a:off x="139337" y="79882"/>
            <a:ext cx="3944984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800" dirty="0"/>
              <a:t>Funciones Polinomiales</a:t>
            </a:r>
          </a:p>
        </p:txBody>
      </p:sp>
    </p:spTree>
    <p:extLst>
      <p:ext uri="{BB962C8B-B14F-4D97-AF65-F5344CB8AC3E}">
        <p14:creationId xmlns:p14="http://schemas.microsoft.com/office/powerpoint/2010/main" val="138452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9A3D7C-8C6B-4E7E-AA5B-4D6D9E54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181100"/>
            <a:ext cx="8791575" cy="4495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78AA1F9-1134-4564-8133-6732412C1392}"/>
              </a:ext>
            </a:extLst>
          </p:cNvPr>
          <p:cNvSpPr txBox="1"/>
          <p:nvPr/>
        </p:nvSpPr>
        <p:spPr>
          <a:xfrm>
            <a:off x="139337" y="79882"/>
            <a:ext cx="3944984" cy="52322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800" dirty="0"/>
              <a:t>Funciones Polinomiales</a:t>
            </a:r>
          </a:p>
        </p:txBody>
      </p:sp>
    </p:spTree>
    <p:extLst>
      <p:ext uri="{BB962C8B-B14F-4D97-AF65-F5344CB8AC3E}">
        <p14:creationId xmlns:p14="http://schemas.microsoft.com/office/powerpoint/2010/main" val="382116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DB0E61-D74D-46B4-B8AA-540540C0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45" y="945152"/>
            <a:ext cx="8991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5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0FDBB2-92FD-4A50-B8DE-3984181BC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00" y="935038"/>
            <a:ext cx="6292703" cy="23720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0DF214-081A-4871-B2C7-853D0669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600" y="3429000"/>
            <a:ext cx="6292703" cy="20009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A396AD4-A1C5-4B36-9B7A-069BB68E7C2A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Polinomiales</a:t>
            </a:r>
          </a:p>
        </p:txBody>
      </p:sp>
    </p:spTree>
    <p:extLst>
      <p:ext uri="{BB962C8B-B14F-4D97-AF65-F5344CB8AC3E}">
        <p14:creationId xmlns:p14="http://schemas.microsoft.com/office/powerpoint/2010/main" val="2930058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1AA013-AF00-4856-85A5-FFAA0C2B2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71" y="276906"/>
            <a:ext cx="6065384" cy="27802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783477-342D-49A6-99EB-31F53C10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371" y="3136062"/>
            <a:ext cx="6065384" cy="274316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94D35C9-6F62-4246-8ACC-C39DCB60CD58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Polinomiales</a:t>
            </a:r>
          </a:p>
        </p:txBody>
      </p:sp>
    </p:spTree>
    <p:extLst>
      <p:ext uri="{BB962C8B-B14F-4D97-AF65-F5344CB8AC3E}">
        <p14:creationId xmlns:p14="http://schemas.microsoft.com/office/powerpoint/2010/main" val="1284513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7AB052-B297-4886-AAF7-0C8B0664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2266949"/>
            <a:ext cx="2828925" cy="16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68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1E7F0F-32D3-4301-8A1F-D1ECEC1E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0" y="923653"/>
            <a:ext cx="8553450" cy="2781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10A3666-A37E-447B-8A31-4111FC547EE2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358300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020D3E07-557A-7300-9D6C-24C6E6F1E86F}"/>
              </a:ext>
            </a:extLst>
          </p:cNvPr>
          <p:cNvSpPr txBox="1"/>
          <p:nvPr/>
        </p:nvSpPr>
        <p:spPr>
          <a:xfrm>
            <a:off x="160866" y="212534"/>
            <a:ext cx="4750768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dirty="0"/>
              <a:t>Ejemplo de una función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A5A9BEB-8227-48E4-91B0-4FC1C983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352550"/>
            <a:ext cx="95535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8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56F5EC-302A-4482-A1CD-0C311A3C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96" y="1030876"/>
            <a:ext cx="6833916" cy="32292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EEC711-6A7C-479C-88D0-023CDA1F8FF8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34296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906851-477F-429C-B7B2-1A164F6AD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66" y="112767"/>
            <a:ext cx="6407468" cy="31420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4B8E92-A589-40D3-8E9B-4BC7CC82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66" y="3429000"/>
            <a:ext cx="6407468" cy="26443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C830DB-8A4E-4A20-A21E-BE46DEC4AE58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199076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455B32-E8DE-4E6F-9642-D957E595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0" y="721858"/>
            <a:ext cx="92678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1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3C782B-E007-4903-840E-5B24EC04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49" y="664164"/>
            <a:ext cx="7913914" cy="3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4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3C8061-45A3-4792-8623-B682519D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33" y="458560"/>
            <a:ext cx="9439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A496D1-10B8-4E0E-97D3-56D1261B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46" y="0"/>
            <a:ext cx="5823131" cy="29609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BCA28C2-7E34-4A56-9BF3-33AE265D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46" y="3116448"/>
            <a:ext cx="5880786" cy="29609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D771E4-F7E7-498E-91BA-347A63A5DFAB}"/>
              </a:ext>
            </a:extLst>
          </p:cNvPr>
          <p:cNvSpPr txBox="1"/>
          <p:nvPr/>
        </p:nvSpPr>
        <p:spPr>
          <a:xfrm>
            <a:off x="139337" y="79882"/>
            <a:ext cx="2569029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1999387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FA3286A-787F-4CDA-B7AC-2D2B2395B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94" y="62865"/>
            <a:ext cx="6093693" cy="3040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95D94E-CCB4-49D3-B212-CE081A19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95" y="3362747"/>
            <a:ext cx="6057492" cy="304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17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1475592-C326-455F-8D69-807C0C71A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78" y="927442"/>
            <a:ext cx="5557981" cy="207062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D902C5-44CE-4000-A154-08444608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8" y="3285445"/>
            <a:ext cx="5557293" cy="222419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E2E613-069A-43DC-9366-F0A5C2B11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726" y="927442"/>
            <a:ext cx="2954421" cy="20706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B5699D3-0D84-4570-98CA-8491A21A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726" y="3313884"/>
            <a:ext cx="5153196" cy="22241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3BBD1C-5B8A-4663-92FE-FE8CF50D3268}"/>
              </a:ext>
            </a:extLst>
          </p:cNvPr>
          <p:cNvSpPr txBox="1"/>
          <p:nvPr/>
        </p:nvSpPr>
        <p:spPr>
          <a:xfrm>
            <a:off x="139337" y="79882"/>
            <a:ext cx="3944984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2000" dirty="0"/>
              <a:t>Ejemplos: Funciones Lineales</a:t>
            </a:r>
          </a:p>
        </p:txBody>
      </p:sp>
    </p:spTree>
    <p:extLst>
      <p:ext uri="{BB962C8B-B14F-4D97-AF65-F5344CB8AC3E}">
        <p14:creationId xmlns:p14="http://schemas.microsoft.com/office/powerpoint/2010/main" val="4024527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70823F-371E-49FB-9B16-A181D37C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12" y="1570128"/>
            <a:ext cx="4533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1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E4D5EFD-0B2B-41DF-8D73-047F316AB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43" y="144101"/>
            <a:ext cx="6312490" cy="29551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43AD51-4AE9-43F7-806F-482446C5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43" y="3237764"/>
            <a:ext cx="6634162" cy="324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1EA6E95-3621-4D7A-BC40-A5EE5541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68" y="603341"/>
            <a:ext cx="92773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6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8F9A14-DC21-45B1-BFD4-3820B8EA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51" y="184240"/>
            <a:ext cx="7027546" cy="33805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F0EF15-30A2-4895-B325-BA5C44F7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108" y="3798842"/>
            <a:ext cx="7545977" cy="187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3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873604-7473-4C0E-ABE2-34F53162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4" y="273504"/>
            <a:ext cx="6584089" cy="20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11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2E3456B-C171-4002-B1B1-786C1163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731" y="1631769"/>
            <a:ext cx="42005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7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638150-844C-4934-A479-CEE0C8A1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" y="0"/>
            <a:ext cx="6247039" cy="32159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834D2B6-65D2-47B8-AF54-92363399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206" y="3335008"/>
            <a:ext cx="7501074" cy="30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36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F7670D-58B1-4001-9A38-BEFBD9C1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899" y="400230"/>
            <a:ext cx="5667065" cy="28459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DBF72F4-1519-4B5A-9C50-36AD0CB6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899" y="3429000"/>
            <a:ext cx="5899393" cy="27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90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D752015-3852-4950-8879-2B809182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96" y="200297"/>
            <a:ext cx="6861810" cy="280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00F459-8754-487A-9B8A-C92A4F43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301534"/>
            <a:ext cx="9525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43">
            <a:extLst>
              <a:ext uri="{FF2B5EF4-FFF2-40B4-BE49-F238E27FC236}">
                <a16:creationId xmlns:a16="http://schemas.microsoft.com/office/drawing/2014/main" id="{2D20D63E-7686-457C-BA48-A037E208175E}"/>
              </a:ext>
            </a:extLst>
          </p:cNvPr>
          <p:cNvSpPr txBox="1"/>
          <p:nvPr/>
        </p:nvSpPr>
        <p:spPr>
          <a:xfrm>
            <a:off x="84088" y="82130"/>
            <a:ext cx="226722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dirty="0"/>
              <a:t>Ejemplo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5A29B4-3EA8-483A-A391-72BA5CF7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014684"/>
            <a:ext cx="94964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0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712">
              <a:srgbClr val="FFF3CD"/>
            </a:gs>
            <a:gs pos="59635">
              <a:srgbClr val="FFE79E"/>
            </a:gs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B2C7259-53B7-4D76-A2E6-25DD3378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54" y="0"/>
            <a:ext cx="97345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7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A8570CE-1699-48F6-A359-2F4598B8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3" y="0"/>
            <a:ext cx="9921182" cy="492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B582EF9-BD80-A59B-7232-AE372253708C}"/>
              </a:ext>
            </a:extLst>
          </p:cNvPr>
          <p:cNvSpPr txBox="1"/>
          <p:nvPr/>
        </p:nvSpPr>
        <p:spPr>
          <a:xfrm>
            <a:off x="84088" y="82130"/>
            <a:ext cx="1979843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dirty="0"/>
              <a:t>Ejemplo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D919D10-833D-4205-B07E-DA80E61D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4" y="1134971"/>
            <a:ext cx="8416447" cy="31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5942</TotalTime>
  <Words>64</Words>
  <Application>Microsoft Office PowerPoint</Application>
  <PresentationFormat>Panorámica</PresentationFormat>
  <Paragraphs>20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 Plaza Vespucio</dc:creator>
  <cp:lastModifiedBy>Plaza Vespucio</cp:lastModifiedBy>
  <cp:revision>320</cp:revision>
  <dcterms:created xsi:type="dcterms:W3CDTF">2019-03-28T12:05:04Z</dcterms:created>
  <dcterms:modified xsi:type="dcterms:W3CDTF">2024-09-23T20:42:17Z</dcterms:modified>
</cp:coreProperties>
</file>