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90" r:id="rId3"/>
    <p:sldId id="276" r:id="rId4"/>
    <p:sldId id="263" r:id="rId5"/>
    <p:sldId id="262" r:id="rId6"/>
    <p:sldId id="264" r:id="rId7"/>
    <p:sldId id="260" r:id="rId8"/>
    <p:sldId id="279" r:id="rId9"/>
    <p:sldId id="258" r:id="rId10"/>
    <p:sldId id="256" r:id="rId11"/>
    <p:sldId id="259" r:id="rId12"/>
    <p:sldId id="257" r:id="rId13"/>
    <p:sldId id="274" r:id="rId14"/>
    <p:sldId id="273" r:id="rId15"/>
    <p:sldId id="271" r:id="rId16"/>
    <p:sldId id="289" r:id="rId17"/>
    <p:sldId id="275" r:id="rId18"/>
    <p:sldId id="281" r:id="rId19"/>
    <p:sldId id="282" r:id="rId20"/>
    <p:sldId id="283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937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14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00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128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481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463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13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Marcador de fecha 1"/>
          <p:cNvSpPr txBox="1">
            <a:spLocks/>
          </p:cNvSpPr>
          <p:nvPr/>
        </p:nvSpPr>
        <p:spPr>
          <a:xfrm>
            <a:off x="557893" y="5929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6914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09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2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07-10-2024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77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Marcador de fecha 1"/>
          <p:cNvSpPr txBox="1">
            <a:spLocks/>
          </p:cNvSpPr>
          <p:nvPr/>
        </p:nvSpPr>
        <p:spPr>
          <a:xfrm>
            <a:off x="549728" y="5994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0511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73488C-EFE9-4517-BA31-EB5A6196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44" y="2184400"/>
            <a:ext cx="3845300" cy="154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5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C0E2C06-D72E-4856-9C82-84D7FA5B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31" y="1461813"/>
            <a:ext cx="8154538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14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F15B0F9-A7DB-448B-82ED-9275C69E1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998" y="2905052"/>
            <a:ext cx="181000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6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265E545-ABBF-4460-A5C9-6F199684F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165" y="548291"/>
            <a:ext cx="7773485" cy="18576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9EA82B4-B763-4C33-8D3C-2E64FB032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165" y="2705621"/>
            <a:ext cx="8240275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2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BE29163-932E-4D9D-AB33-8FFCAD52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50" y="373629"/>
            <a:ext cx="6569927" cy="333672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5798D1-FE37-4FAE-A916-3F84F7842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002" y="3710355"/>
            <a:ext cx="3645238" cy="23216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837996-EED0-4D2E-A037-7188B2516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002" y="373629"/>
            <a:ext cx="4448796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11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6A58C1B-AA8A-46B2-966E-E670CBB8A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99" y="1604708"/>
            <a:ext cx="8249801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88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CA8D8D4-5152-4DA7-BD04-2BAD22EBF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9" y="187303"/>
            <a:ext cx="8116433" cy="38105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8D53ACC-6055-4483-BC7C-F68ECADD5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292" y="204888"/>
            <a:ext cx="361047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25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EFED675-B757-4E34-858B-0A18123D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826" y="1968500"/>
            <a:ext cx="3339365" cy="136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9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0257931-05A1-4B2F-8E8F-B9857A5F7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09" y="278163"/>
            <a:ext cx="6301729" cy="285911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2ED7F2E-0593-40FB-82FA-200B05955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097" y="3337930"/>
            <a:ext cx="7373281" cy="27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79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9DDD279-91E1-4B3D-BDE1-68252D4B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8679"/>
            <a:ext cx="7209692" cy="353683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8CFA495-4E90-49D1-B24A-98C2DB5F2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579" y="128679"/>
            <a:ext cx="4154683" cy="29239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E532A86-576A-4ECB-BDD9-84319C191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579" y="3366571"/>
            <a:ext cx="332468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26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76B1541-6033-4F42-B242-8E513889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5" y="164333"/>
            <a:ext cx="8154538" cy="366763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6E38AF1-49E1-457A-8C67-0A0B0B9D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427" y="164333"/>
            <a:ext cx="3458058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1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FB1AB7F-3AAD-4BF9-86FC-AA5E67BC9B56}"/>
              </a:ext>
            </a:extLst>
          </p:cNvPr>
          <p:cNvSpPr/>
          <p:nvPr/>
        </p:nvSpPr>
        <p:spPr>
          <a:xfrm>
            <a:off x="1181100" y="1859340"/>
            <a:ext cx="9105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1F1F1F"/>
                </a:solidFill>
                <a:latin typeface="Google Sans"/>
              </a:rPr>
              <a:t>Una </a:t>
            </a:r>
            <a:r>
              <a:rPr lang="es-ES" sz="2400" b="1" dirty="0">
                <a:solidFill>
                  <a:srgbClr val="FF0000"/>
                </a:solidFill>
                <a:latin typeface="Google Sans"/>
              </a:rPr>
              <a:t>función discreta</a:t>
            </a:r>
            <a:r>
              <a:rPr lang="es-ES" sz="2400" b="1" dirty="0">
                <a:solidFill>
                  <a:srgbClr val="1F1F1F"/>
                </a:solidFill>
                <a:latin typeface="Google Sans"/>
              </a:rPr>
              <a:t> tiene como dominio un conjunto numerable o discreto. Una sucesión se define como una función cuyo dominio son los enteros positivos y su imagen es un subconjunto de los reales, representando una lista de números en orden.</a:t>
            </a:r>
            <a:endParaRPr lang="es-CL" sz="24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A53A724-8E43-4D27-B03A-DC0E96980238}"/>
              </a:ext>
            </a:extLst>
          </p:cNvPr>
          <p:cNvSpPr txBox="1"/>
          <p:nvPr/>
        </p:nvSpPr>
        <p:spPr>
          <a:xfrm>
            <a:off x="169334" y="178667"/>
            <a:ext cx="4161366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Funciones Discretas</a:t>
            </a:r>
          </a:p>
        </p:txBody>
      </p:sp>
    </p:spTree>
    <p:extLst>
      <p:ext uri="{BB962C8B-B14F-4D97-AF65-F5344CB8AC3E}">
        <p14:creationId xmlns:p14="http://schemas.microsoft.com/office/powerpoint/2010/main" val="3770583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AB77995-1276-448F-A828-E39F19DA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18" y="748864"/>
            <a:ext cx="9746340" cy="37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49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5E7F769-C58D-4D38-B8FC-ABE4A128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1552313"/>
            <a:ext cx="753532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3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5FFF6CF-14D2-41FA-9FD7-B640C820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89" y="1114176"/>
            <a:ext cx="731622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53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815E593-04FA-43C7-A7A3-F9EEF73A6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494" y="1485629"/>
            <a:ext cx="8145012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2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5FB8601-AF0F-4BC0-A683-19914AD7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73" y="1457050"/>
            <a:ext cx="826885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51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946CC68-89F3-4171-82BE-8B680E147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94" y="1471339"/>
            <a:ext cx="8507012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55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A40652-C970-4315-A951-79786C16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1442760"/>
            <a:ext cx="806880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0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F38A179-1591-4BF0-B4D9-498F3C85F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757" y="1561839"/>
            <a:ext cx="8316486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92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47</Words>
  <Application>Microsoft Office PowerPoint</Application>
  <PresentationFormat>Panorámica</PresentationFormat>
  <Paragraphs>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Google Sans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Cárcamo Pinochet</dc:creator>
  <cp:lastModifiedBy>Plaza Vespucio</cp:lastModifiedBy>
  <cp:revision>27</cp:revision>
  <dcterms:created xsi:type="dcterms:W3CDTF">2021-03-19T15:52:29Z</dcterms:created>
  <dcterms:modified xsi:type="dcterms:W3CDTF">2024-10-07T15:37:19Z</dcterms:modified>
</cp:coreProperties>
</file>