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74" r:id="rId3"/>
    <p:sldId id="269" r:id="rId4"/>
    <p:sldId id="270" r:id="rId5"/>
    <p:sldId id="271" r:id="rId6"/>
    <p:sldId id="272" r:id="rId7"/>
    <p:sldId id="273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14-11-2024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937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14-11-2024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1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14-11-2024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00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14-11-2024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2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14-11-2024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81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14-11-2024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6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14-11-2024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13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Marcador de fecha 1"/>
          <p:cNvSpPr txBox="1">
            <a:spLocks/>
          </p:cNvSpPr>
          <p:nvPr/>
        </p:nvSpPr>
        <p:spPr>
          <a:xfrm>
            <a:off x="557893" y="5929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6914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0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14-11-2024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14-11-2024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7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fecha 1"/>
          <p:cNvSpPr txBox="1">
            <a:spLocks/>
          </p:cNvSpPr>
          <p:nvPr/>
        </p:nvSpPr>
        <p:spPr>
          <a:xfrm>
            <a:off x="549728" y="5994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0511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379304" y="2236304"/>
            <a:ext cx="3788409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3200" b="1" dirty="0"/>
              <a:t>FORMULARIO</a:t>
            </a:r>
          </a:p>
          <a:p>
            <a:endParaRPr lang="es-MX" sz="3200" b="1" dirty="0"/>
          </a:p>
          <a:p>
            <a:r>
              <a:rPr lang="es-MX" sz="3200" b="1" dirty="0"/>
              <a:t>Matemática Aplicada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8250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4A50B23-03D9-4CD1-9760-359101257EE0}"/>
              </a:ext>
            </a:extLst>
          </p:cNvPr>
          <p:cNvSpPr txBox="1"/>
          <p:nvPr/>
        </p:nvSpPr>
        <p:spPr>
          <a:xfrm>
            <a:off x="1501294" y="226220"/>
            <a:ext cx="373211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800" b="1" dirty="0"/>
              <a:t>Generación de Matrices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3223E3-E9A7-4BB1-AE3E-8B05FA54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73" y="1608864"/>
            <a:ext cx="7328428" cy="85142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194D797-90E6-4F69-A0B0-4916B04B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73" y="3211646"/>
            <a:ext cx="7328428" cy="3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8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4572EE-46B4-49F6-A800-BE418801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61" y="2021266"/>
            <a:ext cx="2355248" cy="156239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9181389-FA15-4E2C-9BC3-7E9701F2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844" y="1326729"/>
            <a:ext cx="1326562" cy="37686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A8F18C1-EB37-4E14-91B1-90BF863B8AAE}"/>
              </a:ext>
            </a:extLst>
          </p:cNvPr>
          <p:cNvSpPr txBox="1"/>
          <p:nvPr/>
        </p:nvSpPr>
        <p:spPr>
          <a:xfrm>
            <a:off x="1552961" y="300713"/>
            <a:ext cx="200779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/>
              <a:t>Matriz Inversa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000B37-0842-4C26-BA6D-511BE6B58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915" y="1326729"/>
            <a:ext cx="2203201" cy="37686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858A9-43D2-4ABB-997F-A95BE351BEF0}"/>
              </a:ext>
            </a:extLst>
          </p:cNvPr>
          <p:cNvSpPr txBox="1"/>
          <p:nvPr/>
        </p:nvSpPr>
        <p:spPr>
          <a:xfrm>
            <a:off x="5948667" y="300713"/>
            <a:ext cx="231569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/>
              <a:t>Matriz Identidad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99E16DC-86F8-4170-8523-CEFFE0309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414" y="2021266"/>
            <a:ext cx="2821994" cy="156239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97D9DCE-08F8-4CEC-8CBE-578930251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414" y="3735471"/>
            <a:ext cx="2821994" cy="20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0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3188226-E3B5-4072-BB13-75A3867A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37" y="1152727"/>
            <a:ext cx="2744763" cy="253761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softEdge rad="12700"/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9468C2-B267-4B2C-9D2C-054773A1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95" y="1152727"/>
            <a:ext cx="2483924" cy="274266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FF76B3A-027E-46A9-B1D2-9FCCACA4DBC7}"/>
              </a:ext>
            </a:extLst>
          </p:cNvPr>
          <p:cNvSpPr txBox="1"/>
          <p:nvPr/>
        </p:nvSpPr>
        <p:spPr>
          <a:xfrm>
            <a:off x="1501294" y="226220"/>
            <a:ext cx="3977371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800" b="1" dirty="0"/>
              <a:t>Resolución de Ecuaciones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BC71CA-A8C0-451E-B0B0-2EAACEDE5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389" y="4092154"/>
            <a:ext cx="2470530" cy="8759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60A0382-9D03-4B35-8FA0-D1E243C02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072" y="5195292"/>
            <a:ext cx="2411770" cy="61120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A66568B-5507-4EB4-B5C4-727ABF53EC60}"/>
              </a:ext>
            </a:extLst>
          </p:cNvPr>
          <p:cNvSpPr/>
          <p:nvPr/>
        </p:nvSpPr>
        <p:spPr>
          <a:xfrm>
            <a:off x="4961106" y="2120773"/>
            <a:ext cx="1040860" cy="291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200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677330-D29D-49DB-BFE2-1AB74B22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332" y="3120242"/>
            <a:ext cx="3263651" cy="70494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4A6F9A6-4C56-4B6C-A1C9-2B7AD863F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998" y="1701225"/>
            <a:ext cx="3198176" cy="6678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D28B5BC-7A8D-48B5-9A3D-10827082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829" y="1658881"/>
            <a:ext cx="1594572" cy="7525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0A7AD6-2912-4670-A462-80ABD9FE9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019" y="3072610"/>
            <a:ext cx="2376848" cy="75258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F9A5970-AB5B-42DC-B8DA-1C9748CAEC2A}"/>
              </a:ext>
            </a:extLst>
          </p:cNvPr>
          <p:cNvSpPr txBox="1"/>
          <p:nvPr/>
        </p:nvSpPr>
        <p:spPr>
          <a:xfrm>
            <a:off x="1189325" y="508038"/>
            <a:ext cx="356495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3200" b="1" dirty="0"/>
              <a:t>Sucesión Aritmética</a:t>
            </a:r>
            <a:endParaRPr lang="es-CL" sz="32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7B234-805B-4DF2-AEFB-47B807E7B7DD}"/>
              </a:ext>
            </a:extLst>
          </p:cNvPr>
          <p:cNvSpPr txBox="1"/>
          <p:nvPr/>
        </p:nvSpPr>
        <p:spPr>
          <a:xfrm>
            <a:off x="6779486" y="605728"/>
            <a:ext cx="376212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3200" b="1" dirty="0"/>
              <a:t>Sucesión Geométrica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257067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7E14FB-18F6-4873-8206-C2CAB3DF3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1" y="1471726"/>
            <a:ext cx="3851912" cy="25170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232A3D2-1CD5-4A64-98EC-1841D8663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946" y="1666927"/>
            <a:ext cx="4827267" cy="21266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FE9B4CE-3DEC-4DAE-A72E-B98AEB2477FF}"/>
              </a:ext>
            </a:extLst>
          </p:cNvPr>
          <p:cNvSpPr txBox="1"/>
          <p:nvPr/>
        </p:nvSpPr>
        <p:spPr>
          <a:xfrm>
            <a:off x="4148667" y="296333"/>
            <a:ext cx="1673279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3200" b="1" dirty="0"/>
              <a:t>Matrices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416070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7F537F7-1639-4BE9-8879-7DB6BE75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94" y="1773579"/>
            <a:ext cx="8493470" cy="27814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EDF2004-5237-4821-867C-6021E05E60ED}"/>
              </a:ext>
            </a:extLst>
          </p:cNvPr>
          <p:cNvSpPr txBox="1"/>
          <p:nvPr/>
        </p:nvSpPr>
        <p:spPr>
          <a:xfrm>
            <a:off x="4148667" y="296333"/>
            <a:ext cx="2474075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/>
              <a:t>Suma de Matrices</a:t>
            </a:r>
            <a:endParaRPr lang="es-CL" sz="2400" b="1" dirty="0"/>
          </a:p>
        </p:txBody>
      </p:sp>
    </p:spTree>
    <p:extLst>
      <p:ext uri="{BB962C8B-B14F-4D97-AF65-F5344CB8AC3E}">
        <p14:creationId xmlns:p14="http://schemas.microsoft.com/office/powerpoint/2010/main" val="25304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701E05D9-9E89-4DF9-9FD1-AB4ADFA8E8B4}"/>
              </a:ext>
            </a:extLst>
          </p:cNvPr>
          <p:cNvGrpSpPr/>
          <p:nvPr/>
        </p:nvGrpSpPr>
        <p:grpSpPr>
          <a:xfrm>
            <a:off x="2023534" y="711861"/>
            <a:ext cx="2474075" cy="2906828"/>
            <a:chOff x="1475610" y="692406"/>
            <a:chExt cx="3400900" cy="393738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DE556EB1-05E2-4159-B819-8EC86D9B8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5610" y="692406"/>
              <a:ext cx="3400900" cy="3937380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F5F9048-ED2F-4C5B-9E42-FA5E51CA0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794" y="816450"/>
              <a:ext cx="3067478" cy="771633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BFD93A6-6C9F-4242-BE88-5AF16D5B35A8}"/>
              </a:ext>
            </a:extLst>
          </p:cNvPr>
          <p:cNvGrpSpPr/>
          <p:nvPr/>
        </p:nvGrpSpPr>
        <p:grpSpPr>
          <a:xfrm>
            <a:off x="6893217" y="892459"/>
            <a:ext cx="2716450" cy="2726230"/>
            <a:chOff x="6893217" y="892459"/>
            <a:chExt cx="3466740" cy="3787194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90CAD1D5-E1BA-4BB0-AA0D-A970CB529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3217" y="892459"/>
              <a:ext cx="3466740" cy="3787194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79E146F-E749-41DC-987E-A5F8A885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2796" y="973089"/>
              <a:ext cx="2981741" cy="695422"/>
            </a:xfrm>
            <a:prstGeom prst="rect">
              <a:avLst/>
            </a:prstGeom>
          </p:spPr>
        </p:pic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2089E4EA-755A-41E1-867E-82167FC528FC}"/>
              </a:ext>
            </a:extLst>
          </p:cNvPr>
          <p:cNvSpPr txBox="1"/>
          <p:nvPr/>
        </p:nvSpPr>
        <p:spPr>
          <a:xfrm>
            <a:off x="2023534" y="61931"/>
            <a:ext cx="2474075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/>
              <a:t>Suma de Matrices</a:t>
            </a:r>
            <a:endParaRPr lang="es-CL" sz="2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5DAF68D-4E6C-462C-A557-CD28E62DD6E3}"/>
              </a:ext>
            </a:extLst>
          </p:cNvPr>
          <p:cNvSpPr txBox="1"/>
          <p:nvPr/>
        </p:nvSpPr>
        <p:spPr>
          <a:xfrm>
            <a:off x="6994892" y="61931"/>
            <a:ext cx="246150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/>
              <a:t>Resta de Matrices</a:t>
            </a:r>
            <a:endParaRPr lang="es-CL" sz="2400" b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6FAA7AF-E1EC-47A4-8928-871D42DCC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9643" y="3933330"/>
            <a:ext cx="2310703" cy="17187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BA9AA5-3123-44A2-AD80-66AAB20C34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069" y="4111153"/>
            <a:ext cx="2242464" cy="16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75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DC18B912-EECD-45B2-B18E-042D18613F27}"/>
              </a:ext>
            </a:extLst>
          </p:cNvPr>
          <p:cNvGrpSpPr/>
          <p:nvPr/>
        </p:nvGrpSpPr>
        <p:grpSpPr>
          <a:xfrm>
            <a:off x="2138086" y="1249633"/>
            <a:ext cx="3350371" cy="3287239"/>
            <a:chOff x="4119286" y="1571366"/>
            <a:chExt cx="3953427" cy="3715268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BFBCC42C-720C-4E7A-9613-7B87F2347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9286" y="1571366"/>
              <a:ext cx="3953427" cy="3715268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1BF10C97-5BE2-4C3C-8BFF-FE5B29369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0604" y="1715299"/>
              <a:ext cx="1486107" cy="666843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3942C030-8ECC-4174-9AD8-E4CABD150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9286" y="1962984"/>
              <a:ext cx="1381318" cy="419158"/>
            </a:xfrm>
            <a:prstGeom prst="rect">
              <a:avLst/>
            </a:prstGeom>
          </p:spPr>
        </p:pic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F98E97A5-51B9-4391-B72A-449E3DC06203}"/>
              </a:ext>
            </a:extLst>
          </p:cNvPr>
          <p:cNvSpPr txBox="1"/>
          <p:nvPr/>
        </p:nvSpPr>
        <p:spPr>
          <a:xfrm>
            <a:off x="3621924" y="265131"/>
            <a:ext cx="351666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800" b="1" dirty="0"/>
              <a:t>Escalar por una Matriz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9D9B69-98E7-411F-9C81-1E93775BA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089" y="1671992"/>
            <a:ext cx="2973711" cy="219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1697684-2E31-4542-95CF-5A1C97D5B435}"/>
              </a:ext>
            </a:extLst>
          </p:cNvPr>
          <p:cNvSpPr txBox="1"/>
          <p:nvPr/>
        </p:nvSpPr>
        <p:spPr>
          <a:xfrm>
            <a:off x="3585963" y="268758"/>
            <a:ext cx="413574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800" b="1" dirty="0"/>
              <a:t>Transpuesta de una Matriz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5F55C67B-24E2-4306-9EA7-C5182D3430BB}"/>
              </a:ext>
            </a:extLst>
          </p:cNvPr>
          <p:cNvGrpSpPr/>
          <p:nvPr/>
        </p:nvGrpSpPr>
        <p:grpSpPr>
          <a:xfrm>
            <a:off x="511488" y="2125312"/>
            <a:ext cx="2909406" cy="2979728"/>
            <a:chOff x="3186594" y="1504723"/>
            <a:chExt cx="3887757" cy="3686689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6A4229F8-62CB-42BC-9D9D-8B0BB82E4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6594" y="1504723"/>
              <a:ext cx="3887756" cy="323895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B88956A-C608-4EC4-8198-AC3A7EEE0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6595" y="3124199"/>
              <a:ext cx="3887756" cy="2067213"/>
            </a:xfrm>
            <a:prstGeom prst="rect">
              <a:avLst/>
            </a:prstGeom>
          </p:spPr>
        </p:pic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0DC2F6C7-9CD0-4996-8E84-11DA98835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017" y="1276273"/>
            <a:ext cx="1400370" cy="5525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19022F2-6F8F-4976-A458-C9E261F76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9701" y="3681556"/>
            <a:ext cx="1558106" cy="3326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F34256B-0FEC-4B2E-8724-A6F79165F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435" y="1258416"/>
            <a:ext cx="3648584" cy="173379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0AFE1AA-698E-4338-AD2B-2BCC2275E7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6435" y="3326531"/>
            <a:ext cx="3648584" cy="21500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9700C03-7237-4003-BA70-448B6FFEF879}"/>
              </a:ext>
            </a:extLst>
          </p:cNvPr>
          <p:cNvSpPr txBox="1"/>
          <p:nvPr/>
        </p:nvSpPr>
        <p:spPr>
          <a:xfrm>
            <a:off x="5653837" y="1855935"/>
            <a:ext cx="453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b="1" dirty="0"/>
              <a:t>M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77306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A57C29-5655-4800-93FB-CCB40DBB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49" y="1117857"/>
            <a:ext cx="3147832" cy="127821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1ED6802-2FD2-4ABC-A107-80711765866C}"/>
              </a:ext>
            </a:extLst>
          </p:cNvPr>
          <p:cNvSpPr txBox="1"/>
          <p:nvPr/>
        </p:nvSpPr>
        <p:spPr>
          <a:xfrm>
            <a:off x="1208924" y="265131"/>
            <a:ext cx="3701141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/>
              <a:t>Multiplicación de Matrices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33E90C-7B48-4D5A-9CAC-611CB2956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49" y="2920915"/>
            <a:ext cx="3143684" cy="9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1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E9E762-ADAC-424D-B2F0-73ECD36AA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609" y="980721"/>
            <a:ext cx="1098120" cy="66973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DA435E2-F1B0-487E-94F2-8BC67E61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12" y="980721"/>
            <a:ext cx="1594963" cy="65646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F2400DA-5FF9-44F4-A07D-D382685B8D86}"/>
              </a:ext>
            </a:extLst>
          </p:cNvPr>
          <p:cNvSpPr txBox="1"/>
          <p:nvPr/>
        </p:nvSpPr>
        <p:spPr>
          <a:xfrm>
            <a:off x="590857" y="155488"/>
            <a:ext cx="496655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FF0000"/>
                </a:solidFill>
              </a:rPr>
              <a:t>Ejemplo</a:t>
            </a:r>
            <a:r>
              <a:rPr lang="es-ES" sz="2400" b="1" dirty="0"/>
              <a:t>     Multiplicación de Matrices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75EF70E-D9B6-4DE0-B7E6-16F184474ACE}"/>
              </a:ext>
            </a:extLst>
          </p:cNvPr>
          <p:cNvGrpSpPr/>
          <p:nvPr/>
        </p:nvGrpSpPr>
        <p:grpSpPr>
          <a:xfrm>
            <a:off x="7260468" y="3429000"/>
            <a:ext cx="3703500" cy="1833979"/>
            <a:chOff x="7252002" y="4326654"/>
            <a:chExt cx="3703500" cy="1833979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68E3CB9-453C-42EF-B2D4-7C959D8D9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52002" y="4326654"/>
              <a:ext cx="3703500" cy="1833979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9994EC6-E655-4EB6-A481-9287D670D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90082" y="5571107"/>
              <a:ext cx="769259" cy="589526"/>
            </a:xfrm>
            <a:prstGeom prst="rect">
              <a:avLst/>
            </a:prstGeom>
          </p:spPr>
        </p:pic>
      </p:grp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6D83A1C2-2044-46AC-B9F4-73A1CF12E7D5}"/>
              </a:ext>
            </a:extLst>
          </p:cNvPr>
          <p:cNvCxnSpPr>
            <a:cxnSpLocks/>
          </p:cNvCxnSpPr>
          <p:nvPr/>
        </p:nvCxnSpPr>
        <p:spPr>
          <a:xfrm>
            <a:off x="6028267" y="4320776"/>
            <a:ext cx="107767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04B19CD0-E155-430A-B75F-44591110D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991" y="2223976"/>
            <a:ext cx="1567737" cy="54910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9743C18-B324-48D4-8866-3A76895D1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38" y="3188091"/>
            <a:ext cx="2185570" cy="114922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5AB51BF-069B-4484-B545-17DE9BA375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04537" y="3188091"/>
            <a:ext cx="2193511" cy="114922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0A37A88-8251-4B2C-A5EE-E946936DD1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038" y="4440571"/>
            <a:ext cx="2178838" cy="114922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C3FD746-0227-4CCA-8736-38B1C55C12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4537" y="4451804"/>
            <a:ext cx="2193511" cy="115942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82FAC79-6860-499B-8534-9D359C27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802" y="2040667"/>
            <a:ext cx="1289491" cy="78644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99ADF06-6120-4435-A2BE-333031DB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74" y="2052838"/>
            <a:ext cx="1851644" cy="76210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D9C9302-3823-4664-9E4E-A328BD84303D}"/>
              </a:ext>
            </a:extLst>
          </p:cNvPr>
          <p:cNvSpPr txBox="1"/>
          <p:nvPr/>
        </p:nvSpPr>
        <p:spPr>
          <a:xfrm>
            <a:off x="874912" y="2370154"/>
            <a:ext cx="156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/>
              <a:t>Multiplicación</a:t>
            </a:r>
            <a:endParaRPr lang="es-CL" b="1" i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13925DA-BAB9-491D-AE17-F7F69C993EBE}"/>
              </a:ext>
            </a:extLst>
          </p:cNvPr>
          <p:cNvSpPr txBox="1"/>
          <p:nvPr/>
        </p:nvSpPr>
        <p:spPr>
          <a:xfrm>
            <a:off x="1435171" y="1650454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(2 x </a:t>
            </a:r>
            <a:r>
              <a:rPr lang="es-ES" sz="1600" b="1" dirty="0">
                <a:solidFill>
                  <a:srgbClr val="FF0000"/>
                </a:solidFill>
              </a:rPr>
              <a:t>3</a:t>
            </a:r>
            <a:r>
              <a:rPr lang="es-ES" sz="1600" b="1" dirty="0"/>
              <a:t>)</a:t>
            </a:r>
            <a:endParaRPr lang="es-CL" sz="16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7B0EE2-74F9-47BD-86C1-93978A4F1E65}"/>
              </a:ext>
            </a:extLst>
          </p:cNvPr>
          <p:cNvSpPr txBox="1"/>
          <p:nvPr/>
        </p:nvSpPr>
        <p:spPr>
          <a:xfrm>
            <a:off x="3082600" y="1641514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/>
              <a:t>(</a:t>
            </a:r>
            <a:r>
              <a:rPr lang="es-ES" sz="1600" b="1" dirty="0">
                <a:solidFill>
                  <a:srgbClr val="FF0000"/>
                </a:solidFill>
              </a:rPr>
              <a:t>3</a:t>
            </a:r>
            <a:r>
              <a:rPr lang="es-ES" sz="1600" b="1" dirty="0"/>
              <a:t>x2 )</a:t>
            </a:r>
            <a:endParaRPr lang="es-CL" sz="1600" b="1" dirty="0">
              <a:solidFill>
                <a:srgbClr val="FF0000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DCF0A9D-772F-4765-AE34-90217EFFA254}"/>
              </a:ext>
            </a:extLst>
          </p:cNvPr>
          <p:cNvSpPr txBox="1"/>
          <p:nvPr/>
        </p:nvSpPr>
        <p:spPr>
          <a:xfrm>
            <a:off x="2782361" y="2773082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(2 x 2)</a:t>
            </a:r>
            <a:endParaRPr lang="es-CL" sz="1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7035F5D-EF92-4D5F-A8A6-624DC1D7B82A}"/>
              </a:ext>
            </a:extLst>
          </p:cNvPr>
          <p:cNvSpPr txBox="1"/>
          <p:nvPr/>
        </p:nvSpPr>
        <p:spPr>
          <a:xfrm>
            <a:off x="8839933" y="2932668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(</a:t>
            </a:r>
            <a:r>
              <a:rPr lang="es-ES" b="1" dirty="0">
                <a:solidFill>
                  <a:srgbClr val="FF0000"/>
                </a:solidFill>
              </a:rPr>
              <a:t>D*E</a:t>
            </a:r>
            <a:r>
              <a:rPr lang="es-ES" b="1" dirty="0"/>
              <a:t> )</a:t>
            </a:r>
            <a:endParaRPr lang="es-CL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48914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744</TotalTime>
  <Words>62</Words>
  <Application>Microsoft Office PowerPoint</Application>
  <PresentationFormat>Panorámica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Cárcamo Pinochet</dc:creator>
  <cp:lastModifiedBy>Plaza Vespucio</cp:lastModifiedBy>
  <cp:revision>40</cp:revision>
  <dcterms:created xsi:type="dcterms:W3CDTF">2021-03-19T15:52:29Z</dcterms:created>
  <dcterms:modified xsi:type="dcterms:W3CDTF">2024-11-14T15:00:21Z</dcterms:modified>
</cp:coreProperties>
</file>