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56" r:id="rId4"/>
    <p:sldId id="257" r:id="rId5"/>
    <p:sldId id="265" r:id="rId6"/>
    <p:sldId id="266" r:id="rId7"/>
    <p:sldId id="267" r:id="rId8"/>
    <p:sldId id="275" r:id="rId9"/>
    <p:sldId id="270" r:id="rId10"/>
    <p:sldId id="272" r:id="rId11"/>
    <p:sldId id="274" r:id="rId12"/>
    <p:sldId id="273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36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1500,'-18'22'27235,"36"-24"-24156,66 4-2964,-41 7-199,-1 2 0,0 1-1,-1 2 1,-1 2 0,52 29 0,40 14-994,-115-54 816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46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1 212,'3'6'9641,"7"9"-5111,14 24-1523,-23-29-2937,0-1 0,-1 1 0,0 0 0,0-1-1,-1 1 1,0 0 0,-1-1 0,0 1 0,0-1 0,-1 0-1,0 1 1,-1-1 0,0-1 0,-10 17 0,13-24-77,1-1 1,0 1-1,-1-1 1,1 0 0,0 1-1,-1-1 1,1 1-1,-1-1 1,1 0 0,-1 1-1,1-1 1,0 0-1,-1 0 1,1 1 0,-1-1-1,1 0 1,-1 0-1,0 0 1,1 0 0,-1 0-1,1 1 1,-1-1-1,1 0 1,-1 0 0,1 0-1,-1-1 1,1 1-1,-1 0 1,1 0 0,-1 0-1,0 0 1,1 0-1,-1-1 1,1 1 0,-1 0-1,1 0 1,-1-1-1,0 0 32,0 0-1,0 0 1,1 0 0,-1 0-1,0 0 1,1-1-1,-1 1 1,1 0-1,-1 0 1,1 0-1,0-1 1,-1 1-1,1 0 1,0-1-1,0-1 1,0 2-2,-1 0-1,1 0 1,0 0-1,0 0 1,0 0 0,1 0-1,-1 0 1,0 0 0,0 0-1,0 0 1,1 0 0,-1 0-1,1 0 1,-1 0 0,1 0-1,-1 0 1,1 0-1,-1 0 1,1 0 0,0 1-1,-1-1 1,1 0 0,0 0-1,0 1 1,0-1 0,-1 1-1,1-1 1,0 1 0,0-1-1,0 1 1,0-1 0,0 1-1,0 0 1,0-1-1,0 1 1,0 0 0,0 0-1,0 0 1,0 0 0,0 0-1,0 0 1,0 0 0,1 0-1,-1 0 1,0 0 0,0 1-1,0-1 1,0 0 0,0 1-1,0-1 1,-1 1-1,2 0 1,2 1-26,0 0 0,0 0 0,0 1 0,-1-1 1,1 1-1,-1 0 0,1 0 0,-1 0 0,0 1 0,-1-1 0,1 1 0,0-1 0,-1 1 0,0 0 0,0 0 0,0 0 0,0 0 0,-1 1 1,0-1-1,1 0 0,-2 1 0,1-1 0,0 0 0,-1 1 0,0-1 0,0 1 0,-1 4 0,1-5 1,0 0 1,0-1-1,-1 1 0,0 0 1,0 0-1,0 0 0,0 0 1,0-1-1,-1 1 0,0-1 0,0 1 1,0-1-1,0 1 0,0-1 1,-1 0-1,1 0 0,-1 0 1,0-1-1,0 1 0,0 0 0,0-1 1,0 0-1,-1 0 0,1 0 1,-1 0-1,1-1 0,-1 1 1,0-1-1,1 0 0,-8 2 0,-26-5 362,32 1-306,-1 0-1,0 1 1,1 0 0,-1 0-1,0 0 1,1 1 0,-10 1-1,15-2-101,0 1-1,0-1 1,0 0 0,-1 0-1,1 0 1,0 1 0,0-1-1,0 0 1,0 0 0,0 1-1,0-1 1,0 0 0,0 0-1,0 1 1,0-1 0,0 0-1,0 0 1,0 1 0,0-1-1,1 0 1,-1 0-1,0 0 1,0 1 0,0-1-1,0 0 1,0 0 0,0 0-1,1 1 1,-1-1 0,0 0-1,0 0 1,0 0 0,0 0-1,1 1 1,-1-1 0,0 0-1,0 0 1,0 0-1,1 0 1,-1 0 0,0 0-1,0 0 1,1 0 0,-1 0-1,0 1 1,0-1 0,1 0-1,-1 0 1,0 0 0,0 0-1,1-1 1,0 2-219,0-1 0,0 0 1,-1 1-1,1-1 0,0 0 0,0 0 0,0 0 0,0 0 1,0 0-1,0 0 0,0 0 0,0 0 0,0 0 1,0 0-1,0 0 0,0-1 0,0 1 0,0 0 1,0-1-1,-1 1 0,2-1 0,33-22-8088,-18 11 6033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49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14 412,'7'-9'19433,"24"4"-16140,-28 5-3590,1 0 1,0 0 0,-1 1 0,1-1 0,0 1-1,-1 0 1,1 0 0,-1 0 0,7 3 0,-8-3 421,-1 0 0,0 0 0,1 0 0,-1 0 0,0 0 0,1 0 1,-1 1-1,0-1 0,0 0 0,0 1 0,0-1 0,0 1 0,0-1 1,0 3-1,1 3-84,0 1 1,-1-1 0,0 1-1,0 0 1,-1-1 0,0 1 0,0-1-1,-1 1 1,0 0 0,0-1-1,-1 1 1,0-1 0,0 0-1,-1 1 1,0-1 0,0 0-1,-8 11 1,4-6-292,0-1 0,-1 0-1,0 0 1,-1-1 0,-1 0 0,1 0-1,-2-1 1,1-1 0,-15 10 0,18-15 179,0 0 1,-1 0 0,1-1 0,-15 3 0,21-5 47,2-1-16,-1 1 36,1-1 0,-1 0 0,1 1 1,-1-1-1,1 1 0,-1-1 0,1 1 0,-1-1 1,1 1-1,0-1 0,-1 1 0,1-1 0,0 1 1,-1 0-1,1-1 0,0 1 0,-1 0 1,1 0-1,0-1 0,0 1 0,-1 0 0,1 0 1,0 0-1,0 0 0,0 0 0,-1 0 1,2 1-1,29-1 10,-24 0 3,1 1 6,0 0 0,0 0-1,1 1 1,-1 0 0,0 0 0,-1 1 0,9 3-1,-7-2-2,0-1 0,0 0 0,1 0 0,12 1 1,-19-3-29,0-1 1,1 0 0,-1 0 0,1-1-1,-1 1 1,1-1 0,-1 1 0,1-1-1,-1 0 1,0 0 0,5-3 0,0-1-1480,0 0 1,0-1-1,0 0 0,-1-1 1,9-8-1,20-17-7014,-24 23 6762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50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23 820,'-11'-22'13372,"9"36"-11367,-4 15-921,0 0-1,-2 0 1,-16 36-1,-7 27-361,27-81-729,4-11-5,0 0 1,0 0-1,-1 0 1,1 0 0,0 0-1,0 1 1,0-1-1,0 0 1,-1 0 0,1 0-1,0 1 1,0-1-1,0 0 1,0 0 0,0 1-1,0-1 1,0 0 0,-1 0-1,1 1 1,0-1-1,0 0 1,0 0 0,0 1-1,0-1 1,0 0-1,0 0 1,0 1 0,0-1-1,0 0 1,1 0-1,-1 1 1,0-1 0,0 0-1,0 0 1,0 0 0,0 1-1,0-1 1,0 0-1,1 0 1,-1 0 0,0 1-1,0-1 1,0 0-1,0 0 1,1 0 0,-1 1-1,0-1 1,0 0-1,1 0 1,-1 0 0,0 0-1,0 0 1,0 0 0,1 0-1,-1 0 1,0 0-1,0 0 1,1 0 0,-1 0-1,0 0 1,1 0-1,10 3-225,18 5 69,0-2 1,0 0-1,30 1 1,-38-2-518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50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0 980,'-7'20'1824,"-3"7"332,2 6 297,-1 12-197,1 4-284,1 6-348,-1 1-296,3 0-300,0-5-392,0-7-483,1-1-542,-4-10-563,-2-6-812,3-7-684,4-9-256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52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83 178 1036,'-10'14'1567,"0"0"0,1 0 0,1 1 0,0 0 0,1 1 0,1 0 0,-8 27 0,11-28-795,0-1 1,1 1 0,1 0 0,0-1 0,0 1 0,2 0-1,0 0 1,1 0 0,4 16 0,-5-25-645,1 0 1,0 0 0,0 0-1,1-1 1,-1 1-1,1-1 1,0 0-1,1 0 1,0 0-1,-1 0 1,1-1-1,1 0 1,-1 1-1,1-1 1,6 4 0,-8-6-112,0-1 0,0 1 0,0-1 0,1 0 0,-1 1 0,1-1 0,-1-1 0,1 1 0,-1-1 0,1 1 0,-1-1 1,1 0-1,-1 0 0,1 0 0,-1-1 0,1 1 0,-1-1 0,1 0 0,-1 0 0,1 0 0,-1-1 0,0 1 0,0-1 1,1 1-1,-1-1 0,-1 0 0,5-3 0,4-5-117,-1 0 1,0 0-1,0-1 0,-1-1 1,-1 1-1,0-1 0,0-1 1,-1 0-1,-1 0 0,0 0 1,-1 0-1,0-1 0,-1 0 1,0 0-1,1-20 1,-2 18-84,-2-1 1,1 0 0,-2 0 0,-1 0 0,0 1-1,-1-1 1,0 0 0,-1 1 0,-1-1-1,-1 1 1,-1 0 0,-14-29 0,15 35 240,-2 0 0,1 1 1,-2 0-1,1 1 0,-1-1 0,0 1 0,-1 1 1,1 0-1,-13-8 0,19 14-5,-1-1 0,1 1 0,-1-1 1,0 1-1,0 0 0,1 0 0,-1 0 0,0 0 0,0 0 0,0 1 0,0-1 0,0 1 0,0 0 0,0 0 0,0 0 0,0 1 0,0-1 1,0 0-1,0 1 0,0 0 0,0 0 0,0 0 0,0 0 0,1 0 0,-1 1 0,0-1 0,1 1 0,-1 0 0,1-1 0,0 1 0,-1 0 1,1 1-1,0-1 0,0 0 0,0 1 0,1-1 0,-1 1 0,-2 4 0,-3 8-24,0 0-1,1-1 0,1 2 1,1-1-1,0 1 1,1 0-1,0 0 1,1 0-1,1 0 0,2 23 1,0-8-1412,2-1-1,1 0 1,1 1 0,15 45 0,-15-62 107,0 0-1,0 0 1,2 0 0,-1-1 0,2 0-1,0-1 1,0 1 0,1-2 0,21 22-1,-5-12-1001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52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1120,'-1'31'3594,"4"57"-1,-3-78-2795,2 0-1,-1 0 0,2 0 1,-1 0-1,1 0 1,1-1-1,0 1 1,0-1-1,9 14 0,-12-21-749,0 0-1,0-1 0,0 1 0,0-1 0,0 1 0,1-1 0,-1 1 0,1-1 0,-1 0 0,1 0 0,-1 0 0,1 0 0,-1 0 0,1 0 1,0 0-1,0 0 0,-1 0 0,1-1 0,0 1 0,0-1 0,0 0 0,0 1 0,0-1 0,0 0 0,0 0 0,-1 0 0,1 0 0,0-1 1,0 1-1,0 0 0,0-1 0,0 1 0,0-1 0,-1 0 0,4-1 0,4-5-1046,-1 1 0,1-1 0,-1 0 0,-1-1 0,12-14 0,-15 16-109,1 0 0,-1 1 0,1 0-1,1-1 1,-1 2 0,1-1 0,0 1-1,8-5 1,-1 7-776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53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16 198 148,'-15'1'9587,"14"-2"-9287,4-16 3988,24-29-2723,-23 39-1003,72-120 1995,-76 127-2533,0 0-1,0-1 1,1 1-1,-1 0 1,0 0 0,0 0-1,0 0 1,0 0 0,0 0-1,0 0 1,1 0-1,-1 0 1,0 0 0,0 0-1,0 0 1,0 0-1,0 0 1,1 0 0,-1 0-1,0 0 1,0 0-1,0 0 1,0 0 0,0 0-1,0 1 1,1-1-1,-1 0 1,0 0 0,0 0-1,0 0 1,0 0-1,0 0 1,0 0 0,0 0-1,0 1 1,1-1-1,-1 0 1,0 0 0,0 0-1,0 0 1,0 0-1,0 0 1,0 1 0,0-1-1,0 0 1,0 0-1,0 0 1,0 0 0,0 0-1,0 0 1,0 1 0,0-1-1,0 0 1,0 0-1,0 0 1,0 0 0,0 0-1,0 1 1,0-1-1,0 0 1,0 0 0,0 0-1,-1 0 1,1 0-1,0 0 1,0 1 0,2 23 906,-2 41-82,-1-44-516,1-15-286,0 22-173,1 0 0,0 0 1,10 43-1,-11-70-25,0 0 0,0-1 0,0 1 0,1 0-1,-1 0 1,0 0 0,1 0 0,-1 0 0,0-1 0,1 1 0,-1 0 0,1 0-1,-1-1 1,1 1 0,0 0 0,-1-1 0,1 1 0,0 0 0,-1-1-1,1 1 1,0-1 0,0 1 0,-1-1 0,1 0 0,0 1 0,0-1 0,1 1-1,0-2-178,-1 1-1,1 0 0,0 0 0,-1-1 0,1 1 1,0 0-1,-1-1 0,1 0 0,0 1 0,-1-1 0,1 0 1,-1 0-1,3-2 0,7-6-2258,0-1 0,18-22 0,-19 20 1277,18-18-1112,0-3 620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53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25 860,'-25'-11'2296,"5"4"317,6 2 171,4 3 20,5 2-1092,5 2-1324,2 3-1548,6 6-852,4 5-448,3 8-213,0 1 101,0-1 484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9:09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30 476,'-1'0'194,"1"1"1,-1-1-1,1 1 1,-1-1-1,0 1 0,1-1 1,-1 1-1,1 0 0,-1-1 1,1 1-1,-1 0 0,1-1 1,0 1-1,-1 0 1,1 0-1,0 0 0,0-1 1,0 1-1,-1 0 0,1 0 1,0-1-1,0 1 0,0 0 1,0 0-1,0 0 1,0 0-1,1-1 0,-1 2 1,16 16 4838,-14-16-4874,9 1 1993,-11-3-2103,1 0-1,-1-1 1,0 1-1,0 0 1,1 0-1,-1 0 1,0 0-1,0 0 1,1 0-1,-1 0 1,0 0-1,0 0 1,1 1-1,-1-1 1,0 0-1,0 0 1,0 0-1,1 0 0,-1 0 1,0 0-1,0 0 1,1 1-1,-1-1 1,0 0-1,0 0 1,0 0-1,0 0 1,1 1-1,-1-1 1,0 0-1,0 0 1,0 0-1,0 1 1,0-1-1,0 0 1,1 0-1,-1 1 1,0-1-1,0 0 0,0 0 1,0 1-1,0-1 1,0 0-1,0 0 1,0 1-1,0-1 1,0 0-1,0 0 1,0 1-1,0-1 1,-1 0-1,1 0 1,0 0-1,0 1 1,0-1-1,0 0 1,0 0-1,-1 1 0,4-1-25,-1 0-1,1 1 0,-1-1 1,0 0-1,1 1 0,-1 0 0,1 0 1,-1 0-1,0 0 0,0 0 0,0 0 1,3 2-1,2-2-158,0 0-1,-1 0 1,1-1 0,0 0-1,0 0 1,0-1 0,0 0 0,0 0-1,-1 0 1,1-1 0,9-4-1,-9-3 138,-6 9-1,-1-1 0,0 1 0,0-1 0,0 1 1,1 0-1,-1-1 0,0 1 0,0-1 0,1 1 0,-1-1 1,0 1-1,1 0 0,-1-1 0,1 1 0,-1 0 0,0-1 1,1 1-1,-1 0 0,1-1 0,-1 1 0,1 0 0,-1 0 1,1 0-1,-1 0 0,1-1 0,3 0-58,0 0-1,-1-1 1,1 1-1,-1-1 1,0 0-1,0 0 1,1 0-1,-1 0 1,-1-1-1,1 0 1,0 1-1,0-1 1,-1 0-1,0 0 1,0 0-1,1 0 1,-2-1-1,1 1 1,0 0-1,-1-1 1,2-4-1,3 1 167,-10 8-1019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37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1 760,'-35'13'6397,"13"2"3272,21-14-9065,0 1 1,-1 2-1,4-2-224,0-1 0,0 0 0,0 1 0,1-1 0,-1 0 0,0 0 0,0 0 0,1 0 0,-1-1 0,1 1-1,-1-1 1,1 1 0,-1-1 0,0 0 0,4 0 0,-1 1 126,130 20 2827,69-2-3011,-196-19-408,50 5-141,-56-5 131,0 0 1,0 0 0,-1 0-1,1 1 1,0-1 0,0 1 0,0-1-1,-1 1 1,1 0 0,0-1-1,-1 1 1,1 0 0,-1 0-1,1 0 1,-1 0 0,1 0 0,-1 1-1,0-1 1,1 0 0,-1 1-1,0-1 1,0 1 0,0-1-1,1 3 1,-2-3 3,1-1 1,-1 1-1,0-1 1,0 1-1,0 0 0,1-1 1,-1 1-1,0-1 0,0 1 1,0 0-1,0-1 0,0 1 1,0 0-1,0-1 0,0 1 1,0 0-1,0-1 1,-1 1-1,1-1 0,0 1 1,0 0-1,-1-1 0,1 1 1,0-1-1,-1 1 0,1-1 1,0 1-1,-1-1 1,1 1-1,-1-1 0,1 1 1,-1-1-1,1 0 0,-1 1 1,1-1-1,-1 0 0,1 1 1,-1-1-1,1 0 1,-1 0-1,0 1 0,1-1 1,-1 0-1,1 0 0,-1 0 1,0 0-1,1 0 0,-2 0 1,0 0-370,0-1-1,0 1 1,0-1 0,0 0 0,0 0-1,0 0 1,0 0 0,0 0 0,0 0-1,0-1 1,1 1 0,-1 0 0,-2-3-1,2 1 753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40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1300,'16'16'10001,"-15"-16"-9547,0 0 1,0 0-1,2 0 1,33 7 3770,-30-6-3114,123 20 5490,61 23-4880,-129-30-2416,2-3-1,83 5 0,-130-14-64,-15-3 634,-1 1-1,0 0 0,1 0 0,-1 0 1,1 0-1,-1 0 0,0 0 1,1 0-1,-1 0 0,0 0 1,1 0-1,-1 0 0,0 0 1,1 1-1,-1-1 0,0 0 1,1 0-1,-1 0 0,0 0 1,1 1-1,-1-1 0,0 0 1,3 3-1268,-3-2 1267,0-1 1,0 0-1,0 1 0,0-1 1,0 0-1,1 1 0,-1 0 1,-23 37-14670,20-27 12606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42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6 684,'-3'-5'15161,"23"33"-11629,23 45 0,33 92-1056,-2-4-2120,-12-53-283,-65-108-77,1 0-1,-1-1 1,1 0 0,-1 1 0,1-1 0,-1 0-1,1 0 1,0 0 0,0 0 0,-1-1 0,1 1-1,0-1 1,-2-1 0,3 0-1,0 0-1,-1 1 1,1-1-1,-1 1 1,0-1-1,0 1 1,0 0 0,0 0-1,0-1 1,0 2-1,0-1 1,-6-3-1,6 4 7,0 1 0,0 0-1,0-1 1,-1 1-1,1 0 1,0 0 0,0 1-1,0-1 1,0 0-1,-1 1 1,1-1 0,0 1-1,0 0 1,0 0-1,0-1 1,0 1 0,0 1-1,1-1 1,-1 0-1,-2 2 1,-17 14-20,1 1 1,0 1-1,1 0 0,1 2 0,1 0 1,-28 47-1,20-31 6,-54 61 76,31-42 147,1 11-47,44-61-136,-1 0 1,1 0 0,0 1-1,1-1 1,0 1-1,0 0 1,0 0 0,1-1-1,-1 12 1,2-18 3,0 0-1,-1 0 1,1 0 0,0 1-1,0-1 1,0 0 0,0 0-1,0 1 1,0-1-1,0 0 1,1 0 0,-1 1-1,0-1 1,0 0 0,0 0-1,0 1 1,0-1 0,0 0-1,0 0 1,0 1 0,1-1-1,-1 0 1,0 0-1,0 0 1,0 0 0,0 1-1,1-1 1,-1 0 0,0 0-1,0 0 1,0 0 0,1 0-1,-1 1 1,0-1-1,0 0 1,1 0 0,-1 0-1,0 0 1,0 0 0,1 0-1,19-4 79,-5 0 168,39-9-233,1 4-1,0 1 1,0 3-1,1 2 1,-1 3-1,1 2 0,-1 3 1,1 2-1,-1 2 1,60 19-1,-91-22-111,0-1 0,0-1-1,1-1 1,39-1 0,-57 3-2675,-20-20-3273,11 9 4284,-1 1 0,1-1 0,0 0 0,0 0 0,1 0 0,-1 0 0,2 0 0,-2-7 0,2 6 185,-3-3-351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43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0 292 220,'17'-16'9427,"-1"1"-4441,-8 7-4119,-1-1 1,0 1-1,-1-1 0,8-13 0,91-173 885,-100 185-1855,-12 31 8,2 13 106,-7 55 123,12-81-122,0 0-1,0-1 1,0 1-1,1 0 1,1-1-1,-1 1 0,1-1 1,0 0-1,5 10 1,-7-16-17,1-1 0,-1 1 1,1 0-1,-1-1 0,1 1 1,-1-1-1,1 1 0,-1-1 1,1 1-1,-1-1 0,1 1 1,0-1-1,-1 1 0,1-1 1,0 0-1,0 1 0,-1-1 1,1 0-1,0 0 0,0 0 1,-1 1-1,1-1 0,0 0 1,0 0-1,-1 0 0,1 0 1,0 0-1,0 0 0,0-1 1,-1 1-1,1 0 0,0 0 1,0 0-1,-1-1 0,1 1 1,0 0-1,-1-1 0,1 1 1,0-1-1,-1 1 0,1-1 1,0 1-1,0-2 0,34-31-1975,-21 19-935,-13 13 2535,0 0-1,0 1 1,1-1-1,-1 0 1,0 1 0,0-1-1,0 1 1,1-1-1,-1 1 1,0-1-1,1 1 1,-1 0 0,0 0-1,1 0 1,-1 0-1,1 0 1,-1 0-1,0 0 1,1 0 0,-1 0-1,0 1 1,1-1-1,-1 0 1,0 1-1,1-1 1,-1 1 0,0 0-1,0-1 1,0 1-1,2 1 1,6 2-1511,0 1 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43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1496,'-2'9'1972,"-1"-2"249,1 2 139,2-3-500,-3 1-668,3 0-700,0-5-784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44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6 1128,'-25'4'13334,"34"1"-10154,-1-3-2441,1-1-1,0 1 1,0-2-1,0 1 1,0-1-1,-1 0 1,1-1-1,0 0 1,0-1-1,15-4 1,13-1 107,-28 6 2285,-1-1-3637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44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88,'9'-7'1868,"1"3"472,8-3 393,-4 1 299,6 1-444,-2 1-536,4 4-500,-5 0-443,1 0-481,-1 0-556,-7 2-604,0 0-629,-3 0-815,28-2-11273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3:08:45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39 273 496,'37'-145'7281,"-6"18"-2129,-45 194-583,-3 10-3297,1-12-813,-17 54-601,6-45-5588,63-104-6859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22-09-2023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937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22-09-2023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1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22-09-2023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00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22-09-2023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2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22-09-2023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81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22-09-2023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6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22-09-2023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3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914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0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22-09-2023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22-09-2023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7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0511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72" Type="http://schemas.openxmlformats.org/officeDocument/2006/relationships/customXml" Target="../ink/ink8.xml"/><Relationship Id="rId80" Type="http://schemas.openxmlformats.org/officeDocument/2006/relationships/customXml" Target="../ink/ink12.xml"/><Relationship Id="rId85" Type="http://schemas.openxmlformats.org/officeDocument/2006/relationships/image" Target="../media/image45.png"/><Relationship Id="rId93" Type="http://schemas.openxmlformats.org/officeDocument/2006/relationships/image" Target="../media/image49.png"/><Relationship Id="rId3" Type="http://schemas.openxmlformats.org/officeDocument/2006/relationships/image" Target="../media/image4.png"/><Relationship Id="rId63" Type="http://schemas.openxmlformats.org/officeDocument/2006/relationships/image" Target="../media/image34.png"/><Relationship Id="rId68" Type="http://schemas.openxmlformats.org/officeDocument/2006/relationships/customXml" Target="../ink/ink6.xml"/><Relationship Id="rId76" Type="http://schemas.openxmlformats.org/officeDocument/2006/relationships/customXml" Target="../ink/ink10.xml"/><Relationship Id="rId84" Type="http://schemas.openxmlformats.org/officeDocument/2006/relationships/customXml" Target="../ink/ink14.xml"/><Relationship Id="rId89" Type="http://schemas.openxmlformats.org/officeDocument/2006/relationships/image" Target="../media/image47.png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71" Type="http://schemas.openxmlformats.org/officeDocument/2006/relationships/image" Target="../media/image38.png"/><Relationship Id="rId92" Type="http://schemas.openxmlformats.org/officeDocument/2006/relationships/customXml" Target="../ink/ink18.xml"/><Relationship Id="rId2" Type="http://schemas.openxmlformats.org/officeDocument/2006/relationships/slideLayout" Target="../slideLayouts/slideLayout4.xml"/><Relationship Id="rId62" Type="http://schemas.openxmlformats.org/officeDocument/2006/relationships/customXml" Target="../ink/ink3.xml"/><Relationship Id="rId70" Type="http://schemas.openxmlformats.org/officeDocument/2006/relationships/customXml" Target="../ink/ink7.xml"/><Relationship Id="rId75" Type="http://schemas.openxmlformats.org/officeDocument/2006/relationships/image" Target="../media/image40.png"/><Relationship Id="rId83" Type="http://schemas.openxmlformats.org/officeDocument/2006/relationships/image" Target="../media/image44.png"/><Relationship Id="rId88" Type="http://schemas.openxmlformats.org/officeDocument/2006/relationships/customXml" Target="../ink/ink16.xml"/><Relationship Id="rId91" Type="http://schemas.openxmlformats.org/officeDocument/2006/relationships/image" Target="../media/image48.png"/><Relationship Id="rId1" Type="http://schemas.openxmlformats.org/officeDocument/2006/relationships/themeOverride" Target="../theme/themeOverride3.xml"/><Relationship Id="rId6" Type="http://schemas.openxmlformats.org/officeDocument/2006/relationships/customXml" Target="../ink/ink1.xml"/><Relationship Id="rId66" Type="http://schemas.openxmlformats.org/officeDocument/2006/relationships/customXml" Target="../ink/ink5.xml"/><Relationship Id="rId74" Type="http://schemas.openxmlformats.org/officeDocument/2006/relationships/customXml" Target="../ink/ink9.xml"/><Relationship Id="rId79" Type="http://schemas.openxmlformats.org/officeDocument/2006/relationships/image" Target="../media/image42.png"/><Relationship Id="rId87" Type="http://schemas.openxmlformats.org/officeDocument/2006/relationships/image" Target="../media/image46.png"/><Relationship Id="rId5" Type="http://schemas.openxmlformats.org/officeDocument/2006/relationships/image" Target="../media/image6.png"/><Relationship Id="rId61" Type="http://schemas.openxmlformats.org/officeDocument/2006/relationships/image" Target="../media/image33.png"/><Relationship Id="rId82" Type="http://schemas.openxmlformats.org/officeDocument/2006/relationships/customXml" Target="../ink/ink13.xml"/><Relationship Id="rId90" Type="http://schemas.openxmlformats.org/officeDocument/2006/relationships/customXml" Target="../ink/ink17.xml"/><Relationship Id="rId60" Type="http://schemas.openxmlformats.org/officeDocument/2006/relationships/customXml" Target="../ink/ink2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11.xml"/><Relationship Id="rId81" Type="http://schemas.openxmlformats.org/officeDocument/2006/relationships/image" Target="../media/image43.png"/><Relationship Id="rId86" Type="http://schemas.openxmlformats.org/officeDocument/2006/relationships/customXml" Target="../ink/ink15.xml"/><Relationship Id="rId4" Type="http://schemas.openxmlformats.org/officeDocument/2006/relationships/image" Target="../media/image5.png"/><Relationship Id="rId64" Type="http://schemas.openxmlformats.org/officeDocument/2006/relationships/customXml" Target="../ink/ink4.xml"/><Relationship Id="rId69" Type="http://schemas.openxmlformats.org/officeDocument/2006/relationships/image" Target="../media/image37.png"/><Relationship Id="rId77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79304" y="2236304"/>
            <a:ext cx="5235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SUMATORIAS DE SUCESIONES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8250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iyusa - LOS CHANCHITOS DE YESO Mi abuelito era un fanático del ahorro y  cuando llegaba diciembre sabíamos de sobra que nuestro regalo de Navidad  sería una alcancía de yeso en forma">
            <a:extLst>
              <a:ext uri="{FF2B5EF4-FFF2-40B4-BE49-F238E27FC236}">
                <a16:creationId xmlns:a16="http://schemas.microsoft.com/office/drawing/2014/main" id="{985A6ABA-56C8-63FC-988E-2B69AA97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10" y="4447323"/>
            <a:ext cx="1728945" cy="14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rdito de ahorro con monedas Imagen Vector de stock - Alamy">
            <a:extLst>
              <a:ext uri="{FF2B5EF4-FFF2-40B4-BE49-F238E27FC236}">
                <a16:creationId xmlns:a16="http://schemas.microsoft.com/office/drawing/2014/main" id="{29DF5053-338E-66BD-7798-D110ED99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7" y="1655706"/>
            <a:ext cx="855080" cy="8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9C6F20-BA40-CDFD-51DB-BE4CD5104B91}"/>
              </a:ext>
            </a:extLst>
          </p:cNvPr>
          <p:cNvSpPr txBox="1"/>
          <p:nvPr/>
        </p:nvSpPr>
        <p:spPr>
          <a:xfrm>
            <a:off x="846676" y="268666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E7305F-B64A-01A4-7477-4F9176BF5401}"/>
              </a:ext>
            </a:extLst>
          </p:cNvPr>
          <p:cNvSpPr txBox="1"/>
          <p:nvPr/>
        </p:nvSpPr>
        <p:spPr>
          <a:xfrm>
            <a:off x="9550564" y="2713379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46AB0E-1E53-10E6-8E7A-4EF701575EA0}"/>
              </a:ext>
            </a:extLst>
          </p:cNvPr>
          <p:cNvSpPr txBox="1"/>
          <p:nvPr/>
        </p:nvSpPr>
        <p:spPr>
          <a:xfrm>
            <a:off x="2166026" y="2726348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CA1A3C-3D9D-E68A-19BF-10077DD8CF2C}"/>
              </a:ext>
            </a:extLst>
          </p:cNvPr>
          <p:cNvSpPr txBox="1"/>
          <p:nvPr/>
        </p:nvSpPr>
        <p:spPr>
          <a:xfrm>
            <a:off x="3992227" y="2705399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F260E4-724E-E46F-4770-7DA642BD0A37}"/>
              </a:ext>
            </a:extLst>
          </p:cNvPr>
          <p:cNvSpPr txBox="1"/>
          <p:nvPr/>
        </p:nvSpPr>
        <p:spPr>
          <a:xfrm>
            <a:off x="6246699" y="2699587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721962-6D42-E393-C993-E2F56E991262}"/>
              </a:ext>
            </a:extLst>
          </p:cNvPr>
          <p:cNvSpPr txBox="1"/>
          <p:nvPr/>
        </p:nvSpPr>
        <p:spPr>
          <a:xfrm>
            <a:off x="7536553" y="268628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………..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BF7CE46-AFD3-039F-4319-CB7BAC90B869}"/>
              </a:ext>
            </a:extLst>
          </p:cNvPr>
          <p:cNvSpPr txBox="1"/>
          <p:nvPr/>
        </p:nvSpPr>
        <p:spPr>
          <a:xfrm>
            <a:off x="846676" y="3143396"/>
            <a:ext cx="484428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a</a:t>
            </a:r>
            <a:r>
              <a:rPr lang="es-CL" sz="2800" b="1" baseline="-25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8E32E4C-07A4-10A4-7716-9B18635E75B9}"/>
              </a:ext>
            </a:extLst>
          </p:cNvPr>
          <p:cNvSpPr txBox="1"/>
          <p:nvPr/>
        </p:nvSpPr>
        <p:spPr>
          <a:xfrm>
            <a:off x="1838921" y="3159179"/>
            <a:ext cx="1141659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2800" b="1"/>
            </a:lvl1pPr>
          </a:lstStyle>
          <a:p>
            <a:r>
              <a:rPr lang="es-CL" sz="2400" dirty="0"/>
              <a:t>a</a:t>
            </a:r>
            <a:r>
              <a:rPr lang="es-CL" sz="2400" baseline="-25000" dirty="0"/>
              <a:t>1</a:t>
            </a:r>
            <a:r>
              <a:rPr lang="es-CL" sz="2400" dirty="0"/>
              <a:t>*1,03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D536CF1-4E14-2D1D-A983-2C2D973DE680}"/>
                  </a:ext>
                </a:extLst>
              </p:cNvPr>
              <p:cNvSpPr txBox="1"/>
              <p:nvPr/>
            </p:nvSpPr>
            <p:spPr>
              <a:xfrm>
                <a:off x="3659581" y="3159179"/>
                <a:ext cx="1409297" cy="4700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/>
                  <a:t>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dirty="0"/>
                          <m:t>𝟏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D536CF1-4E14-2D1D-A983-2C2D973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81" y="3159179"/>
                <a:ext cx="1409297" cy="470000"/>
              </a:xfrm>
              <a:prstGeom prst="rect">
                <a:avLst/>
              </a:prstGeom>
              <a:blipFill>
                <a:blip r:embed="rId4"/>
                <a:stretch>
                  <a:fillRect l="-5485" t="-4878" b="-2439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D5CFE91-F2BC-177F-09F9-A29C7E6A2281}"/>
                  </a:ext>
                </a:extLst>
              </p:cNvPr>
              <p:cNvSpPr txBox="1"/>
              <p:nvPr/>
            </p:nvSpPr>
            <p:spPr>
              <a:xfrm>
                <a:off x="5997874" y="3135075"/>
                <a:ext cx="1409297" cy="4700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/>
                  <a:t>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D5CFE91-F2BC-177F-09F9-A29C7E6A2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874" y="3135075"/>
                <a:ext cx="1409297" cy="470000"/>
              </a:xfrm>
              <a:prstGeom prst="rect">
                <a:avLst/>
              </a:prstGeom>
              <a:blipFill>
                <a:blip r:embed="rId5"/>
                <a:stretch>
                  <a:fillRect l="-5932" t="-4878" b="-2439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3C5F7B3B-74E9-C53F-3C65-6C41EA17EE0D}"/>
              </a:ext>
            </a:extLst>
          </p:cNvPr>
          <p:cNvSpPr txBox="1"/>
          <p:nvPr/>
        </p:nvSpPr>
        <p:spPr>
          <a:xfrm>
            <a:off x="3663243" y="5893072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/>
              <a:t>i = n</a:t>
            </a:r>
          </a:p>
        </p:txBody>
      </p:sp>
      <p:pic>
        <p:nvPicPr>
          <p:cNvPr id="30" name="Picture 4" descr="Cerdito de ahorro con monedas Imagen Vector de stock - Alamy">
            <a:extLst>
              <a:ext uri="{FF2B5EF4-FFF2-40B4-BE49-F238E27FC236}">
                <a16:creationId xmlns:a16="http://schemas.microsoft.com/office/drawing/2014/main" id="{56B418FB-45DC-AA13-BBF2-682D0617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186" y="1222594"/>
            <a:ext cx="1445195" cy="151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7F74B4-0C4A-DEF8-DEB0-5929D1FFA074}"/>
                  </a:ext>
                </a:extLst>
              </p:cNvPr>
              <p:cNvSpPr txBox="1"/>
              <p:nvPr/>
            </p:nvSpPr>
            <p:spPr>
              <a:xfrm>
                <a:off x="9056647" y="3196616"/>
                <a:ext cx="2476897" cy="476990"/>
              </a:xfrm>
              <a:prstGeom prst="rect">
                <a:avLst/>
              </a:prstGeom>
              <a:noFill/>
              <a:ln w="635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 err="1"/>
                  <a:t>a</a:t>
                </a:r>
                <a:r>
                  <a:rPr lang="es-CL" sz="2400" baseline="-25000" dirty="0" err="1"/>
                  <a:t>n</a:t>
                </a:r>
                <a:r>
                  <a:rPr lang="es-CL" sz="2400" baseline="-25000" dirty="0"/>
                  <a:t>  </a:t>
                </a:r>
                <a:r>
                  <a:rPr lang="es-CL" sz="2400" dirty="0"/>
                  <a:t>= 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7F74B4-0C4A-DEF8-DEB0-5929D1FF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647" y="3196616"/>
                <a:ext cx="2476897" cy="476990"/>
              </a:xfrm>
              <a:prstGeom prst="rect">
                <a:avLst/>
              </a:prstGeom>
              <a:blipFill>
                <a:blip r:embed="rId6"/>
                <a:stretch>
                  <a:fillRect l="-2644" b="-19101"/>
                </a:stretch>
              </a:blipFill>
              <a:ln w="635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555F49AB-4456-A6C2-ECCF-418EE903B2B5}"/>
              </a:ext>
            </a:extLst>
          </p:cNvPr>
          <p:cNvSpPr txBox="1"/>
          <p:nvPr/>
        </p:nvSpPr>
        <p:spPr>
          <a:xfrm>
            <a:off x="736135" y="699374"/>
            <a:ext cx="1117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Ahorra el primer mes</a:t>
            </a:r>
            <a:r>
              <a:rPr lang="es-CL" sz="2000" b="1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. Lo que ahorró el primer mes va aumentando su valor en un 3% mensual.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135B5F3-A527-9CDA-41E0-D1BF9DFA7DB4}"/>
                  </a:ext>
                </a:extLst>
              </p:cNvPr>
              <p:cNvSpPr txBox="1"/>
              <p:nvPr/>
            </p:nvSpPr>
            <p:spPr>
              <a:xfrm>
                <a:off x="5251462" y="4741157"/>
                <a:ext cx="4200189" cy="1015663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𝐀𝐡𝐨𝐫𝐫𝐚𝐝𝐨</m:t>
                      </m:r>
                      <m:r>
                        <a:rPr lang="es-CL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𝐞𝐧</m:t>
                      </m:r>
                      <m:r>
                        <a:rPr lang="es-CL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𝐞𝐥</m:t>
                      </m:r>
                      <m:r>
                        <a:rPr lang="es-CL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𝐦𝐞𝐬</m:t>
                      </m:r>
                      <m:r>
                        <a:rPr lang="es-CL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s-CL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s-CL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     </a:t>
                </a:r>
                <a:r>
                  <a:rPr lang="es-CL" sz="3200" dirty="0" err="1"/>
                  <a:t>a</a:t>
                </a:r>
                <a:r>
                  <a:rPr lang="es-CL" sz="3200" baseline="-25000" dirty="0" err="1"/>
                  <a:t>n</a:t>
                </a:r>
                <a:r>
                  <a:rPr lang="es-CL" sz="3200" baseline="-25000" dirty="0"/>
                  <a:t> </a:t>
                </a:r>
                <a:r>
                  <a:rPr lang="es-CL" baseline="-25000" dirty="0"/>
                  <a:t> </a:t>
                </a:r>
                <a:r>
                  <a:rPr lang="es-CL" dirty="0"/>
                  <a:t>= a</a:t>
                </a:r>
                <a:r>
                  <a:rPr lang="es-CL" baseline="-25000" dirty="0"/>
                  <a:t>1</a:t>
                </a:r>
                <a:r>
                  <a:rPr lang="es-CL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dirty="0"/>
                        </m:ctrlPr>
                      </m:sSupPr>
                      <m:e>
                        <m:r>
                          <a:rPr lang="es-CL" dirty="0"/>
                          <m:t>𝟏</m:t>
                        </m:r>
                        <m:r>
                          <a:rPr lang="es-CL" dirty="0"/>
                          <m:t>,</m:t>
                        </m:r>
                        <m:r>
                          <a:rPr lang="es-CL" dirty="0"/>
                          <m:t>𝟎𝟑</m:t>
                        </m:r>
                      </m:e>
                      <m:sup>
                        <m:r>
                          <a:rPr lang="es-CL" b="1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s-CL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b="1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135B5F3-A527-9CDA-41E0-D1BF9DFA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62" y="4741157"/>
                <a:ext cx="4200189" cy="1015663"/>
              </a:xfrm>
              <a:prstGeom prst="rect">
                <a:avLst/>
              </a:prstGeom>
              <a:blipFill>
                <a:blip r:embed="rId7"/>
                <a:stretch>
                  <a:fillRect b="-15341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12A4B9A-8310-7C24-15BE-EB23934009F0}"/>
              </a:ext>
            </a:extLst>
          </p:cNvPr>
          <p:cNvSpPr txBox="1"/>
          <p:nvPr/>
        </p:nvSpPr>
        <p:spPr>
          <a:xfrm>
            <a:off x="2693951" y="1888771"/>
            <a:ext cx="485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/>
              <a:t>………………………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A13D22-CC10-3532-FBBB-94AAA8290F3A}"/>
              </a:ext>
            </a:extLst>
          </p:cNvPr>
          <p:cNvSpPr txBox="1"/>
          <p:nvPr/>
        </p:nvSpPr>
        <p:spPr>
          <a:xfrm>
            <a:off x="736135" y="153679"/>
            <a:ext cx="3246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>
                <a:solidFill>
                  <a:srgbClr val="00B05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Depósitos a Plazo</a:t>
            </a:r>
            <a:r>
              <a:rPr lang="es-CL" sz="2800" b="1" dirty="0">
                <a:solidFill>
                  <a:srgbClr val="00B05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20A9F2-B88E-4E17-07FB-02F280AFB71A}"/>
              </a:ext>
            </a:extLst>
          </p:cNvPr>
          <p:cNvSpPr txBox="1"/>
          <p:nvPr/>
        </p:nvSpPr>
        <p:spPr>
          <a:xfrm>
            <a:off x="672629" y="4007278"/>
            <a:ext cx="1667444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2800" b="1"/>
            </a:lvl1pPr>
          </a:lstStyle>
          <a:p>
            <a:r>
              <a:rPr lang="es-CL" sz="2400" dirty="0"/>
              <a:t>a</a:t>
            </a:r>
            <a:r>
              <a:rPr lang="es-CL" sz="2400" baseline="-25000" dirty="0"/>
              <a:t>1 </a:t>
            </a:r>
            <a:r>
              <a:rPr lang="es-CL" sz="2400" dirty="0"/>
              <a:t>= </a:t>
            </a:r>
            <a:r>
              <a:rPr lang="es-CL" sz="2400" dirty="0">
                <a:solidFill>
                  <a:srgbClr val="C00000"/>
                </a:solidFill>
              </a:rPr>
              <a:t>a</a:t>
            </a:r>
            <a:r>
              <a:rPr lang="es-CL" sz="2400" baseline="-25000" dirty="0">
                <a:solidFill>
                  <a:srgbClr val="C00000"/>
                </a:solidFill>
              </a:rPr>
              <a:t>0</a:t>
            </a:r>
            <a:r>
              <a:rPr lang="es-CL" sz="2400" dirty="0"/>
              <a:t>*1,03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6DA6B7-DEC0-2425-3E8E-21E914629494}"/>
              </a:ext>
            </a:extLst>
          </p:cNvPr>
          <p:cNvSpPr txBox="1"/>
          <p:nvPr/>
        </p:nvSpPr>
        <p:spPr>
          <a:xfrm>
            <a:off x="8621207" y="3756733"/>
            <a:ext cx="311610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CL" sz="2000" b="1" i="1" dirty="0"/>
              <a:t>Expresión para el término n</a:t>
            </a:r>
          </a:p>
        </p:txBody>
      </p:sp>
    </p:spTree>
    <p:extLst>
      <p:ext uri="{BB962C8B-B14F-4D97-AF65-F5344CB8AC3E}">
        <p14:creationId xmlns:p14="http://schemas.microsoft.com/office/powerpoint/2010/main" val="233137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blación mundial: Caminando hacia los 10 mil millones de personas">
            <a:extLst>
              <a:ext uri="{FF2B5EF4-FFF2-40B4-BE49-F238E27FC236}">
                <a16:creationId xmlns:a16="http://schemas.microsoft.com/office/drawing/2014/main" id="{06956C27-4746-C887-91D1-162AC909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9" y="1143596"/>
            <a:ext cx="5472885" cy="383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B487F1A-3DDC-0218-358E-EBDACCC5ED61}"/>
              </a:ext>
            </a:extLst>
          </p:cNvPr>
          <p:cNvSpPr txBox="1"/>
          <p:nvPr/>
        </p:nvSpPr>
        <p:spPr>
          <a:xfrm>
            <a:off x="2043793" y="246668"/>
            <a:ext cx="6101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b="1" dirty="0">
                <a:solidFill>
                  <a:srgbClr val="00B05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Crecimiento de la Población</a:t>
            </a:r>
            <a:endParaRPr lang="es-CL" sz="3600" b="1" dirty="0">
              <a:solidFill>
                <a:srgbClr val="00B050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693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129C6F20-BA40-CDFD-51DB-BE4CD5104B91}"/>
              </a:ext>
            </a:extLst>
          </p:cNvPr>
          <p:cNvSpPr txBox="1"/>
          <p:nvPr/>
        </p:nvSpPr>
        <p:spPr>
          <a:xfrm>
            <a:off x="846676" y="2500685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0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E7305F-B64A-01A4-7477-4F9176BF5401}"/>
              </a:ext>
            </a:extLst>
          </p:cNvPr>
          <p:cNvSpPr txBox="1"/>
          <p:nvPr/>
        </p:nvSpPr>
        <p:spPr>
          <a:xfrm>
            <a:off x="9550564" y="2527403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46AB0E-1E53-10E6-8E7A-4EF701575EA0}"/>
              </a:ext>
            </a:extLst>
          </p:cNvPr>
          <p:cNvSpPr txBox="1"/>
          <p:nvPr/>
        </p:nvSpPr>
        <p:spPr>
          <a:xfrm>
            <a:off x="2166026" y="2540372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CA1A3C-3D9D-E68A-19BF-10077DD8CF2C}"/>
              </a:ext>
            </a:extLst>
          </p:cNvPr>
          <p:cNvSpPr txBox="1"/>
          <p:nvPr/>
        </p:nvSpPr>
        <p:spPr>
          <a:xfrm>
            <a:off x="3992227" y="2519423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F260E4-724E-E46F-4770-7DA642BD0A37}"/>
              </a:ext>
            </a:extLst>
          </p:cNvPr>
          <p:cNvSpPr txBox="1"/>
          <p:nvPr/>
        </p:nvSpPr>
        <p:spPr>
          <a:xfrm>
            <a:off x="6246699" y="2513611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721962-6D42-E393-C993-E2F56E991262}"/>
              </a:ext>
            </a:extLst>
          </p:cNvPr>
          <p:cNvSpPr txBox="1"/>
          <p:nvPr/>
        </p:nvSpPr>
        <p:spPr>
          <a:xfrm>
            <a:off x="7536553" y="250030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………..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BF7CE46-AFD3-039F-4319-CB7BAC90B869}"/>
              </a:ext>
            </a:extLst>
          </p:cNvPr>
          <p:cNvSpPr txBox="1"/>
          <p:nvPr/>
        </p:nvSpPr>
        <p:spPr>
          <a:xfrm>
            <a:off x="846676" y="2957420"/>
            <a:ext cx="484428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C00000"/>
                </a:solidFill>
              </a:rPr>
              <a:t>a</a:t>
            </a:r>
            <a:r>
              <a:rPr lang="es-CL" sz="2800" b="1" baseline="-25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8E32E4C-07A4-10A4-7716-9B18635E75B9}"/>
              </a:ext>
            </a:extLst>
          </p:cNvPr>
          <p:cNvSpPr txBox="1"/>
          <p:nvPr/>
        </p:nvSpPr>
        <p:spPr>
          <a:xfrm>
            <a:off x="1838921" y="2973203"/>
            <a:ext cx="1141659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2800" b="1"/>
            </a:lvl1pPr>
          </a:lstStyle>
          <a:p>
            <a:r>
              <a:rPr lang="es-CL" sz="2400" dirty="0"/>
              <a:t>a</a:t>
            </a:r>
            <a:r>
              <a:rPr lang="es-CL" sz="2400" baseline="-25000" dirty="0"/>
              <a:t>1</a:t>
            </a:r>
            <a:r>
              <a:rPr lang="es-CL" sz="2400" dirty="0"/>
              <a:t>*1,03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D536CF1-4E14-2D1D-A983-2C2D973DE680}"/>
                  </a:ext>
                </a:extLst>
              </p:cNvPr>
              <p:cNvSpPr txBox="1"/>
              <p:nvPr/>
            </p:nvSpPr>
            <p:spPr>
              <a:xfrm>
                <a:off x="3659581" y="2973203"/>
                <a:ext cx="1409297" cy="4700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/>
                  <a:t>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dirty="0"/>
                          <m:t>𝟏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D536CF1-4E14-2D1D-A983-2C2D973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81" y="2973203"/>
                <a:ext cx="1409297" cy="470000"/>
              </a:xfrm>
              <a:prstGeom prst="rect">
                <a:avLst/>
              </a:prstGeom>
              <a:blipFill>
                <a:blip r:embed="rId2"/>
                <a:stretch>
                  <a:fillRect l="-5485" t="-4878" b="-2439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D5CFE91-F2BC-177F-09F9-A29C7E6A2281}"/>
                  </a:ext>
                </a:extLst>
              </p:cNvPr>
              <p:cNvSpPr txBox="1"/>
              <p:nvPr/>
            </p:nvSpPr>
            <p:spPr>
              <a:xfrm>
                <a:off x="5997874" y="2949099"/>
                <a:ext cx="1409297" cy="4700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/>
                  <a:t>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D5CFE91-F2BC-177F-09F9-A29C7E6A2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874" y="2949099"/>
                <a:ext cx="1409297" cy="470000"/>
              </a:xfrm>
              <a:prstGeom prst="rect">
                <a:avLst/>
              </a:prstGeom>
              <a:blipFill>
                <a:blip r:embed="rId3"/>
                <a:stretch>
                  <a:fillRect l="-5932" t="-4878" b="-2439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3C5F7B3B-74E9-C53F-3C65-6C41EA17EE0D}"/>
              </a:ext>
            </a:extLst>
          </p:cNvPr>
          <p:cNvSpPr txBox="1"/>
          <p:nvPr/>
        </p:nvSpPr>
        <p:spPr>
          <a:xfrm>
            <a:off x="3992227" y="5889345"/>
            <a:ext cx="98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/>
              <a:t>i =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7F74B4-0C4A-DEF8-DEB0-5929D1FFA074}"/>
                  </a:ext>
                </a:extLst>
              </p:cNvPr>
              <p:cNvSpPr txBox="1"/>
              <p:nvPr/>
            </p:nvSpPr>
            <p:spPr>
              <a:xfrm>
                <a:off x="9056647" y="3010640"/>
                <a:ext cx="2476897" cy="476990"/>
              </a:xfrm>
              <a:prstGeom prst="rect">
                <a:avLst/>
              </a:prstGeom>
              <a:noFill/>
              <a:ln w="635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 err="1"/>
                  <a:t>a</a:t>
                </a:r>
                <a:r>
                  <a:rPr lang="es-CL" sz="2400" baseline="-25000" dirty="0" err="1"/>
                  <a:t>n</a:t>
                </a:r>
                <a:r>
                  <a:rPr lang="es-CL" sz="2400" baseline="-25000" dirty="0"/>
                  <a:t>  </a:t>
                </a:r>
                <a:r>
                  <a:rPr lang="es-CL" sz="2400" dirty="0"/>
                  <a:t>= 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7F74B4-0C4A-DEF8-DEB0-5929D1FF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647" y="3010640"/>
                <a:ext cx="2476897" cy="476990"/>
              </a:xfrm>
              <a:prstGeom prst="rect">
                <a:avLst/>
              </a:prstGeom>
              <a:blipFill>
                <a:blip r:embed="rId4"/>
                <a:stretch>
                  <a:fillRect l="-2644" b="-20455"/>
                </a:stretch>
              </a:blipFill>
              <a:ln w="635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135B5F3-A527-9CDA-41E0-D1BF9DFA7DB4}"/>
                  </a:ext>
                </a:extLst>
              </p:cNvPr>
              <p:cNvSpPr txBox="1"/>
              <p:nvPr/>
            </p:nvSpPr>
            <p:spPr>
              <a:xfrm>
                <a:off x="5578742" y="4410849"/>
                <a:ext cx="4405373" cy="1100301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14:m>
                  <m:oMath xmlns:m="http://schemas.openxmlformats.org/officeDocument/2006/math">
                    <m:r>
                      <a:rPr lang="es-CL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𝐏𝐨𝐛𝐥𝐚𝐜𝐢</m:t>
                    </m:r>
                    <m:r>
                      <a:rPr lang="es-CL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es-CL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s-CL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𝐞𝐥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ñ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𝐨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"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s-CL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r>
                  <a:rPr lang="es-CL" dirty="0"/>
                  <a:t>:</a:t>
                </a:r>
              </a:p>
              <a:p>
                <a:r>
                  <a:rPr lang="es-CL" sz="3600" dirty="0"/>
                  <a:t>  </a:t>
                </a:r>
                <a:r>
                  <a:rPr lang="es-CL" sz="3600" dirty="0" err="1"/>
                  <a:t>a</a:t>
                </a:r>
                <a:r>
                  <a:rPr lang="es-CL" sz="3600" baseline="-25000" dirty="0" err="1"/>
                  <a:t>n</a:t>
                </a:r>
                <a:r>
                  <a:rPr lang="es-CL" sz="3600" baseline="-25000" dirty="0"/>
                  <a:t> </a:t>
                </a:r>
                <a:r>
                  <a:rPr lang="es-CL" sz="3600" dirty="0"/>
                  <a:t> = a</a:t>
                </a:r>
                <a:r>
                  <a:rPr lang="es-CL" sz="3600" baseline="-25000" dirty="0"/>
                  <a:t>1</a:t>
                </a:r>
                <a:r>
                  <a:rPr lang="es-CL" sz="36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3200" dirty="0"/>
                        </m:ctrlPr>
                      </m:sSupPr>
                      <m:e>
                        <m:r>
                          <a:rPr lang="es-CL" sz="3200" dirty="0"/>
                          <m:t>𝟏</m:t>
                        </m:r>
                        <m:r>
                          <a:rPr lang="es-CL" sz="3200" dirty="0"/>
                          <m:t>,</m:t>
                        </m:r>
                        <m:r>
                          <a:rPr lang="es-CL" sz="3200" dirty="0"/>
                          <m:t>𝟎𝟑</m:t>
                        </m:r>
                      </m:e>
                      <m:sup>
                        <m:r>
                          <a:rPr lang="es-CL" sz="3200" b="1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3200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s-CL" sz="32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3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3200" b="1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CL" sz="36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135B5F3-A527-9CDA-41E0-D1BF9DFA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742" y="4410849"/>
                <a:ext cx="4405373" cy="1100301"/>
              </a:xfrm>
              <a:prstGeom prst="rect">
                <a:avLst/>
              </a:prstGeom>
              <a:blipFill>
                <a:blip r:embed="rId5"/>
                <a:stretch>
                  <a:fillRect t="-2632" r="-1228" b="-14737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12A4B9A-8310-7C24-15BE-EB23934009F0}"/>
              </a:ext>
            </a:extLst>
          </p:cNvPr>
          <p:cNvSpPr txBox="1"/>
          <p:nvPr/>
        </p:nvSpPr>
        <p:spPr>
          <a:xfrm>
            <a:off x="2693951" y="1702795"/>
            <a:ext cx="485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/>
              <a:t>………………………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A13D22-CC10-3532-FBBB-94AAA8290F3A}"/>
              </a:ext>
            </a:extLst>
          </p:cNvPr>
          <p:cNvSpPr txBox="1"/>
          <p:nvPr/>
        </p:nvSpPr>
        <p:spPr>
          <a:xfrm>
            <a:off x="736135" y="153679"/>
            <a:ext cx="5106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>
                <a:solidFill>
                  <a:srgbClr val="00B05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Crecimiento de la Población</a:t>
            </a:r>
            <a:endParaRPr lang="es-CL" sz="2800" b="1" dirty="0">
              <a:solidFill>
                <a:srgbClr val="00B050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20A9F2-B88E-4E17-07FB-02F280AFB71A}"/>
              </a:ext>
            </a:extLst>
          </p:cNvPr>
          <p:cNvSpPr txBox="1"/>
          <p:nvPr/>
        </p:nvSpPr>
        <p:spPr>
          <a:xfrm>
            <a:off x="672629" y="4007278"/>
            <a:ext cx="1667444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2800" b="1"/>
            </a:lvl1pPr>
          </a:lstStyle>
          <a:p>
            <a:r>
              <a:rPr lang="es-CL" sz="2400" dirty="0"/>
              <a:t>a</a:t>
            </a:r>
            <a:r>
              <a:rPr lang="es-CL" sz="2400" baseline="-25000" dirty="0"/>
              <a:t>1 </a:t>
            </a:r>
            <a:r>
              <a:rPr lang="es-CL" sz="2400" dirty="0"/>
              <a:t>= </a:t>
            </a:r>
            <a:r>
              <a:rPr lang="es-CL" sz="2400" dirty="0">
                <a:solidFill>
                  <a:srgbClr val="C00000"/>
                </a:solidFill>
              </a:rPr>
              <a:t>a</a:t>
            </a:r>
            <a:r>
              <a:rPr lang="es-CL" sz="2400" baseline="-25000" dirty="0">
                <a:solidFill>
                  <a:srgbClr val="C00000"/>
                </a:solidFill>
              </a:rPr>
              <a:t>0</a:t>
            </a:r>
            <a:r>
              <a:rPr lang="es-CL" sz="2400" dirty="0"/>
              <a:t>*1,03</a:t>
            </a:r>
          </a:p>
        </p:txBody>
      </p:sp>
      <p:pic>
        <p:nvPicPr>
          <p:cNvPr id="3074" name="Picture 2" descr="Población mundial crecimiento poblacional, gentiles s, niño, texto,  presentación png | PNGWing">
            <a:extLst>
              <a:ext uri="{FF2B5EF4-FFF2-40B4-BE49-F238E27FC236}">
                <a16:creationId xmlns:a16="http://schemas.microsoft.com/office/drawing/2014/main" id="{A5482596-CF2A-4AF4-3B0B-627EBDF3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9" y="1146346"/>
            <a:ext cx="1225208" cy="111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blación mundial crecimiento poblacional, gentiles s, niño, texto,  presentación png | PNGWing">
            <a:extLst>
              <a:ext uri="{FF2B5EF4-FFF2-40B4-BE49-F238E27FC236}">
                <a16:creationId xmlns:a16="http://schemas.microsoft.com/office/drawing/2014/main" id="{A87BAE53-1268-EFE6-14D8-3883A3B80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66" y="694399"/>
            <a:ext cx="2011524" cy="18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blación mundial crecimiento poblacional, gentiles s, niño, texto,  presentación png | PNGWing">
            <a:extLst>
              <a:ext uri="{FF2B5EF4-FFF2-40B4-BE49-F238E27FC236}">
                <a16:creationId xmlns:a16="http://schemas.microsoft.com/office/drawing/2014/main" id="{E73D5C0F-6D28-6941-0E6E-0773C102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467" y="4007278"/>
            <a:ext cx="2011524" cy="182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7338C05-AB33-CCA9-479C-E67C37E83C9F}"/>
              </a:ext>
            </a:extLst>
          </p:cNvPr>
          <p:cNvSpPr txBox="1"/>
          <p:nvPr/>
        </p:nvSpPr>
        <p:spPr>
          <a:xfrm>
            <a:off x="8675995" y="3607405"/>
            <a:ext cx="311610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CL" sz="2000" b="1" i="1" dirty="0"/>
              <a:t>Expresión para el término n</a:t>
            </a:r>
          </a:p>
        </p:txBody>
      </p:sp>
    </p:spTree>
    <p:extLst>
      <p:ext uri="{BB962C8B-B14F-4D97-AF65-F5344CB8AC3E}">
        <p14:creationId xmlns:p14="http://schemas.microsoft.com/office/powerpoint/2010/main" val="54227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566862"/>
            <a:ext cx="8410575" cy="37242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150704" y="477078"/>
            <a:ext cx="5235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/>
              <a:t>SUMATORIAS DE SUCESIONES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351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5B93AF-EED1-4A4C-8EFE-47167CB62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7" y="361522"/>
            <a:ext cx="9504003" cy="57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1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5AD3FD-6852-450D-9DAB-7E9665B3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02" y="826620"/>
            <a:ext cx="8394967" cy="547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756E112-CBF6-45FB-8A61-C66CE6D4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82" y="436855"/>
            <a:ext cx="3858163" cy="13622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F46C66B-4218-4981-BF32-DDFF0D62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21" y="256938"/>
            <a:ext cx="2405871" cy="17220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EC87F1F-F09B-4228-ADC0-AAE2ECA25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49" y="2530861"/>
            <a:ext cx="9676138" cy="33662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D13027FC-3545-4C6D-8CB0-71A9B56781DA}"/>
                  </a:ext>
                </a:extLst>
              </p14:cNvPr>
              <p14:cNvContentPartPr/>
              <p14:nvPr/>
            </p14:nvContentPartPr>
            <p14:xfrm>
              <a:off x="4657795" y="3989186"/>
              <a:ext cx="198720" cy="6984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D13027FC-3545-4C6D-8CB0-71A9B56781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39795" y="3971546"/>
                <a:ext cx="234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C0CC965F-23DC-4649-9BD5-01D9DDCF5D1B}"/>
                  </a:ext>
                </a:extLst>
              </p14:cNvPr>
              <p14:cNvContentPartPr/>
              <p14:nvPr/>
            </p14:nvContentPartPr>
            <p14:xfrm>
              <a:off x="4676875" y="3861746"/>
              <a:ext cx="177120" cy="5076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C0CC965F-23DC-4649-9BD5-01D9DDCF5D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8875" y="3844106"/>
                <a:ext cx="21276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o 57">
            <a:extLst>
              <a:ext uri="{FF2B5EF4-FFF2-40B4-BE49-F238E27FC236}">
                <a16:creationId xmlns:a16="http://schemas.microsoft.com/office/drawing/2014/main" id="{0A64B90D-B172-41D6-8F3E-27C8561482A1}"/>
              </a:ext>
            </a:extLst>
          </p:cNvPr>
          <p:cNvGrpSpPr/>
          <p:nvPr/>
        </p:nvGrpSpPr>
        <p:grpSpPr>
          <a:xfrm>
            <a:off x="5470315" y="3595706"/>
            <a:ext cx="897120" cy="801360"/>
            <a:chOff x="5470315" y="3595706"/>
            <a:chExt cx="89712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0991E2E3-77DB-4CD6-B16B-690D24D6378D}"/>
                    </a:ext>
                  </a:extLst>
                </p14:cNvPr>
                <p14:cNvContentPartPr/>
                <p14:nvPr/>
              </p14:nvContentPartPr>
              <p14:xfrm>
                <a:off x="5561035" y="3766346"/>
                <a:ext cx="245520" cy="684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0991E2E3-77DB-4CD6-B16B-690D24D637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43395" y="3748706"/>
                  <a:ext cx="281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14C0C5C-84AF-44E7-A1C2-A4B6A51722E9}"/>
                    </a:ext>
                  </a:extLst>
                </p14:cNvPr>
                <p14:cNvContentPartPr/>
                <p14:nvPr/>
              </p14:nvContentPartPr>
              <p14:xfrm>
                <a:off x="5487955" y="3777146"/>
                <a:ext cx="315720" cy="37908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14C0C5C-84AF-44E7-A1C2-A4B6A51722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69955" y="3759506"/>
                  <a:ext cx="3513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C6743CC4-39FC-4B98-B387-30F22E96EFE3}"/>
                    </a:ext>
                  </a:extLst>
                </p14:cNvPr>
                <p14:cNvContentPartPr/>
                <p14:nvPr/>
              </p14:nvContentPartPr>
              <p14:xfrm>
                <a:off x="5470315" y="4270706"/>
                <a:ext cx="113400" cy="1051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C6743CC4-39FC-4B98-B387-30F22E96EF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2315" y="4252706"/>
                  <a:ext cx="149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460888BE-1695-49E6-B254-F3CB1A1E0A91}"/>
                    </a:ext>
                  </a:extLst>
                </p14:cNvPr>
                <p14:cNvContentPartPr/>
                <p14:nvPr/>
              </p14:nvContentPartPr>
              <p14:xfrm>
                <a:off x="5558515" y="4182506"/>
                <a:ext cx="3960" cy="172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460888BE-1695-49E6-B254-F3CB1A1E0A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40515" y="4164506"/>
                  <a:ext cx="39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CBD9323B-E044-4620-A5E0-1F5F3B15AE0A}"/>
                    </a:ext>
                  </a:extLst>
                </p14:cNvPr>
                <p14:cNvContentPartPr/>
                <p14:nvPr/>
              </p14:nvContentPartPr>
              <p14:xfrm>
                <a:off x="5667955" y="4248386"/>
                <a:ext cx="63360" cy="756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CBD9323B-E044-4620-A5E0-1F5F3B15AE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49955" y="4230746"/>
                  <a:ext cx="99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37FF5A8-0672-4CEA-BAFD-CD76B73D0FCF}"/>
                    </a:ext>
                  </a:extLst>
                </p14:cNvPr>
                <p14:cNvContentPartPr/>
                <p14:nvPr/>
              </p14:nvContentPartPr>
              <p14:xfrm>
                <a:off x="5651035" y="4319306"/>
                <a:ext cx="81360" cy="1224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37FF5A8-0672-4CEA-BAFD-CD76B73D0FC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33395" y="4301666"/>
                  <a:ext cx="117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64B634B3-2C95-498C-9623-7EB03EB23D5E}"/>
                    </a:ext>
                  </a:extLst>
                </p14:cNvPr>
                <p14:cNvContentPartPr/>
                <p14:nvPr/>
              </p14:nvContentPartPr>
              <p14:xfrm>
                <a:off x="5834995" y="4237226"/>
                <a:ext cx="38880" cy="1450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64B634B3-2C95-498C-9623-7EB03EB23D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16995" y="4219586"/>
                  <a:ext cx="74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CC22B939-CA81-4FA1-A560-4898378464A8}"/>
                    </a:ext>
                  </a:extLst>
                </p14:cNvPr>
                <p14:cNvContentPartPr/>
                <p14:nvPr/>
              </p14:nvContentPartPr>
              <p14:xfrm>
                <a:off x="5914555" y="4259186"/>
                <a:ext cx="61560" cy="1378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CC22B939-CA81-4FA1-A560-4898378464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96555" y="4241546"/>
                  <a:ext cx="97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6C619031-01D5-4DF2-BD4C-AA4DEF79F569}"/>
                    </a:ext>
                  </a:extLst>
                </p14:cNvPr>
                <p14:cNvContentPartPr/>
                <p14:nvPr/>
              </p14:nvContentPartPr>
              <p14:xfrm>
                <a:off x="5652835" y="3602186"/>
                <a:ext cx="121680" cy="11844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6C619031-01D5-4DF2-BD4C-AA4DEF79F5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34835" y="3584186"/>
                  <a:ext cx="157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C39A7F31-A574-4101-88DB-4FCDE64D03A8}"/>
                    </a:ext>
                  </a:extLst>
                </p14:cNvPr>
                <p14:cNvContentPartPr/>
                <p14:nvPr/>
              </p14:nvContentPartPr>
              <p14:xfrm>
                <a:off x="5835355" y="3595706"/>
                <a:ext cx="66960" cy="11340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C39A7F31-A574-4101-88DB-4FCDE64D03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17355" y="3578066"/>
                  <a:ext cx="102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17556E83-45F4-4249-A9F9-9C90E38C3397}"/>
                    </a:ext>
                  </a:extLst>
                </p14:cNvPr>
                <p14:cNvContentPartPr/>
                <p14:nvPr/>
              </p14:nvContentPartPr>
              <p14:xfrm>
                <a:off x="5868475" y="3604706"/>
                <a:ext cx="37800" cy="20556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17556E83-45F4-4249-A9F9-9C90E38C33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50475" y="3586706"/>
                  <a:ext cx="734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B52BAF52-A57C-4830-B5CF-8E383CA6C7BF}"/>
                    </a:ext>
                  </a:extLst>
                </p14:cNvPr>
                <p14:cNvContentPartPr/>
                <p14:nvPr/>
              </p14:nvContentPartPr>
              <p14:xfrm>
                <a:off x="6028315" y="3901346"/>
                <a:ext cx="103320" cy="2181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B52BAF52-A57C-4830-B5CF-8E383CA6C7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10315" y="3883346"/>
                  <a:ext cx="138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0ABA35CD-EFF7-4E30-A017-B5D5CEF0423C}"/>
                    </a:ext>
                  </a:extLst>
                </p14:cNvPr>
                <p14:cNvContentPartPr/>
                <p14:nvPr/>
              </p14:nvContentPartPr>
              <p14:xfrm>
                <a:off x="6135955" y="4071626"/>
                <a:ext cx="82800" cy="921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0ABA35CD-EFF7-4E30-A017-B5D5CEF0423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18315" y="4053986"/>
                  <a:ext cx="118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4321946-7B16-4B97-871F-BD6E4E07F450}"/>
                    </a:ext>
                  </a:extLst>
                </p14:cNvPr>
                <p14:cNvContentPartPr/>
                <p14:nvPr/>
              </p14:nvContentPartPr>
              <p14:xfrm>
                <a:off x="6260875" y="4074506"/>
                <a:ext cx="103320" cy="10656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4321946-7B16-4B97-871F-BD6E4E07F4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42875" y="4056506"/>
                  <a:ext cx="138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AFC83B66-6B57-49BD-B5DF-638943C0B0CE}"/>
                    </a:ext>
                  </a:extLst>
                </p14:cNvPr>
                <p14:cNvContentPartPr/>
                <p14:nvPr/>
              </p14:nvContentPartPr>
              <p14:xfrm>
                <a:off x="6340435" y="3945266"/>
                <a:ext cx="27000" cy="3888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AFC83B66-6B57-49BD-B5DF-638943C0B0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22795" y="3927266"/>
                  <a:ext cx="62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F6B14592-816F-4B40-AEB2-670AD5C48BE1}"/>
                    </a:ext>
                  </a:extLst>
                </p14:cNvPr>
                <p14:cNvContentPartPr/>
                <p14:nvPr/>
              </p14:nvContentPartPr>
              <p14:xfrm>
                <a:off x="5801155" y="4245506"/>
                <a:ext cx="87840" cy="3528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F6B14592-816F-4B40-AEB2-670AD5C48BE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83155" y="4227506"/>
                  <a:ext cx="123480" cy="7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0456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B4FEFA-8158-46AD-AD81-A611C114ABFB}"/>
              </a:ext>
            </a:extLst>
          </p:cNvPr>
          <p:cNvSpPr/>
          <p:nvPr/>
        </p:nvSpPr>
        <p:spPr>
          <a:xfrm>
            <a:off x="2757306" y="330152"/>
            <a:ext cx="5564216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Sumatorias de Sucesiones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93AD53-61E8-45C0-88A5-0F4158A4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02" y="1352514"/>
            <a:ext cx="7821018" cy="8660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3FDE0A-02DE-4515-AFA3-2F55991A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02" y="2357552"/>
            <a:ext cx="7785187" cy="32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2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B4FEFA-8158-46AD-AD81-A611C114ABFB}"/>
              </a:ext>
            </a:extLst>
          </p:cNvPr>
          <p:cNvSpPr/>
          <p:nvPr/>
        </p:nvSpPr>
        <p:spPr>
          <a:xfrm>
            <a:off x="2757306" y="330152"/>
            <a:ext cx="5564216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Sumatorias de Sucesiones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7F6139-8F34-4329-A2BD-F11C97C8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98" y="1302259"/>
            <a:ext cx="7734925" cy="9912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27FE33D-C29F-46F2-BCF2-DAC9F9E6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98" y="2630662"/>
            <a:ext cx="7734925" cy="32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5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1E7305F-B64A-01A4-7477-4F9176BF5401}"/>
                  </a:ext>
                </a:extLst>
              </p:cNvPr>
              <p:cNvSpPr txBox="1"/>
              <p:nvPr/>
            </p:nvSpPr>
            <p:spPr>
              <a:xfrm>
                <a:off x="1718437" y="1891024"/>
                <a:ext cx="2095445" cy="887038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3200" b="1"/>
                </a:lvl1pPr>
              </a:lstStyle>
              <a:p>
                <a:r>
                  <a:rPr lang="es-CL" dirty="0"/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/>
                        </m:ctrlPr>
                      </m:fPr>
                      <m:num>
                        <m:r>
                          <m:rPr>
                            <m:nor/>
                          </m:rPr>
                          <a:rPr lang="es-CL" dirty="0"/>
                          <m:t>(100 + </m:t>
                        </m:r>
                        <m:r>
                          <m:rPr>
                            <m:nor/>
                          </m:rPr>
                          <a:rPr lang="es-CL" dirty="0"/>
                          <m:t>i</m:t>
                        </m:r>
                        <m:r>
                          <m:rPr>
                            <m:nor/>
                          </m:rPr>
                          <a:rPr lang="es-CL" dirty="0"/>
                          <m:t>)</m:t>
                        </m:r>
                      </m:num>
                      <m:den>
                        <m:r>
                          <a:rPr lang="es-CL"/>
                          <m:t>𝟏𝟎𝟎</m:t>
                        </m:r>
                      </m:den>
                    </m:f>
                  </m:oMath>
                </a14:m>
                <a:endParaRPr lang="es-CL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1E7305F-B64A-01A4-7477-4F9176BF5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37" y="1891024"/>
                <a:ext cx="2095445" cy="887038"/>
              </a:xfrm>
              <a:prstGeom prst="rect">
                <a:avLst/>
              </a:prstGeom>
              <a:blipFill>
                <a:blip r:embed="rId2"/>
                <a:stretch>
                  <a:fillRect l="-5932" b="-6410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7F74B4-0C4A-DEF8-DEB0-5929D1FFA074}"/>
                  </a:ext>
                </a:extLst>
              </p:cNvPr>
              <p:cNvSpPr txBox="1"/>
              <p:nvPr/>
            </p:nvSpPr>
            <p:spPr>
              <a:xfrm>
                <a:off x="6096000" y="2044528"/>
                <a:ext cx="3149901" cy="733534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4000" dirty="0"/>
                  <a:t>a</a:t>
                </a:r>
                <a:r>
                  <a:rPr lang="es-CL" sz="4000" baseline="-25000" dirty="0" err="1"/>
                  <a:t>n</a:t>
                </a:r>
                <a:r>
                  <a:rPr lang="es-CL" sz="4000" baseline="-25000" dirty="0"/>
                  <a:t>  </a:t>
                </a:r>
                <a:r>
                  <a:rPr lang="es-CL" sz="4000" dirty="0"/>
                  <a:t>= a</a:t>
                </a:r>
                <a:r>
                  <a:rPr lang="es-CL" sz="4000" baseline="-25000" dirty="0"/>
                  <a:t>1</a:t>
                </a:r>
                <a:r>
                  <a:rPr lang="es-CL" sz="40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4000" dirty="0"/>
                        </m:ctrlPr>
                      </m:sSupPr>
                      <m:e>
                        <m:r>
                          <a:rPr lang="es-CL" sz="4000" b="1" i="0" dirty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s-CL" sz="4000" b="1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4000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s-CL" sz="40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4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4000" b="1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CL" sz="40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7F74B4-0C4A-DEF8-DEB0-5929D1FF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4528"/>
                <a:ext cx="3149901" cy="733534"/>
              </a:xfrm>
              <a:prstGeom prst="rect">
                <a:avLst/>
              </a:prstGeom>
              <a:blipFill>
                <a:blip r:embed="rId3"/>
                <a:stretch>
                  <a:fillRect l="-5693" t="-6107" b="-28244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555F49AB-4456-A6C2-ECCF-418EE903B2B5}"/>
              </a:ext>
            </a:extLst>
          </p:cNvPr>
          <p:cNvSpPr txBox="1"/>
          <p:nvPr/>
        </p:nvSpPr>
        <p:spPr>
          <a:xfrm>
            <a:off x="774984" y="172617"/>
            <a:ext cx="489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600" b="1" dirty="0">
                <a:solidFill>
                  <a:srgbClr val="C0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Sucesión Geométrica: </a:t>
            </a:r>
            <a:r>
              <a:rPr lang="es-C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i%</a:t>
            </a:r>
            <a:endParaRPr lang="es-CL" sz="3200" b="1" dirty="0">
              <a:solidFill>
                <a:schemeClr val="accent6">
                  <a:lumMod val="75000"/>
                </a:schemeClr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1940FD7E-DF7F-C8C2-8E2B-C7D60E016144}"/>
              </a:ext>
            </a:extLst>
          </p:cNvPr>
          <p:cNvSpPr txBox="1"/>
          <p:nvPr/>
        </p:nvSpPr>
        <p:spPr>
          <a:xfrm>
            <a:off x="5582026" y="1170128"/>
            <a:ext cx="4278800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CL" sz="2800" b="1" i="1" dirty="0"/>
              <a:t>Expresión para el término 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75725D-568C-1E4D-2027-8C2CF755B621}"/>
              </a:ext>
            </a:extLst>
          </p:cNvPr>
          <p:cNvSpPr txBox="1"/>
          <p:nvPr/>
        </p:nvSpPr>
        <p:spPr>
          <a:xfrm>
            <a:off x="1732063" y="3151065"/>
            <a:ext cx="2068195" cy="70788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2800" b="1"/>
            </a:lvl1pPr>
          </a:lstStyle>
          <a:p>
            <a:r>
              <a:rPr lang="es-CL" sz="4000" dirty="0"/>
              <a:t>a</a:t>
            </a:r>
            <a:r>
              <a:rPr lang="es-CL" sz="4000" baseline="-25000" dirty="0"/>
              <a:t>1  </a:t>
            </a:r>
            <a:r>
              <a:rPr lang="es-CL" sz="4000" dirty="0"/>
              <a:t>= a</a:t>
            </a:r>
            <a:r>
              <a:rPr lang="es-CL" sz="4000" baseline="-25000" dirty="0"/>
              <a:t>0 * </a:t>
            </a:r>
            <a:r>
              <a:rPr lang="es-CL" sz="40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3183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diyusa - LOS CHANCHITOS DE YESO Mi abuelito era un fanático del ahorro y  cuando llegaba diciembre sabíamos de sobra que nuestro regalo de Navidad  sería una alcancía de yeso en forma">
            <a:extLst>
              <a:ext uri="{FF2B5EF4-FFF2-40B4-BE49-F238E27FC236}">
                <a16:creationId xmlns:a16="http://schemas.microsoft.com/office/drawing/2014/main" id="{985A6ABA-56C8-63FC-988E-2B69AA973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4" y="4112519"/>
            <a:ext cx="1772362" cy="145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rdito de ahorro con monedas Imagen Vector de stock - Alamy">
            <a:extLst>
              <a:ext uri="{FF2B5EF4-FFF2-40B4-BE49-F238E27FC236}">
                <a16:creationId xmlns:a16="http://schemas.microsoft.com/office/drawing/2014/main" id="{29DF5053-338E-66BD-7798-D110ED99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" y="1470318"/>
            <a:ext cx="855080" cy="8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erdito de ahorro con monedas Imagen Vector de stock - Alamy">
            <a:extLst>
              <a:ext uri="{FF2B5EF4-FFF2-40B4-BE49-F238E27FC236}">
                <a16:creationId xmlns:a16="http://schemas.microsoft.com/office/drawing/2014/main" id="{82DC81CD-AFFA-188F-3F25-B09B503B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29" y="1312291"/>
            <a:ext cx="1005549" cy="10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erdito de ahorro con monedas Imagen Vector de stock - Alamy">
            <a:extLst>
              <a:ext uri="{FF2B5EF4-FFF2-40B4-BE49-F238E27FC236}">
                <a16:creationId xmlns:a16="http://schemas.microsoft.com/office/drawing/2014/main" id="{195D45BF-2595-61ED-598F-F58198CE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29" y="1158508"/>
            <a:ext cx="1208450" cy="126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rdito de ahorro con monedas Imagen Vector de stock - Alamy">
            <a:extLst>
              <a:ext uri="{FF2B5EF4-FFF2-40B4-BE49-F238E27FC236}">
                <a16:creationId xmlns:a16="http://schemas.microsoft.com/office/drawing/2014/main" id="{7C71CA92-4086-499D-F7C9-41A200B7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34" y="1010516"/>
            <a:ext cx="1314471" cy="13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29C6F20-BA40-CDFD-51DB-BE4CD5104B91}"/>
              </a:ext>
            </a:extLst>
          </p:cNvPr>
          <p:cNvSpPr txBox="1"/>
          <p:nvPr/>
        </p:nvSpPr>
        <p:spPr>
          <a:xfrm>
            <a:off x="846676" y="259366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1E7305F-B64A-01A4-7477-4F9176BF5401}"/>
              </a:ext>
            </a:extLst>
          </p:cNvPr>
          <p:cNvSpPr txBox="1"/>
          <p:nvPr/>
        </p:nvSpPr>
        <p:spPr>
          <a:xfrm>
            <a:off x="9550564" y="2620384"/>
            <a:ext cx="628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46AB0E-1E53-10E6-8E7A-4EF701575EA0}"/>
              </a:ext>
            </a:extLst>
          </p:cNvPr>
          <p:cNvSpPr txBox="1"/>
          <p:nvPr/>
        </p:nvSpPr>
        <p:spPr>
          <a:xfrm>
            <a:off x="2166026" y="2633353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CA1A3C-3D9D-E68A-19BF-10077DD8CF2C}"/>
              </a:ext>
            </a:extLst>
          </p:cNvPr>
          <p:cNvSpPr txBox="1"/>
          <p:nvPr/>
        </p:nvSpPr>
        <p:spPr>
          <a:xfrm>
            <a:off x="3992227" y="2612404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F260E4-724E-E46F-4770-7DA642BD0A37}"/>
              </a:ext>
            </a:extLst>
          </p:cNvPr>
          <p:cNvSpPr txBox="1"/>
          <p:nvPr/>
        </p:nvSpPr>
        <p:spPr>
          <a:xfrm>
            <a:off x="6246699" y="2606592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i = 4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721962-6D42-E393-C993-E2F56E991262}"/>
              </a:ext>
            </a:extLst>
          </p:cNvPr>
          <p:cNvSpPr txBox="1"/>
          <p:nvPr/>
        </p:nvSpPr>
        <p:spPr>
          <a:xfrm>
            <a:off x="7536553" y="2593285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………..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BF7CE46-AFD3-039F-4319-CB7BAC90B869}"/>
              </a:ext>
            </a:extLst>
          </p:cNvPr>
          <p:cNvSpPr txBox="1"/>
          <p:nvPr/>
        </p:nvSpPr>
        <p:spPr>
          <a:xfrm>
            <a:off x="846676" y="3050401"/>
            <a:ext cx="484428" cy="5232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CL" sz="2800" b="1" dirty="0"/>
              <a:t>a</a:t>
            </a:r>
            <a:r>
              <a:rPr lang="es-CL" sz="2800" b="1" baseline="-250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E32E4C-07A4-10A4-7716-9B18635E75B9}"/>
                  </a:ext>
                </a:extLst>
              </p:cNvPr>
              <p:cNvSpPr txBox="1"/>
              <p:nvPr/>
            </p:nvSpPr>
            <p:spPr>
              <a:xfrm>
                <a:off x="1638960" y="3066184"/>
                <a:ext cx="1460593" cy="4700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/>
                  <a:t>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dirty="0"/>
                          <m:t>𝟏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8E32E4C-07A4-10A4-7716-9B18635E7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60" y="3066184"/>
                <a:ext cx="1460593" cy="470000"/>
              </a:xfrm>
              <a:prstGeom prst="rect">
                <a:avLst/>
              </a:prstGeom>
              <a:blipFill>
                <a:blip r:embed="rId4"/>
                <a:stretch>
                  <a:fillRect l="-5738" t="-4878" b="-2439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D536CF1-4E14-2D1D-A983-2C2D973DE680}"/>
                  </a:ext>
                </a:extLst>
              </p:cNvPr>
              <p:cNvSpPr txBox="1"/>
              <p:nvPr/>
            </p:nvSpPr>
            <p:spPr>
              <a:xfrm>
                <a:off x="3659581" y="3066184"/>
                <a:ext cx="1460593" cy="4700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/>
                  <a:t>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D536CF1-4E14-2D1D-A983-2C2D973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81" y="3066184"/>
                <a:ext cx="1460593" cy="470000"/>
              </a:xfrm>
              <a:prstGeom prst="rect">
                <a:avLst/>
              </a:prstGeom>
              <a:blipFill>
                <a:blip r:embed="rId5"/>
                <a:stretch>
                  <a:fillRect l="-5306" t="-4878" b="-2439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D5CFE91-F2BC-177F-09F9-A29C7E6A2281}"/>
                  </a:ext>
                </a:extLst>
              </p:cNvPr>
              <p:cNvSpPr txBox="1"/>
              <p:nvPr/>
            </p:nvSpPr>
            <p:spPr>
              <a:xfrm>
                <a:off x="5997874" y="3042080"/>
                <a:ext cx="1460593" cy="4700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/>
                  <a:t>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D5CFE91-F2BC-177F-09F9-A29C7E6A2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874" y="3042080"/>
                <a:ext cx="1460593" cy="470000"/>
              </a:xfrm>
              <a:prstGeom prst="rect">
                <a:avLst/>
              </a:prstGeom>
              <a:blipFill>
                <a:blip r:embed="rId6"/>
                <a:stretch>
                  <a:fillRect l="-5714" t="-4878" b="-2439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uadroTexto 26">
            <a:extLst>
              <a:ext uri="{FF2B5EF4-FFF2-40B4-BE49-F238E27FC236}">
                <a16:creationId xmlns:a16="http://schemas.microsoft.com/office/drawing/2014/main" id="{3C5F7B3B-74E9-C53F-3C65-6C41EA17EE0D}"/>
              </a:ext>
            </a:extLst>
          </p:cNvPr>
          <p:cNvSpPr txBox="1"/>
          <p:nvPr/>
        </p:nvSpPr>
        <p:spPr>
          <a:xfrm>
            <a:off x="1145713" y="5468043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/>
              <a:t>i =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CDD6E0E-730A-AF30-BC76-24333B08945D}"/>
                  </a:ext>
                </a:extLst>
              </p:cNvPr>
              <p:cNvSpPr txBox="1"/>
              <p:nvPr/>
            </p:nvSpPr>
            <p:spPr>
              <a:xfrm>
                <a:off x="1952781" y="4092905"/>
                <a:ext cx="4909921" cy="1654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𝐀𝐡𝐨𝐫𝐫𝐚𝐝𝐨</m:t>
                      </m:r>
                      <m:d>
                        <m:dPr>
                          <m:ctrlPr>
                            <a:rPr lang="es-CL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𝐡𝐚𝐬𝐭𝐚</m:t>
                          </m:r>
                          <m:r>
                            <a:rPr lang="es-CL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𝐦𝐞𝐬</m:t>
                          </m:r>
                          <m:r>
                            <a:rPr lang="es-CL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28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  <m:r>
                        <a:rPr lang="es-CL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L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800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s-CL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L" sz="2800" b="1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s-CL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L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CL" sz="2800" b="1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s-CL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s-CL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CL" sz="2800" b="1" i="1" baseline="-2500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</m:oMath>
                  </m:oMathPara>
                </a14:m>
                <a:endParaRPr lang="es-CL" sz="2800" b="1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CDD6E0E-730A-AF30-BC76-24333B08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781" y="4092905"/>
                <a:ext cx="4909921" cy="1654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A174FB3-61DA-B374-BED8-1F4C1DFDFB71}"/>
                  </a:ext>
                </a:extLst>
              </p:cNvPr>
              <p:cNvSpPr txBox="1"/>
              <p:nvPr/>
            </p:nvSpPr>
            <p:spPr>
              <a:xfrm>
                <a:off x="5278069" y="4803968"/>
                <a:ext cx="2752996" cy="816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CL" sz="4000" b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CL" sz="4000" dirty="0"/>
                          <m:t>a</m:t>
                        </m:r>
                        <m:r>
                          <m:rPr>
                            <m:nor/>
                          </m:rPr>
                          <a:rPr lang="es-CL" sz="4000" b="1" baseline="-25000" dirty="0"/>
                          <m:t>1*</m:t>
                        </m:r>
                        <m:sSup>
                          <m:sSupPr>
                            <m:ctrlPr>
                              <a:rPr lang="es-CL" sz="32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3200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L" sz="32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CL" sz="3200" b="1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sz="3200" b="1" i="1" dirty="0">
                                <a:latin typeface="Cambria Math" panose="02040503050406030204" pitchFamily="18" charset="0"/>
                              </a:rPr>
                              <m:t>𝟎𝟑</m:t>
                            </m:r>
                          </m:e>
                          <m:sup>
                            <m:r>
                              <a:rPr lang="es-CL" sz="32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s-CL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3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32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CL" sz="3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200" b="1" i="1" smtClean="0">
                            <a:latin typeface="Cambria Math" panose="02040503050406030204" pitchFamily="18" charset="0"/>
                          </a:rPr>
                          <m:t>𝟎𝟑</m:t>
                        </m:r>
                        <m:r>
                          <a:rPr lang="es-CL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3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CL" sz="4000" b="1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A174FB3-61DA-B374-BED8-1F4C1DFDF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069" y="4803968"/>
                <a:ext cx="2752996" cy="816121"/>
              </a:xfrm>
              <a:prstGeom prst="rect">
                <a:avLst/>
              </a:prstGeom>
              <a:blipFill>
                <a:blip r:embed="rId8"/>
                <a:stretch>
                  <a:fillRect l="-11308" t="-11194" b="-2014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4" descr="Cerdito de ahorro con monedas Imagen Vector de stock - Alamy">
            <a:extLst>
              <a:ext uri="{FF2B5EF4-FFF2-40B4-BE49-F238E27FC236}">
                <a16:creationId xmlns:a16="http://schemas.microsoft.com/office/drawing/2014/main" id="{56B418FB-45DC-AA13-BBF2-682D0617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518" y="833962"/>
            <a:ext cx="1566832" cy="164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7F74B4-0C4A-DEF8-DEB0-5929D1FFA074}"/>
                  </a:ext>
                </a:extLst>
              </p:cNvPr>
              <p:cNvSpPr txBox="1"/>
              <p:nvPr/>
            </p:nvSpPr>
            <p:spPr>
              <a:xfrm>
                <a:off x="9056647" y="3103621"/>
                <a:ext cx="2470485" cy="476990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es-CL"/>
                </a:defPPr>
                <a:lvl1pPr>
                  <a:defRPr sz="2800" b="1"/>
                </a:lvl1pPr>
              </a:lstStyle>
              <a:p>
                <a:r>
                  <a:rPr lang="es-CL" sz="2400" dirty="0" err="1"/>
                  <a:t>a</a:t>
                </a:r>
                <a:r>
                  <a:rPr lang="es-CL" sz="2400" baseline="-25000" dirty="0" err="1"/>
                  <a:t>n</a:t>
                </a:r>
                <a:r>
                  <a:rPr lang="es-CL" sz="2400" baseline="-25000" dirty="0"/>
                  <a:t>  </a:t>
                </a:r>
                <a:r>
                  <a:rPr lang="es-CL" sz="2400" dirty="0"/>
                  <a:t>= a</a:t>
                </a:r>
                <a:r>
                  <a:rPr lang="es-CL" sz="2400" baseline="-25000" dirty="0"/>
                  <a:t>1</a:t>
                </a:r>
                <a:r>
                  <a:rPr lang="es-CL" sz="24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dirty="0"/>
                        </m:ctrlPr>
                      </m:sSupPr>
                      <m:e>
                        <m:r>
                          <a:rPr lang="es-CL" sz="2400" dirty="0"/>
                          <m:t>𝟏</m:t>
                        </m:r>
                        <m:r>
                          <a:rPr lang="es-CL" sz="2400" dirty="0"/>
                          <m:t>,</m:t>
                        </m:r>
                        <m:r>
                          <a:rPr lang="es-CL" sz="2400" dirty="0"/>
                          <m:t>𝟎𝟑</m:t>
                        </m:r>
                      </m:e>
                      <m:sup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2400" b="1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07F74B4-0C4A-DEF8-DEB0-5929D1FF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647" y="3103621"/>
                <a:ext cx="2470485" cy="476990"/>
              </a:xfrm>
              <a:prstGeom prst="rect">
                <a:avLst/>
              </a:prstGeom>
              <a:blipFill>
                <a:blip r:embed="rId9"/>
                <a:stretch>
                  <a:fillRect l="-2651" b="-20455"/>
                </a:stretch>
              </a:blipFill>
              <a:ln w="635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555F49AB-4456-A6C2-ECCF-418EE903B2B5}"/>
              </a:ext>
            </a:extLst>
          </p:cNvPr>
          <p:cNvSpPr txBox="1"/>
          <p:nvPr/>
        </p:nvSpPr>
        <p:spPr>
          <a:xfrm>
            <a:off x="774984" y="172617"/>
            <a:ext cx="896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b="1" dirty="0">
                <a:solidFill>
                  <a:srgbClr val="0070C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Ahorra todos los meses</a:t>
            </a:r>
            <a:r>
              <a:rPr lang="es-CL" sz="2000" b="1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. Va aumentando en un </a:t>
            </a:r>
            <a:r>
              <a:rPr lang="es-CL" sz="2000" b="1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3%</a:t>
            </a:r>
            <a:r>
              <a:rPr lang="es-CL" sz="2000" b="1" dirty="0">
                <a:solidFill>
                  <a:srgbClr val="00206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 el monto que deposita</a:t>
            </a: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1940FD7E-DF7F-C8C2-8E2B-C7D60E016144}"/>
              </a:ext>
            </a:extLst>
          </p:cNvPr>
          <p:cNvSpPr txBox="1"/>
          <p:nvPr/>
        </p:nvSpPr>
        <p:spPr>
          <a:xfrm>
            <a:off x="8621207" y="3712409"/>
            <a:ext cx="3116109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s-CL" sz="2000" b="1" i="1" dirty="0"/>
              <a:t>Expresión para el término n</a:t>
            </a:r>
          </a:p>
        </p:txBody>
      </p:sp>
    </p:spTree>
    <p:extLst>
      <p:ext uri="{BB962C8B-B14F-4D97-AF65-F5344CB8AC3E}">
        <p14:creationId xmlns:p14="http://schemas.microsoft.com/office/powerpoint/2010/main" val="114232349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242</Words>
  <Application>Microsoft Office PowerPoint</Application>
  <PresentationFormat>Panorámica</PresentationFormat>
  <Paragraphs>64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Cárcamo Pinochet</dc:creator>
  <cp:lastModifiedBy>Miguel Cárcamo Pinochet</cp:lastModifiedBy>
  <cp:revision>24</cp:revision>
  <dcterms:created xsi:type="dcterms:W3CDTF">2021-03-19T15:52:29Z</dcterms:created>
  <dcterms:modified xsi:type="dcterms:W3CDTF">2023-09-23T00:57:50Z</dcterms:modified>
</cp:coreProperties>
</file>