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6" r:id="rId3"/>
    <p:sldId id="269" r:id="rId4"/>
    <p:sldId id="285" r:id="rId5"/>
    <p:sldId id="283" r:id="rId6"/>
    <p:sldId id="267" r:id="rId7"/>
    <p:sldId id="284" r:id="rId8"/>
    <p:sldId id="270" r:id="rId9"/>
    <p:sldId id="290" r:id="rId10"/>
    <p:sldId id="286" r:id="rId11"/>
    <p:sldId id="277" r:id="rId12"/>
    <p:sldId id="291" r:id="rId13"/>
    <p:sldId id="268" r:id="rId14"/>
    <p:sldId id="279" r:id="rId15"/>
    <p:sldId id="281" r:id="rId16"/>
    <p:sldId id="280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3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0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2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1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09-10-2024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51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A5F143-30C6-464E-9A38-166742A07262}"/>
              </a:ext>
            </a:extLst>
          </p:cNvPr>
          <p:cNvSpPr/>
          <p:nvPr/>
        </p:nvSpPr>
        <p:spPr>
          <a:xfrm>
            <a:off x="2345635" y="2172205"/>
            <a:ext cx="562504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bg1"/>
                </a:solidFill>
                <a:effectLst/>
              </a:rPr>
              <a:t>Listas y Arreglos</a:t>
            </a:r>
          </a:p>
        </p:txBody>
      </p:sp>
    </p:spTree>
    <p:extLst>
      <p:ext uri="{BB962C8B-B14F-4D97-AF65-F5344CB8AC3E}">
        <p14:creationId xmlns:p14="http://schemas.microsoft.com/office/powerpoint/2010/main" val="157189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21B885-C178-4A13-B1EA-BADDEA8B3C60}"/>
              </a:ext>
            </a:extLst>
          </p:cNvPr>
          <p:cNvSpPr/>
          <p:nvPr/>
        </p:nvSpPr>
        <p:spPr>
          <a:xfrm>
            <a:off x="2041052" y="224853"/>
            <a:ext cx="49110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 de Arreglos y 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20B703-99C5-4266-AF5F-7A9F04D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42" y="839815"/>
            <a:ext cx="5762516" cy="57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F824C0-5481-4520-BC60-DD675A4E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567203"/>
            <a:ext cx="6609915" cy="4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umpy Teoria 2">
            <a:extLst>
              <a:ext uri="{FF2B5EF4-FFF2-40B4-BE49-F238E27FC236}">
                <a16:creationId xmlns:a16="http://schemas.microsoft.com/office/drawing/2014/main" id="{8A62F5A7-6BFA-4282-B46E-188444D3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71514"/>
            <a:ext cx="8344525" cy="471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7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BD91BE-06C8-4899-A05D-EB6B58A3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98" y="568767"/>
            <a:ext cx="9015700" cy="43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6B129A-D790-417D-8232-3088AD3A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90" y="127417"/>
            <a:ext cx="7291809" cy="46047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0B92B2-C1EB-45A4-9C1C-653C984A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90" y="4732166"/>
            <a:ext cx="7291808" cy="18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4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1DE5FE-9BB8-4C72-B185-8F55F942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08" y="349195"/>
            <a:ext cx="6685613" cy="542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25D60B-D36D-4A5C-A8CF-8CE4917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344775"/>
            <a:ext cx="6753178" cy="46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E38D5F-7E66-4C23-A164-2AC313CF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44" y="1496259"/>
            <a:ext cx="7885500" cy="32141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B28F98-0987-4A39-9776-61C14D36C0BE}"/>
              </a:ext>
            </a:extLst>
          </p:cNvPr>
          <p:cNvSpPr txBox="1"/>
          <p:nvPr/>
        </p:nvSpPr>
        <p:spPr>
          <a:xfrm>
            <a:off x="1031496" y="525295"/>
            <a:ext cx="9928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>
                <a:solidFill>
                  <a:srgbClr val="333333"/>
                </a:solidFill>
                <a:effectLst/>
                <a:latin typeface="Robotocondensed"/>
              </a:rPr>
              <a:t>Listas en Python son objetos tipo colección, que permiten almacenar cualquier tipo de dato y acceder a cada posición utilizando un índice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Robotocondensed"/>
              </a:rPr>
              <a:t>.</a:t>
            </a:r>
            <a:endParaRPr lang="es-CL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D7D9B6-8B18-4510-976F-92B5A9A8521E}"/>
              </a:ext>
            </a:extLst>
          </p:cNvPr>
          <p:cNvSpPr txBox="1"/>
          <p:nvPr/>
        </p:nvSpPr>
        <p:spPr>
          <a:xfrm>
            <a:off x="2027583" y="4973497"/>
            <a:ext cx="8931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Las listas usan corchetes ( [ ] ) para encerrar a sus elementos, y comas (,) para separarlos.</a:t>
            </a:r>
            <a:endParaRPr lang="es-CL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39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3F60581-C83E-4FCD-BB33-3099B838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53" y="1132323"/>
            <a:ext cx="6605677" cy="45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B0245A-9167-4F33-9D81-93986760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97" y="3259227"/>
            <a:ext cx="9304362" cy="23219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BA3DD7D-F92D-4A2B-9D22-C32F7411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70" y="1137895"/>
            <a:ext cx="8287907" cy="17909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35CA12-1A42-4711-961C-65E08489AA84}"/>
              </a:ext>
            </a:extLst>
          </p:cNvPr>
          <p:cNvSpPr txBox="1"/>
          <p:nvPr/>
        </p:nvSpPr>
        <p:spPr>
          <a:xfrm>
            <a:off x="3766235" y="153465"/>
            <a:ext cx="314823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3200" dirty="0"/>
              <a:t>Índices en Python</a:t>
            </a:r>
          </a:p>
        </p:txBody>
      </p:sp>
    </p:spTree>
    <p:extLst>
      <p:ext uri="{BB962C8B-B14F-4D97-AF65-F5344CB8AC3E}">
        <p14:creationId xmlns:p14="http://schemas.microsoft.com/office/powerpoint/2010/main" val="35282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EB63AC-241A-48D3-ADF8-2D535833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79" y="738240"/>
            <a:ext cx="8974756" cy="54500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C20C07C-A308-9FED-08CE-72166DDC6B88}"/>
              </a:ext>
            </a:extLst>
          </p:cNvPr>
          <p:cNvSpPr txBox="1"/>
          <p:nvPr/>
        </p:nvSpPr>
        <p:spPr>
          <a:xfrm>
            <a:off x="191763" y="47283"/>
            <a:ext cx="336752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2800" b="1" dirty="0"/>
              <a:t>Métodos de las Listas</a:t>
            </a:r>
          </a:p>
        </p:txBody>
      </p:sp>
    </p:spTree>
    <p:extLst>
      <p:ext uri="{BB962C8B-B14F-4D97-AF65-F5344CB8AC3E}">
        <p14:creationId xmlns:p14="http://schemas.microsoft.com/office/powerpoint/2010/main" val="209256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68D325F-A904-4B5D-8BCB-441D622F4C21}"/>
              </a:ext>
            </a:extLst>
          </p:cNvPr>
          <p:cNvSpPr txBox="1"/>
          <p:nvPr/>
        </p:nvSpPr>
        <p:spPr>
          <a:xfrm>
            <a:off x="728870" y="861392"/>
            <a:ext cx="940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10101"/>
                </a:solidFill>
                <a:effectLst/>
                <a:latin typeface="Montserrat"/>
              </a:rPr>
              <a:t>Una lista es una estructura de datos y un tipo de dato en </a:t>
            </a:r>
            <a:r>
              <a:rPr lang="es-ES" b="0" i="0" dirty="0" err="1">
                <a:solidFill>
                  <a:srgbClr val="010101"/>
                </a:solidFill>
                <a:effectLst/>
                <a:latin typeface="Montserrat"/>
              </a:rPr>
              <a:t>python</a:t>
            </a:r>
            <a:r>
              <a:rPr lang="es-ES" b="0" i="0" dirty="0">
                <a:solidFill>
                  <a:srgbClr val="010101"/>
                </a:solidFill>
                <a:effectLst/>
                <a:latin typeface="Montserrat"/>
              </a:rPr>
              <a:t> con características especiales. Lo especial de las listas en Python es que nos permiten almacenar cualquier tipo de valor como enteros, cadenas y hasta otras funciones; por ejemplo: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8E5932-1C1D-407B-A9B8-4833066F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70" y="2904337"/>
            <a:ext cx="5908766" cy="28392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7442C4-9FD2-44D5-8269-1816763D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70" y="2038625"/>
            <a:ext cx="5070799" cy="6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423523-2DBB-46A5-915A-7DE20206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4" y="607191"/>
            <a:ext cx="444879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F4F4C4-A66A-402A-B681-7CEDCE5C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93" y="1038260"/>
            <a:ext cx="8373526" cy="43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4E74FB-9586-4F54-8981-550E5D78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47" y="629339"/>
            <a:ext cx="3539814" cy="36428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CB16A1B-B637-49B1-85F0-FCC1C046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9" y="953779"/>
            <a:ext cx="643356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711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105</Words>
  <Application>Microsoft Office PowerPoint</Application>
  <PresentationFormat>Panorámica</PresentationFormat>
  <Paragraphs>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Robotocondensed</vt:lpstr>
      <vt:lpstr>Source Sans Pro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Cárcamo Pinochet</dc:creator>
  <cp:lastModifiedBy>Miguel luciano Carcamo Pinochet</cp:lastModifiedBy>
  <cp:revision>29</cp:revision>
  <dcterms:created xsi:type="dcterms:W3CDTF">2021-03-19T15:52:29Z</dcterms:created>
  <dcterms:modified xsi:type="dcterms:W3CDTF">2024-10-09T14:15:37Z</dcterms:modified>
</cp:coreProperties>
</file>