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65022" autoAdjust="0"/>
  </p:normalViewPr>
  <p:slideViewPr>
    <p:cSldViewPr showGuides="1">
      <p:cViewPr>
        <p:scale>
          <a:sx n="66" d="100"/>
          <a:sy n="66" d="100"/>
        </p:scale>
        <p:origin x="-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</a:t>
            </a:r>
            <a:r>
              <a:rPr lang="en-US"/>
              <a:t>(lines are topics).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library may 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3031-FCF0-43EB-B9DD-9BD6BBD91E51}"/>
              </a:ext>
            </a:extLst>
          </p:cNvPr>
          <p:cNvSpPr/>
          <p:nvPr/>
        </p:nvSpPr>
        <p:spPr>
          <a:xfrm>
            <a:off x="42672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5524500" y="3105833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2B7711-4E47-435F-BD9D-D06B6F3DA79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6667500" y="3428999"/>
            <a:ext cx="14859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5"/>
            <a:ext cx="1485900" cy="4501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External Debug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tx1"/>
                </a:solidFill>
              </a:rPr>
              <a:t>(May comprise of </a:t>
            </a:r>
            <a:r>
              <a:rPr lang="en-US" dirty="0" err="1">
                <a:solidFill>
                  <a:schemeClr val="tx1"/>
                </a:solidFill>
              </a:rPr>
              <a:t>rqt</a:t>
            </a:r>
            <a:r>
              <a:rPr lang="en-US" dirty="0">
                <a:solidFill>
                  <a:schemeClr val="tx1"/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/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71DE7E-0DF0-428F-AA6B-B108814313FF}"/>
              </a:ext>
            </a:extLst>
          </p:cNvPr>
          <p:cNvGrpSpPr/>
          <p:nvPr/>
        </p:nvGrpSpPr>
        <p:grpSpPr>
          <a:xfrm>
            <a:off x="2546615" y="1435100"/>
            <a:ext cx="1377685" cy="369332"/>
            <a:chOff x="908581" y="1733034"/>
            <a:chExt cx="1377685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5F2993-E4C5-415F-86BA-72C0C851E084}"/>
                </a:ext>
              </a:extLst>
            </p:cNvPr>
            <p:cNvSpPr txBox="1"/>
            <p:nvPr/>
          </p:nvSpPr>
          <p:spPr>
            <a:xfrm>
              <a:off x="908581" y="1733034"/>
              <a:ext cx="837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ACBD59-0474-400C-BCAB-3A6C1E2FD2AE}"/>
                </a:ext>
              </a:extLst>
            </p:cNvPr>
            <p:cNvSpPr txBox="1"/>
            <p:nvPr/>
          </p:nvSpPr>
          <p:spPr>
            <a:xfrm>
              <a:off x="1588296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Turn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rot="10800000">
            <a:off x="2914160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218890" y="4220259"/>
            <a:ext cx="2096870" cy="5143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6C68B-7A79-4B68-80E2-F42273630CED}"/>
              </a:ext>
            </a:extLst>
          </p:cNvPr>
          <p:cNvSpPr txBox="1"/>
          <p:nvPr/>
        </p:nvSpPr>
        <p:spPr>
          <a:xfrm rot="5400000">
            <a:off x="4305984" y="3510350"/>
            <a:ext cx="461665" cy="5275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/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73507" y="2992309"/>
            <a:ext cx="114302" cy="98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D4C479C-CB39-4C7F-95CF-198B344B230F}"/>
              </a:ext>
            </a:extLst>
          </p:cNvPr>
          <p:cNvSpPr txBox="1"/>
          <p:nvPr/>
        </p:nvSpPr>
        <p:spPr>
          <a:xfrm>
            <a:off x="6176010" y="5525866"/>
            <a:ext cx="17487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Indicators &amp; Debug GPIOs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E33AD4B-8FF0-4C2D-8371-C14D73193802}"/>
              </a:ext>
            </a:extLst>
          </p:cNvPr>
          <p:cNvCxnSpPr>
            <a:stCxn id="9" idx="3"/>
            <a:endCxn id="120" idx="0"/>
          </p:cNvCxnSpPr>
          <p:nvPr/>
        </p:nvCxnSpPr>
        <p:spPr>
          <a:xfrm>
            <a:off x="6667500" y="3428999"/>
            <a:ext cx="382905" cy="2096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Linear Actuator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Servo Driver</a:t>
            </a:r>
          </a:p>
          <a:p>
            <a:r>
              <a:rPr lang="en-US" dirty="0"/>
              <a:t>(smoothing etc.</a:t>
            </a:r>
          </a:p>
          <a:p>
            <a:r>
              <a:rPr lang="en-US" dirty="0"/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35994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Inverse Kinematics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577255" y="2363814"/>
            <a:ext cx="852922" cy="631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05612" y="2292171"/>
            <a:ext cx="947351" cy="679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426496" y="2213055"/>
            <a:ext cx="1048433" cy="737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848169" y="4175308"/>
            <a:ext cx="894248" cy="4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16200000" flipH="1">
            <a:off x="9854777" y="4216659"/>
            <a:ext cx="995330" cy="66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853995" y="4217441"/>
            <a:ext cx="1111194" cy="180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F35F5F5-821C-459E-8CF4-3C1F267C13E1}"/>
              </a:ext>
            </a:extLst>
          </p:cNvPr>
          <p:cNvSpPr txBox="1"/>
          <p:nvPr/>
        </p:nvSpPr>
        <p:spPr>
          <a:xfrm>
            <a:off x="4262270" y="1871945"/>
            <a:ext cx="1262230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D0556B9-E26D-4D06-9E45-C6408F6B6734}"/>
              </a:ext>
            </a:extLst>
          </p:cNvPr>
          <p:cNvCxnSpPr>
            <a:cxnSpLocks/>
            <a:stCxn id="157" idx="2"/>
            <a:endCxn id="9" idx="1"/>
          </p:cNvCxnSpPr>
          <p:nvPr/>
        </p:nvCxnSpPr>
        <p:spPr>
          <a:xfrm rot="16200000" flipH="1">
            <a:off x="4892080" y="2796579"/>
            <a:ext cx="633724" cy="6311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245</Words>
  <Application>Microsoft Office PowerPoint</Application>
  <PresentationFormat>Widescreen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james talbert</cp:lastModifiedBy>
  <cp:revision>25</cp:revision>
  <dcterms:created xsi:type="dcterms:W3CDTF">2017-07-13T14:33:17Z</dcterms:created>
  <dcterms:modified xsi:type="dcterms:W3CDTF">2017-07-23T00:55:41Z</dcterms:modified>
</cp:coreProperties>
</file>