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ine cautru" initials="ac" lastIdx="1" clrIdx="0">
    <p:extLst>
      <p:ext uri="{19B8F6BF-5375-455C-9EA6-DF929625EA0E}">
        <p15:presenceInfo xmlns:p15="http://schemas.microsoft.com/office/powerpoint/2012/main" userId="1345357bab23ec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2677-ADD1-4FEA-8D87-3B4E57D691AD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EB76C-B4D2-4A31-A4AC-5F3F5251A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9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FBDDC-EF68-4BD6-A1C6-C8DB9DA5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25CC32-1581-4026-B5B9-4952C0E5E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5EF6D-A69B-40DA-B06D-034A697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4FC23-9248-41AD-BBBC-B1ACC335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C8C59-5752-46D1-B693-B14017BA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8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49396-28AB-4678-B9FE-E754E10C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CE5C1B-17BB-4E15-AEF5-0133E00F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FE85C-7822-4595-A268-7714E191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855DF6-CA34-45FF-84B5-214F9C0A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F0932-4E8C-4A0F-9D6A-CC16E368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EF7C7-1949-489D-AA20-A682663E1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757EB-6F97-4F54-8E53-27626D47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CA2733-A0E7-4DFF-9646-A3A0CB59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50936E-73E0-4660-84E4-4E8C89AC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7A7EC-80CF-4C6E-9284-33B5FAC1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0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2F8F5-34DE-4345-B27A-B4FE7256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FE7AA-4AC2-4444-869F-D8C50213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68D87-C5BF-4FFB-A658-43E6F611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01918E-C180-449A-8EA6-C7671841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4146D-832A-44B3-BF4D-1FA34DEA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4E21E-DEA7-4838-8111-254B08E6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5CFA6E-DE49-43CB-ACFF-9C561576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57533-B2E5-4598-89C4-39FDC98C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56706D-EAC3-466F-89F4-ADE0B576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1393E-F768-4D6D-BFC8-1DEA5DE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52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A54E6-703D-4F18-A863-ED872EA2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0EE18-9F77-4059-B862-3597720EB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62CE01-7686-45FA-91CF-F17869D8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902265-9EFD-4B19-B691-31BCD354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A0E8CA-7157-42F8-B90C-0995D101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B4C54-D858-41CC-B999-72E02E0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EBDB3-8F05-4C8E-9D7C-B2AB00D1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C738F-2DFE-489B-A84C-089BCE0F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6B0511-459D-4574-B79E-231E6A16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955DE5-6530-45AA-8142-696CE2F2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95134C-AB3D-4E7A-B409-2FD88BDC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B38F02-769A-498A-B2BC-1DEE8204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C1483E-5EB6-4DB8-9205-E7D2076A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AE1184-989C-4E50-AB9B-D54B0513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0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7B1D6-C708-4BB7-A263-90360CC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FB1EF4-B2BD-4887-AB53-53C5F8AE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C88912-5614-413C-9176-8A1EDE59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9CAA99-AD7B-468B-B78A-B51C91AF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3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F7E6A0-401C-4841-A9C6-EDE43373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B93BD0-F5C3-4EA3-A622-52181C08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C8B58D-C784-4D08-BC85-964107D7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74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0DACC-A601-4598-99F5-216F0EFD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6031E-66D9-405F-A5E4-E8A73AD2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565EDE-FE03-4CD9-9B3E-1274D645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972469-404B-4C33-A3D0-C846E7B0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D239B8-E6EE-4BE6-83BE-D8F6CF25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CFB549-FC92-4E5D-9879-A6B3B4A0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5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35493-BDD8-499D-A111-6FA1980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926E0B-9721-466A-928B-A6FEE29DD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3F8A75-3357-441D-A19B-F106D2EA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BF5A00-8FEB-45A4-867D-312F5931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5E0D58-2319-4066-94A7-7FE4F3FB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9BE6F-4EB6-47F2-B74D-EB289BF0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02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A95B91-DC82-41F1-A7DA-B99DC6AA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118C5-6DB7-4F93-846F-E0F98B0D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372CA-1D2E-477A-A895-B001B8DB2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EDE3-6894-44AA-BD04-9BE45F79596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4EF14-B660-4F0E-B0E5-40B1041EC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6F23B-E6E0-4436-B289-7AAFE3D3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41DA-3151-41A7-A8E3-752282D1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678AAEE-903C-4842-9F13-5B8104794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13315" r="34022" b="8772"/>
          <a:stretch/>
        </p:blipFill>
        <p:spPr>
          <a:xfrm>
            <a:off x="251790" y="1461052"/>
            <a:ext cx="6029740" cy="53406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0EBD191-1C10-4A8D-A56E-2CE56C69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3" y="181457"/>
            <a:ext cx="10813774" cy="1021937"/>
          </a:xfrm>
        </p:spPr>
        <p:txBody>
          <a:bodyPr/>
          <a:lstStyle/>
          <a:p>
            <a:r>
              <a:rPr lang="fr-FR" b="1" dirty="0"/>
              <a:t>Pics </a:t>
            </a:r>
            <a:r>
              <a:rPr lang="fr-FR" b="1" dirty="0" err="1"/>
              <a:t>visual</a:t>
            </a:r>
            <a:r>
              <a:rPr lang="fr-FR" b="1" dirty="0"/>
              <a:t> recognition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EB461-F712-47D7-92CC-A93017F46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2835" y="3429000"/>
            <a:ext cx="4625008" cy="1655762"/>
          </a:xfrm>
        </p:spPr>
        <p:txBody>
          <a:bodyPr>
            <a:normAutofit lnSpcReduction="10000"/>
          </a:bodyPr>
          <a:lstStyle/>
          <a:p>
            <a:r>
              <a:rPr lang="fr-FR" sz="4000" b="1" dirty="0"/>
              <a:t>Objectif</a:t>
            </a:r>
            <a:r>
              <a:rPr lang="fr-FR" sz="4000" dirty="0"/>
              <a:t>: Pouvoir se retrouver facilement sur le site de Pics</a:t>
            </a:r>
          </a:p>
        </p:txBody>
      </p:sp>
    </p:spTree>
    <p:extLst>
      <p:ext uri="{BB962C8B-B14F-4D97-AF65-F5344CB8AC3E}">
        <p14:creationId xmlns:p14="http://schemas.microsoft.com/office/powerpoint/2010/main" val="20182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1683-481C-4E2C-94C4-46B83BCC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Déroulement du projet: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CBC80-CD75-4382-ADD5-7687FD3F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/>
              <a:t>Création d’une base de données des élèves</a:t>
            </a:r>
          </a:p>
          <a:p>
            <a:pPr marL="514350" indent="-514350">
              <a:buAutoNum type="arabicParenR"/>
            </a:pPr>
            <a:r>
              <a:rPr lang="fr-FR" dirty="0"/>
              <a:t>Traitement des images de pics pour la reconnaissance faciale</a:t>
            </a:r>
          </a:p>
          <a:p>
            <a:pPr marL="514350" indent="-514350">
              <a:buAutoNum type="arabicParenR"/>
            </a:pPr>
            <a:r>
              <a:rPr lang="fr-FR" dirty="0"/>
              <a:t>Algorithme de reconnaissance des visages</a:t>
            </a:r>
          </a:p>
          <a:p>
            <a:pPr marL="514350" indent="-514350">
              <a:buAutoNum type="arabicParenR"/>
            </a:pPr>
            <a:r>
              <a:rPr lang="fr-FR" dirty="0"/>
              <a:t>Création d’une nouvelle base de données qui lie les élèves et les photos sur lesquelles ils apparaissent</a:t>
            </a:r>
          </a:p>
          <a:p>
            <a:pPr marL="514350" indent="-514350">
              <a:buAutoNum type="arabicParenR"/>
            </a:pPr>
            <a:r>
              <a:rPr lang="fr-FR" dirty="0"/>
              <a:t>Implémentation du code dans le Raspberry</a:t>
            </a:r>
          </a:p>
        </p:txBody>
      </p:sp>
    </p:spTree>
    <p:extLst>
      <p:ext uri="{BB962C8B-B14F-4D97-AF65-F5344CB8AC3E}">
        <p14:creationId xmlns:p14="http://schemas.microsoft.com/office/powerpoint/2010/main" val="39162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B3BCD-908B-4030-9ECC-4E373DAF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Base de données des élèves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4425FA-CA65-4B7D-87D3-59C86CB9D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1" t="22346" r="39565" b="55945"/>
          <a:stretch/>
        </p:blipFill>
        <p:spPr>
          <a:xfrm>
            <a:off x="1062801" y="1349784"/>
            <a:ext cx="8399251" cy="248203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9FF9CAB-A266-4B36-AB87-58FBFEBE2561}"/>
              </a:ext>
            </a:extLst>
          </p:cNvPr>
          <p:cNvCxnSpPr>
            <a:cxnSpLocks/>
          </p:cNvCxnSpPr>
          <p:nvPr/>
        </p:nvCxnSpPr>
        <p:spPr>
          <a:xfrm flipH="1">
            <a:off x="1802295" y="3220278"/>
            <a:ext cx="3299792" cy="114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1431245-FB63-4EB7-9687-3DC6A3855333}"/>
              </a:ext>
            </a:extLst>
          </p:cNvPr>
          <p:cNvCxnSpPr>
            <a:cxnSpLocks/>
          </p:cNvCxnSpPr>
          <p:nvPr/>
        </p:nvCxnSpPr>
        <p:spPr>
          <a:xfrm>
            <a:off x="5102087" y="3220278"/>
            <a:ext cx="4267200" cy="114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0AA984B-61E0-4AA8-96A8-DF768135B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5" t="22504" r="40870" b="58158"/>
          <a:stretch/>
        </p:blipFill>
        <p:spPr>
          <a:xfrm>
            <a:off x="1802295" y="4498430"/>
            <a:ext cx="7916067" cy="21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0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8BE71-27DE-43BC-9126-26155AC5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Traitement des images de pics: dégradation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5FBFF5-3A90-4F80-99AB-724751175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2" t="9836" r="2718" b="28684"/>
          <a:stretch/>
        </p:blipFill>
        <p:spPr>
          <a:xfrm>
            <a:off x="303433" y="1563757"/>
            <a:ext cx="9881842" cy="51116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469794-6AA1-4F0B-A2C4-76DB42B801C1}"/>
              </a:ext>
            </a:extLst>
          </p:cNvPr>
          <p:cNvSpPr/>
          <p:nvPr/>
        </p:nvSpPr>
        <p:spPr>
          <a:xfrm>
            <a:off x="303433" y="2517914"/>
            <a:ext cx="1909680" cy="311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9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D21877-2E59-47C4-B006-8F043056E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7" y="2425149"/>
            <a:ext cx="3810000" cy="381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585056-8406-4F6B-8694-4A93C663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72" y="2425149"/>
            <a:ext cx="3810000" cy="3810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F4B594F-929B-4F4A-9412-B6B34373E18B}"/>
              </a:ext>
            </a:extLst>
          </p:cNvPr>
          <p:cNvSpPr txBox="1"/>
          <p:nvPr/>
        </p:nvSpPr>
        <p:spPr>
          <a:xfrm>
            <a:off x="1166447" y="623514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Taille: </a:t>
            </a:r>
            <a:r>
              <a:rPr lang="fr-FR" b="1" dirty="0"/>
              <a:t>220 ko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F34296-02A8-4A42-A1B5-058D8DF72A7E}"/>
              </a:ext>
            </a:extLst>
          </p:cNvPr>
          <p:cNvSpPr txBox="1"/>
          <p:nvPr/>
        </p:nvSpPr>
        <p:spPr>
          <a:xfrm>
            <a:off x="6542011" y="623514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Taille: </a:t>
            </a:r>
            <a:r>
              <a:rPr lang="fr-FR" b="1" dirty="0"/>
              <a:t>68 ko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4E5DF7-8B54-4041-B0C3-5F81B94B6BAF}"/>
              </a:ext>
            </a:extLst>
          </p:cNvPr>
          <p:cNvSpPr txBox="1"/>
          <p:nvPr/>
        </p:nvSpPr>
        <p:spPr>
          <a:xfrm>
            <a:off x="1166447" y="168648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 traitement: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2D216A-38DD-4EBF-9875-02EA4185DC25}"/>
              </a:ext>
            </a:extLst>
          </p:cNvPr>
          <p:cNvSpPr txBox="1"/>
          <p:nvPr/>
        </p:nvSpPr>
        <p:spPr>
          <a:xfrm>
            <a:off x="6555861" y="17419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traitement: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EFBF1EB-00E3-4A87-9D23-C7E3B4C071CB}"/>
              </a:ext>
            </a:extLst>
          </p:cNvPr>
          <p:cNvSpPr/>
          <p:nvPr/>
        </p:nvSpPr>
        <p:spPr>
          <a:xfrm>
            <a:off x="5195455" y="3796749"/>
            <a:ext cx="113607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E097B06B-163C-4848-B2D0-92C92B8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2) Traitement des images de pics: dégradation </a:t>
            </a:r>
          </a:p>
        </p:txBody>
      </p:sp>
    </p:spTree>
    <p:extLst>
      <p:ext uri="{BB962C8B-B14F-4D97-AF65-F5344CB8AC3E}">
        <p14:creationId xmlns:p14="http://schemas.microsoft.com/office/powerpoint/2010/main" val="33875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BAD77-0BAF-4C23-9953-A02BBFFB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Algorithme de reconnaissance des visages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2445EA-D65F-487D-865A-CBC6C785B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35" b="5303"/>
          <a:stretch/>
        </p:blipFill>
        <p:spPr>
          <a:xfrm>
            <a:off x="6506816" y="1690688"/>
            <a:ext cx="3816627" cy="45596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8C9A06-0DF3-41F8-821C-DC0517670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7" t="8841" r="30538" b="14378"/>
          <a:stretch/>
        </p:blipFill>
        <p:spPr>
          <a:xfrm>
            <a:off x="1006556" y="1338988"/>
            <a:ext cx="4678629" cy="52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2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EB75E-0F12-48BE-8155-E2C4A7F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2252" cy="2113032"/>
          </a:xfrm>
        </p:spPr>
        <p:txBody>
          <a:bodyPr>
            <a:normAutofit fontScale="90000"/>
          </a:bodyPr>
          <a:lstStyle/>
          <a:p>
            <a:r>
              <a:rPr lang="fr-FR" dirty="0"/>
              <a:t>4) Création d’une nouvelle base de données qui lie les élèves et les photos sur lesquelles ils apparaissent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5C256F-E7D1-4306-92EC-EE24C8768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8" t="11188" r="29039" b="76395"/>
          <a:stretch/>
        </p:blipFill>
        <p:spPr>
          <a:xfrm>
            <a:off x="1575180" y="2879588"/>
            <a:ext cx="8592404" cy="15002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10E1BBD-75D7-4915-8B75-0C2CCCEE2E16}"/>
              </a:ext>
            </a:extLst>
          </p:cNvPr>
          <p:cNvSpPr txBox="1"/>
          <p:nvPr/>
        </p:nvSpPr>
        <p:spPr>
          <a:xfrm>
            <a:off x="559558" y="2309540"/>
            <a:ext cx="358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 Traitement d’une seule image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5329BE-6C2F-449B-B41F-2510BBFE4C6E}"/>
              </a:ext>
            </a:extLst>
          </p:cNvPr>
          <p:cNvSpPr txBox="1"/>
          <p:nvPr/>
        </p:nvSpPr>
        <p:spPr>
          <a:xfrm>
            <a:off x="464023" y="4580560"/>
            <a:ext cx="492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 Traitement de toutes les images d’un dossier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11E5A9-99EA-4CE5-8639-6DC16EEE2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69" t="46568" r="25435" b="38866"/>
          <a:stretch/>
        </p:blipFill>
        <p:spPr>
          <a:xfrm>
            <a:off x="1575179" y="4992619"/>
            <a:ext cx="8005249" cy="15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0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5E6022-41CD-476F-92A5-34601F1E5034}"/>
              </a:ext>
            </a:extLst>
          </p:cNvPr>
          <p:cNvSpPr txBox="1"/>
          <p:nvPr/>
        </p:nvSpPr>
        <p:spPr>
          <a:xfrm>
            <a:off x="185531" y="1742663"/>
            <a:ext cx="442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 Création d’un fichier </a:t>
            </a:r>
            <a:r>
              <a:rPr lang="fr-FR" dirty="0" err="1"/>
              <a:t>excel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58F293-E83E-407C-A3B9-FA6B054FD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39" r="18478" b="13025"/>
          <a:stretch/>
        </p:blipFill>
        <p:spPr>
          <a:xfrm>
            <a:off x="372200" y="2231264"/>
            <a:ext cx="11447600" cy="461348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4E9DDC8-2190-488B-A8BD-0E00BBE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47600" cy="2113032"/>
          </a:xfrm>
        </p:spPr>
        <p:txBody>
          <a:bodyPr>
            <a:normAutofit fontScale="90000"/>
          </a:bodyPr>
          <a:lstStyle/>
          <a:p>
            <a:r>
              <a:rPr lang="fr-FR" dirty="0"/>
              <a:t>4) Création d’une nouvelle base de données qui lie les élèves et les photos sur lesquelles ils apparaissent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FD1B-D3B9-4310-AF70-947C7C43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CE5B2-281D-4698-8501-F04435BE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266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168</Words>
  <Application>Microsoft Office PowerPoint</Application>
  <PresentationFormat>Grand écran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Pics visual recognition challenge</vt:lpstr>
      <vt:lpstr>Déroulement du projet:</vt:lpstr>
      <vt:lpstr>1) Base de données des élèves</vt:lpstr>
      <vt:lpstr>2) Traitement des images de pics: dégradation </vt:lpstr>
      <vt:lpstr>2) Traitement des images de pics: dégradation </vt:lpstr>
      <vt:lpstr>3) Algorithme de reconnaissance des visages</vt:lpstr>
      <vt:lpstr>4) Création d’une nouvelle base de données qui lie les élèves et les photos sur lesquelles ils apparaissent </vt:lpstr>
      <vt:lpstr>4) Création d’une nouvelle base de données qui lie les élèves et les photos sur lesquelles ils apparaissent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Pics visual recognition challenge</dc:title>
  <dc:creator>antoine cautru</dc:creator>
  <cp:lastModifiedBy>antoine cautru</cp:lastModifiedBy>
  <cp:revision>17</cp:revision>
  <dcterms:created xsi:type="dcterms:W3CDTF">2018-11-23T13:37:39Z</dcterms:created>
  <dcterms:modified xsi:type="dcterms:W3CDTF">2018-11-23T14:57:16Z</dcterms:modified>
</cp:coreProperties>
</file>