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1.xml.rels><?xml version="1.0" encoding="UTF-8" standalone="yes"?>
<Relationships xmlns="http://schemas.openxmlformats.org/package/2006/relationships"><Relationship Id="rId1" Type="http://schemas.openxmlformats.org/officeDocument/2006/relationships/hyperlink" Target="https://github.com/Gaboner/sqlr/blob/main/Technology%20trend.pdf"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github.com/Gaboner/sqlr/blob/main/Technology%20trend.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F6993-8774-46E3-83C7-725B1341B2D5}" type="doc">
      <dgm:prSet loTypeId="urn:microsoft.com/office/officeart/2009/3/layout/RandomtoResultProcess" loCatId="process" qsTypeId="urn:microsoft.com/office/officeart/2005/8/quickstyle/simple2" qsCatId="simple" csTypeId="urn:microsoft.com/office/officeart/2005/8/colors/accent1_2" csCatId="accent1" phldr="1"/>
      <dgm:spPr/>
      <dgm:t>
        <a:bodyPr/>
        <a:lstStyle/>
        <a:p>
          <a:endParaRPr lang="en-US"/>
        </a:p>
      </dgm:t>
    </dgm:pt>
    <dgm:pt modelId="{968D101B-9D57-4F4A-81D1-EB4B26284329}">
      <dgm:prSet custT="1"/>
      <dgm:spPr/>
      <dgm:t>
        <a:bodyPr/>
        <a:lstStyle/>
        <a:p>
          <a:r>
            <a:rPr lang="en-US" sz="1600" dirty="0"/>
            <a:t>Summary</a:t>
          </a:r>
        </a:p>
      </dgm:t>
    </dgm:pt>
    <dgm:pt modelId="{1DA3A684-7504-47D1-B2DB-DCE5550D80D6}" type="parTrans" cxnId="{96417277-18AA-42D6-909F-C1B4A4B13871}">
      <dgm:prSet/>
      <dgm:spPr/>
      <dgm:t>
        <a:bodyPr/>
        <a:lstStyle/>
        <a:p>
          <a:endParaRPr lang="en-US"/>
        </a:p>
      </dgm:t>
    </dgm:pt>
    <dgm:pt modelId="{8FF82195-EF4B-471E-85CA-F3B7A54B8C15}" type="sibTrans" cxnId="{96417277-18AA-42D6-909F-C1B4A4B13871}">
      <dgm:prSet/>
      <dgm:spPr/>
      <dgm:t>
        <a:bodyPr/>
        <a:lstStyle/>
        <a:p>
          <a:endParaRPr lang="en-US"/>
        </a:p>
      </dgm:t>
    </dgm:pt>
    <dgm:pt modelId="{6B0DE54B-CED7-48C8-A895-D5919DE4BAC6}">
      <dgm:prSet custT="1"/>
      <dgm:spPr/>
      <dgm:t>
        <a:bodyPr/>
        <a:lstStyle/>
        <a:p>
          <a:r>
            <a:rPr lang="en-US" sz="1600" dirty="0"/>
            <a:t>Introduction</a:t>
          </a:r>
        </a:p>
      </dgm:t>
    </dgm:pt>
    <dgm:pt modelId="{8F83FA7E-BB11-465B-A34E-818108F530A9}" type="parTrans" cxnId="{68F8DFC1-5A73-4902-A005-92067EACCABE}">
      <dgm:prSet/>
      <dgm:spPr/>
      <dgm:t>
        <a:bodyPr/>
        <a:lstStyle/>
        <a:p>
          <a:endParaRPr lang="en-US"/>
        </a:p>
      </dgm:t>
    </dgm:pt>
    <dgm:pt modelId="{C4E14FAB-B02C-4912-A290-6389BBED0B60}" type="sibTrans" cxnId="{68F8DFC1-5A73-4902-A005-92067EACCABE}">
      <dgm:prSet/>
      <dgm:spPr/>
      <dgm:t>
        <a:bodyPr/>
        <a:lstStyle/>
        <a:p>
          <a:endParaRPr lang="en-US"/>
        </a:p>
      </dgm:t>
    </dgm:pt>
    <dgm:pt modelId="{CBDA8776-5340-4EA9-8F48-51690179F06A}">
      <dgm:prSet custT="1"/>
      <dgm:spPr/>
      <dgm:t>
        <a:bodyPr/>
        <a:lstStyle/>
        <a:p>
          <a:r>
            <a:rPr lang="en-US" sz="1600" dirty="0"/>
            <a:t>Methodology</a:t>
          </a:r>
        </a:p>
      </dgm:t>
    </dgm:pt>
    <dgm:pt modelId="{DF7EF3B2-71EA-4913-B46E-E58A1F27A57C}" type="parTrans" cxnId="{A88F35C5-DD5F-4B81-9622-6FE061B61666}">
      <dgm:prSet/>
      <dgm:spPr/>
      <dgm:t>
        <a:bodyPr/>
        <a:lstStyle/>
        <a:p>
          <a:endParaRPr lang="en-US"/>
        </a:p>
      </dgm:t>
    </dgm:pt>
    <dgm:pt modelId="{C229D3CF-6DD3-4EE7-8558-DC261988BA05}" type="sibTrans" cxnId="{A88F35C5-DD5F-4B81-9622-6FE061B61666}">
      <dgm:prSet/>
      <dgm:spPr/>
      <dgm:t>
        <a:bodyPr/>
        <a:lstStyle/>
        <a:p>
          <a:endParaRPr lang="en-US"/>
        </a:p>
      </dgm:t>
    </dgm:pt>
    <dgm:pt modelId="{605E7A6D-DD82-4090-A1A5-1A8325913AEA}">
      <dgm:prSet custT="1"/>
      <dgm:spPr/>
      <dgm:t>
        <a:bodyPr/>
        <a:lstStyle/>
        <a:p>
          <a:r>
            <a:rPr lang="en-US" sz="1600" dirty="0"/>
            <a:t>Results</a:t>
          </a:r>
          <a:r>
            <a:rPr lang="en-US" sz="1400" dirty="0"/>
            <a:t>:</a:t>
          </a:r>
        </a:p>
      </dgm:t>
    </dgm:pt>
    <dgm:pt modelId="{772C68F0-50FB-4FCB-AD2C-50D14083442E}" type="parTrans" cxnId="{AF3A2314-B025-413D-AD60-9167D3448B20}">
      <dgm:prSet/>
      <dgm:spPr/>
      <dgm:t>
        <a:bodyPr/>
        <a:lstStyle/>
        <a:p>
          <a:endParaRPr lang="en-US"/>
        </a:p>
      </dgm:t>
    </dgm:pt>
    <dgm:pt modelId="{2139E9B1-4BB6-4BA2-85F3-87525D8893CA}" type="sibTrans" cxnId="{AF3A2314-B025-413D-AD60-9167D3448B20}">
      <dgm:prSet/>
      <dgm:spPr/>
      <dgm:t>
        <a:bodyPr/>
        <a:lstStyle/>
        <a:p>
          <a:endParaRPr lang="en-US"/>
        </a:p>
      </dgm:t>
    </dgm:pt>
    <dgm:pt modelId="{8F1AC7AF-7FBD-4CDD-AFD5-23B9AAAE99C9}">
      <dgm:prSet custT="1"/>
      <dgm:spPr/>
      <dgm:t>
        <a:bodyPr/>
        <a:lstStyle/>
        <a:p>
          <a:pPr algn="ctr"/>
          <a:r>
            <a:rPr lang="en-US" sz="1400" dirty="0"/>
            <a:t>Visualizations &amp;</a:t>
          </a:r>
        </a:p>
        <a:p>
          <a:pPr algn="ctr"/>
          <a:r>
            <a:rPr lang="en-US" sz="1400" dirty="0"/>
            <a:t>Dashboard</a:t>
          </a:r>
        </a:p>
      </dgm:t>
    </dgm:pt>
    <dgm:pt modelId="{C8875215-7CE1-477A-BAAC-5E1293ABBC3D}" type="parTrans" cxnId="{363CE804-041A-4EA6-8546-2FEDFA5933E7}">
      <dgm:prSet/>
      <dgm:spPr/>
      <dgm:t>
        <a:bodyPr/>
        <a:lstStyle/>
        <a:p>
          <a:endParaRPr lang="en-US"/>
        </a:p>
      </dgm:t>
    </dgm:pt>
    <dgm:pt modelId="{D22A91EC-DD4C-4525-A59A-0B7502C35A75}" type="sibTrans" cxnId="{363CE804-041A-4EA6-8546-2FEDFA5933E7}">
      <dgm:prSet/>
      <dgm:spPr/>
      <dgm:t>
        <a:bodyPr/>
        <a:lstStyle/>
        <a:p>
          <a:endParaRPr lang="en-US"/>
        </a:p>
      </dgm:t>
    </dgm:pt>
    <dgm:pt modelId="{CB9039D1-5CA4-4499-821D-081F0FB18E71}">
      <dgm:prSet custT="1"/>
      <dgm:spPr/>
      <dgm:t>
        <a:bodyPr/>
        <a:lstStyle/>
        <a:p>
          <a:r>
            <a:rPr lang="en-US" sz="1600" dirty="0"/>
            <a:t>Discussion</a:t>
          </a:r>
          <a:r>
            <a:rPr lang="en-US" sz="1400" dirty="0"/>
            <a:t>:</a:t>
          </a:r>
        </a:p>
      </dgm:t>
    </dgm:pt>
    <dgm:pt modelId="{533BD4A5-FD95-48A9-950D-09789597A77E}" type="parTrans" cxnId="{7F0D35CD-743D-4BC4-886A-2E11FFB02286}">
      <dgm:prSet/>
      <dgm:spPr/>
      <dgm:t>
        <a:bodyPr/>
        <a:lstStyle/>
        <a:p>
          <a:endParaRPr lang="en-US"/>
        </a:p>
      </dgm:t>
    </dgm:pt>
    <dgm:pt modelId="{8C46E806-C223-43A0-8D15-B93066FAB9A6}" type="sibTrans" cxnId="{7F0D35CD-743D-4BC4-886A-2E11FFB02286}">
      <dgm:prSet/>
      <dgm:spPr/>
      <dgm:t>
        <a:bodyPr/>
        <a:lstStyle/>
        <a:p>
          <a:endParaRPr lang="en-US"/>
        </a:p>
      </dgm:t>
    </dgm:pt>
    <dgm:pt modelId="{7B7CB399-9319-46F7-8C59-8CB0D69D6BF3}">
      <dgm:prSet custT="1"/>
      <dgm:spPr/>
      <dgm:t>
        <a:bodyPr/>
        <a:lstStyle/>
        <a:p>
          <a:r>
            <a:rPr lang="en-US" sz="1400" dirty="0"/>
            <a:t>Findings &amp; implications</a:t>
          </a:r>
        </a:p>
      </dgm:t>
    </dgm:pt>
    <dgm:pt modelId="{A424253B-FBF2-44DC-BF42-37D8A39A05E6}" type="parTrans" cxnId="{6BF92C37-0FA3-412E-98B6-9B2BB1AB3F42}">
      <dgm:prSet/>
      <dgm:spPr/>
      <dgm:t>
        <a:bodyPr/>
        <a:lstStyle/>
        <a:p>
          <a:endParaRPr lang="en-US"/>
        </a:p>
      </dgm:t>
    </dgm:pt>
    <dgm:pt modelId="{87E31FE6-1A2D-4B76-97DC-29A79F10980D}" type="sibTrans" cxnId="{6BF92C37-0FA3-412E-98B6-9B2BB1AB3F42}">
      <dgm:prSet/>
      <dgm:spPr/>
      <dgm:t>
        <a:bodyPr/>
        <a:lstStyle/>
        <a:p>
          <a:endParaRPr lang="en-US"/>
        </a:p>
      </dgm:t>
    </dgm:pt>
    <dgm:pt modelId="{9270D282-AC8D-474B-8DF7-5C8CF72C204C}">
      <dgm:prSet custT="1"/>
      <dgm:spPr/>
      <dgm:t>
        <a:bodyPr/>
        <a:lstStyle/>
        <a:p>
          <a:r>
            <a:rPr lang="en-US" sz="1600" dirty="0"/>
            <a:t>Conclusion</a:t>
          </a:r>
        </a:p>
      </dgm:t>
    </dgm:pt>
    <dgm:pt modelId="{BC3226D4-317D-4EF1-84F5-2DD72C0A7868}" type="parTrans" cxnId="{A5F51888-EFA9-43C3-BC01-3B40A638FD25}">
      <dgm:prSet/>
      <dgm:spPr/>
      <dgm:t>
        <a:bodyPr/>
        <a:lstStyle/>
        <a:p>
          <a:endParaRPr lang="en-US"/>
        </a:p>
      </dgm:t>
    </dgm:pt>
    <dgm:pt modelId="{72296B50-641E-4D45-ABCF-019A69C85C4D}" type="sibTrans" cxnId="{A5F51888-EFA9-43C3-BC01-3B40A638FD25}">
      <dgm:prSet/>
      <dgm:spPr/>
      <dgm:t>
        <a:bodyPr/>
        <a:lstStyle/>
        <a:p>
          <a:endParaRPr lang="en-US"/>
        </a:p>
      </dgm:t>
    </dgm:pt>
    <dgm:pt modelId="{1B17D22E-7FE6-45F1-A48B-B67E910395A0}">
      <dgm:prSet custT="1"/>
      <dgm:spPr>
        <a:solidFill>
          <a:schemeClr val="accent1">
            <a:lumMod val="75000"/>
          </a:schemeClr>
        </a:solidFill>
      </dgm:spPr>
      <dgm:t>
        <a:bodyPr/>
        <a:lstStyle/>
        <a:p>
          <a:r>
            <a:rPr lang="en-US" sz="1500" dirty="0"/>
            <a:t>Appendix</a:t>
          </a:r>
        </a:p>
      </dgm:t>
    </dgm:pt>
    <dgm:pt modelId="{CF9B6F0B-B64D-4616-858E-A21E6F3D6466}" type="parTrans" cxnId="{3BA29D65-DA0F-445D-A71E-4259845FD392}">
      <dgm:prSet/>
      <dgm:spPr/>
      <dgm:t>
        <a:bodyPr/>
        <a:lstStyle/>
        <a:p>
          <a:endParaRPr lang="en-US"/>
        </a:p>
      </dgm:t>
    </dgm:pt>
    <dgm:pt modelId="{3439B423-17D1-4D99-BFCE-B31D3D96B98A}" type="sibTrans" cxnId="{3BA29D65-DA0F-445D-A71E-4259845FD392}">
      <dgm:prSet/>
      <dgm:spPr/>
      <dgm:t>
        <a:bodyPr/>
        <a:lstStyle/>
        <a:p>
          <a:endParaRPr lang="en-US"/>
        </a:p>
      </dgm:t>
    </dgm:pt>
    <dgm:pt modelId="{EB6C05B0-63E7-4BF7-B8FE-88E3BC955BC5}" type="pres">
      <dgm:prSet presAssocID="{573F6993-8774-46E3-83C7-725B1341B2D5}" presName="Name0" presStyleCnt="0">
        <dgm:presLayoutVars>
          <dgm:dir/>
          <dgm:animOne val="branch"/>
          <dgm:animLvl val="lvl"/>
        </dgm:presLayoutVars>
      </dgm:prSet>
      <dgm:spPr/>
    </dgm:pt>
    <dgm:pt modelId="{05B14EF8-408C-4793-8FEA-A625A4C4F342}" type="pres">
      <dgm:prSet presAssocID="{968D101B-9D57-4F4A-81D1-EB4B26284329}" presName="chaos" presStyleCnt="0"/>
      <dgm:spPr/>
    </dgm:pt>
    <dgm:pt modelId="{B9429666-750C-49BA-B3C3-9F31C89D2419}" type="pres">
      <dgm:prSet presAssocID="{968D101B-9D57-4F4A-81D1-EB4B26284329}" presName="parTx1" presStyleLbl="revTx" presStyleIdx="0" presStyleCnt="8"/>
      <dgm:spPr/>
    </dgm:pt>
    <dgm:pt modelId="{DF7920B7-0196-4CE0-BB28-721F434168FA}" type="pres">
      <dgm:prSet presAssocID="{968D101B-9D57-4F4A-81D1-EB4B26284329}" presName="c1" presStyleLbl="node1" presStyleIdx="0" presStyleCnt="19"/>
      <dgm:spPr>
        <a:solidFill>
          <a:schemeClr val="accent1">
            <a:lumMod val="75000"/>
          </a:schemeClr>
        </a:solidFill>
      </dgm:spPr>
    </dgm:pt>
    <dgm:pt modelId="{34CE1536-2B2A-45BD-B502-AFF6B2EE2C3D}" type="pres">
      <dgm:prSet presAssocID="{968D101B-9D57-4F4A-81D1-EB4B26284329}" presName="c2" presStyleLbl="node1" presStyleIdx="1" presStyleCnt="19"/>
      <dgm:spPr/>
    </dgm:pt>
    <dgm:pt modelId="{5EC52890-196E-4020-961F-40D0F250D117}" type="pres">
      <dgm:prSet presAssocID="{968D101B-9D57-4F4A-81D1-EB4B26284329}" presName="c3" presStyleLbl="node1" presStyleIdx="2" presStyleCnt="19"/>
      <dgm:spPr>
        <a:solidFill>
          <a:schemeClr val="accent1">
            <a:lumMod val="75000"/>
          </a:schemeClr>
        </a:solidFill>
      </dgm:spPr>
    </dgm:pt>
    <dgm:pt modelId="{D5F75962-587A-4B2D-AE14-FCD026E282B2}" type="pres">
      <dgm:prSet presAssocID="{968D101B-9D57-4F4A-81D1-EB4B26284329}" presName="c4" presStyleLbl="node1" presStyleIdx="3" presStyleCnt="19"/>
      <dgm:spPr/>
    </dgm:pt>
    <dgm:pt modelId="{CDC69886-33FB-40C2-9536-7B43949C74AE}" type="pres">
      <dgm:prSet presAssocID="{968D101B-9D57-4F4A-81D1-EB4B26284329}" presName="c5" presStyleLbl="node1" presStyleIdx="4" presStyleCnt="19"/>
      <dgm:spPr/>
    </dgm:pt>
    <dgm:pt modelId="{4F921A0D-1D6D-4F05-AF56-3FCC7FB4FEA3}" type="pres">
      <dgm:prSet presAssocID="{968D101B-9D57-4F4A-81D1-EB4B26284329}" presName="c6" presStyleLbl="node1" presStyleIdx="5" presStyleCnt="19"/>
      <dgm:spPr/>
    </dgm:pt>
    <dgm:pt modelId="{0158C555-5E84-4BA7-BD03-CA3550A83971}" type="pres">
      <dgm:prSet presAssocID="{968D101B-9D57-4F4A-81D1-EB4B26284329}" presName="c7" presStyleLbl="node1" presStyleIdx="6" presStyleCnt="19"/>
      <dgm:spPr>
        <a:solidFill>
          <a:schemeClr val="accent1">
            <a:lumMod val="75000"/>
          </a:schemeClr>
        </a:solidFill>
      </dgm:spPr>
    </dgm:pt>
    <dgm:pt modelId="{15A3776B-07D0-4102-BA15-AC16E4AC3755}" type="pres">
      <dgm:prSet presAssocID="{968D101B-9D57-4F4A-81D1-EB4B26284329}" presName="c8" presStyleLbl="node1" presStyleIdx="7" presStyleCnt="19"/>
      <dgm:spPr/>
    </dgm:pt>
    <dgm:pt modelId="{0CD8D7DB-B0B9-4F04-A546-15121546280A}" type="pres">
      <dgm:prSet presAssocID="{968D101B-9D57-4F4A-81D1-EB4B26284329}" presName="c9" presStyleLbl="node1" presStyleIdx="8" presStyleCnt="19"/>
      <dgm:spPr>
        <a:solidFill>
          <a:schemeClr val="accent1">
            <a:lumMod val="75000"/>
          </a:schemeClr>
        </a:solidFill>
      </dgm:spPr>
    </dgm:pt>
    <dgm:pt modelId="{9A0A93B8-BC67-4BA0-B317-C7C3B464DC71}" type="pres">
      <dgm:prSet presAssocID="{968D101B-9D57-4F4A-81D1-EB4B26284329}" presName="c10" presStyleLbl="node1" presStyleIdx="9" presStyleCnt="19"/>
      <dgm:spPr>
        <a:solidFill>
          <a:schemeClr val="accent1">
            <a:lumMod val="75000"/>
          </a:schemeClr>
        </a:solidFill>
      </dgm:spPr>
    </dgm:pt>
    <dgm:pt modelId="{58A9CF7B-FB4B-418A-B762-5BC8230553D5}" type="pres">
      <dgm:prSet presAssocID="{968D101B-9D57-4F4A-81D1-EB4B26284329}" presName="c11" presStyleLbl="node1" presStyleIdx="10" presStyleCnt="19"/>
      <dgm:spPr/>
    </dgm:pt>
    <dgm:pt modelId="{5678A280-631B-4F1C-9A7F-54107C513907}" type="pres">
      <dgm:prSet presAssocID="{968D101B-9D57-4F4A-81D1-EB4B26284329}" presName="c12" presStyleLbl="node1" presStyleIdx="11" presStyleCnt="19"/>
      <dgm:spPr/>
    </dgm:pt>
    <dgm:pt modelId="{CDB90452-09B4-4247-9D41-30C0133FD36C}" type="pres">
      <dgm:prSet presAssocID="{968D101B-9D57-4F4A-81D1-EB4B26284329}" presName="c13" presStyleLbl="node1" presStyleIdx="12" presStyleCnt="19"/>
      <dgm:spPr>
        <a:solidFill>
          <a:schemeClr val="accent1">
            <a:lumMod val="75000"/>
          </a:schemeClr>
        </a:solidFill>
      </dgm:spPr>
    </dgm:pt>
    <dgm:pt modelId="{1BD00D91-882E-4FCF-96EC-D0DF6A6FA567}" type="pres">
      <dgm:prSet presAssocID="{968D101B-9D57-4F4A-81D1-EB4B26284329}" presName="c14" presStyleLbl="node1" presStyleIdx="13" presStyleCnt="19"/>
      <dgm:spPr/>
    </dgm:pt>
    <dgm:pt modelId="{49BCF06A-5B16-432C-AF31-7B6953F4A648}" type="pres">
      <dgm:prSet presAssocID="{968D101B-9D57-4F4A-81D1-EB4B26284329}" presName="c15" presStyleLbl="node1" presStyleIdx="14" presStyleCnt="19"/>
      <dgm:spPr/>
    </dgm:pt>
    <dgm:pt modelId="{6770BA52-0047-4CB9-AC33-E4606565E8BA}" type="pres">
      <dgm:prSet presAssocID="{968D101B-9D57-4F4A-81D1-EB4B26284329}" presName="c16" presStyleLbl="node1" presStyleIdx="15" presStyleCnt="19"/>
      <dgm:spPr/>
    </dgm:pt>
    <dgm:pt modelId="{97310048-3088-4EF5-9DD6-053CB3F15EE1}" type="pres">
      <dgm:prSet presAssocID="{968D101B-9D57-4F4A-81D1-EB4B26284329}" presName="c17" presStyleLbl="node1" presStyleIdx="16" presStyleCnt="19"/>
      <dgm:spPr>
        <a:solidFill>
          <a:schemeClr val="accent1">
            <a:lumMod val="75000"/>
          </a:schemeClr>
        </a:solidFill>
      </dgm:spPr>
    </dgm:pt>
    <dgm:pt modelId="{86A5A5EE-9E4F-4087-8AC8-AA07448E25AC}" type="pres">
      <dgm:prSet presAssocID="{968D101B-9D57-4F4A-81D1-EB4B26284329}" presName="c18" presStyleLbl="node1" presStyleIdx="17" presStyleCnt="19"/>
      <dgm:spPr/>
    </dgm:pt>
    <dgm:pt modelId="{6A96DA3F-2E3C-42A2-BD28-FBF8CCA7FE2B}" type="pres">
      <dgm:prSet presAssocID="{8FF82195-EF4B-471E-85CA-F3B7A54B8C15}" presName="chevronComposite1" presStyleCnt="0"/>
      <dgm:spPr/>
    </dgm:pt>
    <dgm:pt modelId="{CD38C86C-68EF-449C-B512-EBCAA2DBB924}" type="pres">
      <dgm:prSet presAssocID="{8FF82195-EF4B-471E-85CA-F3B7A54B8C15}" presName="chevron1" presStyleLbl="sibTrans2D1" presStyleIdx="0" presStyleCnt="6"/>
      <dgm:spPr/>
    </dgm:pt>
    <dgm:pt modelId="{1214C462-D17F-4A09-A6C5-81725CF9DAC5}" type="pres">
      <dgm:prSet presAssocID="{8FF82195-EF4B-471E-85CA-F3B7A54B8C15}" presName="spChevron1" presStyleCnt="0"/>
      <dgm:spPr/>
    </dgm:pt>
    <dgm:pt modelId="{EAD172D8-4848-4188-A387-BC81057EA15A}" type="pres">
      <dgm:prSet presAssocID="{6B0DE54B-CED7-48C8-A895-D5919DE4BAC6}" presName="middle" presStyleCnt="0"/>
      <dgm:spPr/>
    </dgm:pt>
    <dgm:pt modelId="{08AC570E-595E-4784-8110-A79C204ECA72}" type="pres">
      <dgm:prSet presAssocID="{6B0DE54B-CED7-48C8-A895-D5919DE4BAC6}" presName="parTxMid" presStyleLbl="revTx" presStyleIdx="1" presStyleCnt="8"/>
      <dgm:spPr/>
    </dgm:pt>
    <dgm:pt modelId="{BAF302AC-D873-4BEE-B924-0CAE891088DF}" type="pres">
      <dgm:prSet presAssocID="{6B0DE54B-CED7-48C8-A895-D5919DE4BAC6}" presName="spMid" presStyleCnt="0"/>
      <dgm:spPr/>
    </dgm:pt>
    <dgm:pt modelId="{8B3A0414-8852-48AA-B4FE-B39F90341CC8}" type="pres">
      <dgm:prSet presAssocID="{C4E14FAB-B02C-4912-A290-6389BBED0B60}" presName="chevronComposite1" presStyleCnt="0"/>
      <dgm:spPr/>
    </dgm:pt>
    <dgm:pt modelId="{691F7018-B25B-4BB6-B8BA-D12C880F410C}" type="pres">
      <dgm:prSet presAssocID="{C4E14FAB-B02C-4912-A290-6389BBED0B60}" presName="chevron1" presStyleLbl="sibTrans2D1" presStyleIdx="1" presStyleCnt="6"/>
      <dgm:spPr/>
    </dgm:pt>
    <dgm:pt modelId="{F4BC2E46-DD68-4490-A10B-DE12C08B84AF}" type="pres">
      <dgm:prSet presAssocID="{C4E14FAB-B02C-4912-A290-6389BBED0B60}" presName="spChevron1" presStyleCnt="0"/>
      <dgm:spPr/>
    </dgm:pt>
    <dgm:pt modelId="{41F02811-9F37-4306-8711-72EF45596645}" type="pres">
      <dgm:prSet presAssocID="{CBDA8776-5340-4EA9-8F48-51690179F06A}" presName="middle" presStyleCnt="0"/>
      <dgm:spPr/>
    </dgm:pt>
    <dgm:pt modelId="{6ABAF173-A9E6-477D-A449-7624BB06F029}" type="pres">
      <dgm:prSet presAssocID="{CBDA8776-5340-4EA9-8F48-51690179F06A}" presName="parTxMid" presStyleLbl="revTx" presStyleIdx="2" presStyleCnt="8"/>
      <dgm:spPr/>
    </dgm:pt>
    <dgm:pt modelId="{732F3764-C83C-49D2-85D7-FC36CF80B70A}" type="pres">
      <dgm:prSet presAssocID="{CBDA8776-5340-4EA9-8F48-51690179F06A}" presName="spMid" presStyleCnt="0"/>
      <dgm:spPr/>
    </dgm:pt>
    <dgm:pt modelId="{77B5C761-0244-4DC9-A557-35F89FF55140}" type="pres">
      <dgm:prSet presAssocID="{C229D3CF-6DD3-4EE7-8558-DC261988BA05}" presName="chevronComposite1" presStyleCnt="0"/>
      <dgm:spPr/>
    </dgm:pt>
    <dgm:pt modelId="{21DCF2F7-054E-4DFA-8B3F-2FC264A3C554}" type="pres">
      <dgm:prSet presAssocID="{C229D3CF-6DD3-4EE7-8558-DC261988BA05}" presName="chevron1" presStyleLbl="sibTrans2D1" presStyleIdx="2" presStyleCnt="6"/>
      <dgm:spPr/>
    </dgm:pt>
    <dgm:pt modelId="{0F4E201B-D2C6-4095-814D-FC6217AC14C0}" type="pres">
      <dgm:prSet presAssocID="{C229D3CF-6DD3-4EE7-8558-DC261988BA05}" presName="spChevron1" presStyleCnt="0"/>
      <dgm:spPr/>
    </dgm:pt>
    <dgm:pt modelId="{6743BAEE-B3EA-4D29-8221-97CF3B861501}" type="pres">
      <dgm:prSet presAssocID="{605E7A6D-DD82-4090-A1A5-1A8325913AEA}" presName="middle" presStyleCnt="0"/>
      <dgm:spPr/>
    </dgm:pt>
    <dgm:pt modelId="{E6D10ED7-1840-4351-9274-B2C113BA9AB1}" type="pres">
      <dgm:prSet presAssocID="{605E7A6D-DD82-4090-A1A5-1A8325913AEA}" presName="parTxMid" presStyleLbl="revTx" presStyleIdx="3" presStyleCnt="8"/>
      <dgm:spPr/>
    </dgm:pt>
    <dgm:pt modelId="{C4D88341-0921-4E63-82ED-2E13987870FC}" type="pres">
      <dgm:prSet presAssocID="{605E7A6D-DD82-4090-A1A5-1A8325913AEA}" presName="desTxMid" presStyleLbl="revTx" presStyleIdx="4" presStyleCnt="8">
        <dgm:presLayoutVars>
          <dgm:bulletEnabled val="1"/>
        </dgm:presLayoutVars>
      </dgm:prSet>
      <dgm:spPr/>
    </dgm:pt>
    <dgm:pt modelId="{EB55963D-2172-4096-9302-E0BB2EBCD1E5}" type="pres">
      <dgm:prSet presAssocID="{605E7A6D-DD82-4090-A1A5-1A8325913AEA}" presName="spMid" presStyleCnt="0"/>
      <dgm:spPr/>
    </dgm:pt>
    <dgm:pt modelId="{7B8E5F65-4C33-4A14-9B10-F5581606DA05}" type="pres">
      <dgm:prSet presAssocID="{2139E9B1-4BB6-4BA2-85F3-87525D8893CA}" presName="chevronComposite1" presStyleCnt="0"/>
      <dgm:spPr/>
    </dgm:pt>
    <dgm:pt modelId="{92F629E3-5DB1-473B-9B25-4C304B0F5E5D}" type="pres">
      <dgm:prSet presAssocID="{2139E9B1-4BB6-4BA2-85F3-87525D8893CA}" presName="chevron1" presStyleLbl="sibTrans2D1" presStyleIdx="3" presStyleCnt="6"/>
      <dgm:spPr/>
    </dgm:pt>
    <dgm:pt modelId="{4DA5C57F-5437-48E0-AA61-24C41ABB30A7}" type="pres">
      <dgm:prSet presAssocID="{2139E9B1-4BB6-4BA2-85F3-87525D8893CA}" presName="spChevron1" presStyleCnt="0"/>
      <dgm:spPr/>
    </dgm:pt>
    <dgm:pt modelId="{6663A0F3-E91D-4442-8EAF-2A7B6B20DEE4}" type="pres">
      <dgm:prSet presAssocID="{CB9039D1-5CA4-4499-821D-081F0FB18E71}" presName="middle" presStyleCnt="0"/>
      <dgm:spPr/>
    </dgm:pt>
    <dgm:pt modelId="{D5DC6C7D-5D07-4EF9-AC9D-D5A632BDF078}" type="pres">
      <dgm:prSet presAssocID="{CB9039D1-5CA4-4499-821D-081F0FB18E71}" presName="parTxMid" presStyleLbl="revTx" presStyleIdx="5" presStyleCnt="8"/>
      <dgm:spPr/>
    </dgm:pt>
    <dgm:pt modelId="{47DD4346-F44B-4687-B42A-14A3E9FE7227}" type="pres">
      <dgm:prSet presAssocID="{CB9039D1-5CA4-4499-821D-081F0FB18E71}" presName="desTxMid" presStyleLbl="revTx" presStyleIdx="6" presStyleCnt="8">
        <dgm:presLayoutVars>
          <dgm:bulletEnabled val="1"/>
        </dgm:presLayoutVars>
      </dgm:prSet>
      <dgm:spPr/>
    </dgm:pt>
    <dgm:pt modelId="{EF3BC129-8CFB-438C-BA8B-54FF8C62F2E0}" type="pres">
      <dgm:prSet presAssocID="{CB9039D1-5CA4-4499-821D-081F0FB18E71}" presName="spMid" presStyleCnt="0"/>
      <dgm:spPr/>
    </dgm:pt>
    <dgm:pt modelId="{7FF064B4-79FD-4F56-85CA-120A61154420}" type="pres">
      <dgm:prSet presAssocID="{8C46E806-C223-43A0-8D15-B93066FAB9A6}" presName="chevronComposite1" presStyleCnt="0"/>
      <dgm:spPr/>
    </dgm:pt>
    <dgm:pt modelId="{226F566D-A9B5-4820-BFC6-3620B31FFBF5}" type="pres">
      <dgm:prSet presAssocID="{8C46E806-C223-43A0-8D15-B93066FAB9A6}" presName="chevron1" presStyleLbl="sibTrans2D1" presStyleIdx="4" presStyleCnt="6"/>
      <dgm:spPr/>
    </dgm:pt>
    <dgm:pt modelId="{03C9DE8A-8FC3-4357-B9C5-8292C333BCF1}" type="pres">
      <dgm:prSet presAssocID="{8C46E806-C223-43A0-8D15-B93066FAB9A6}" presName="spChevron1" presStyleCnt="0"/>
      <dgm:spPr/>
    </dgm:pt>
    <dgm:pt modelId="{35801619-420C-4F41-98BC-9F64D9F1F6C4}" type="pres">
      <dgm:prSet presAssocID="{9270D282-AC8D-474B-8DF7-5C8CF72C204C}" presName="middle" presStyleCnt="0"/>
      <dgm:spPr/>
    </dgm:pt>
    <dgm:pt modelId="{C59161D9-C1FD-48D4-888C-78C66BB024A1}" type="pres">
      <dgm:prSet presAssocID="{9270D282-AC8D-474B-8DF7-5C8CF72C204C}" presName="parTxMid" presStyleLbl="revTx" presStyleIdx="7" presStyleCnt="8"/>
      <dgm:spPr/>
    </dgm:pt>
    <dgm:pt modelId="{A4CCC8BC-CEAB-4BBA-A539-CDDE48E80493}" type="pres">
      <dgm:prSet presAssocID="{9270D282-AC8D-474B-8DF7-5C8CF72C204C}" presName="spMid" presStyleCnt="0"/>
      <dgm:spPr/>
    </dgm:pt>
    <dgm:pt modelId="{B9DFFBF4-3703-4DF0-AFC7-7299AEF8C17E}" type="pres">
      <dgm:prSet presAssocID="{72296B50-641E-4D45-ABCF-019A69C85C4D}" presName="chevronComposite1" presStyleCnt="0"/>
      <dgm:spPr/>
    </dgm:pt>
    <dgm:pt modelId="{8B2BCC66-1BE3-49EB-82CA-13403EF53D9D}" type="pres">
      <dgm:prSet presAssocID="{72296B50-641E-4D45-ABCF-019A69C85C4D}" presName="chevron1" presStyleLbl="sibTrans2D1" presStyleIdx="5" presStyleCnt="6"/>
      <dgm:spPr/>
    </dgm:pt>
    <dgm:pt modelId="{C758070E-26EF-4CEA-A02A-95FF400FF16A}" type="pres">
      <dgm:prSet presAssocID="{72296B50-641E-4D45-ABCF-019A69C85C4D}" presName="spChevron1" presStyleCnt="0"/>
      <dgm:spPr/>
    </dgm:pt>
    <dgm:pt modelId="{1973F358-8503-4FDB-9C6C-62675581ADA8}" type="pres">
      <dgm:prSet presAssocID="{1B17D22E-7FE6-45F1-A48B-B67E910395A0}" presName="last" presStyleCnt="0"/>
      <dgm:spPr/>
    </dgm:pt>
    <dgm:pt modelId="{1362BEF9-48C4-41AE-A795-7806A421E921}" type="pres">
      <dgm:prSet presAssocID="{1B17D22E-7FE6-45F1-A48B-B67E910395A0}" presName="circleTx" presStyleLbl="node1" presStyleIdx="18" presStyleCnt="19"/>
      <dgm:spPr/>
    </dgm:pt>
    <dgm:pt modelId="{A9A07DC7-0B2A-4C64-97E0-C039979D4A40}" type="pres">
      <dgm:prSet presAssocID="{1B17D22E-7FE6-45F1-A48B-B67E910395A0}" presName="spN" presStyleCnt="0"/>
      <dgm:spPr/>
    </dgm:pt>
  </dgm:ptLst>
  <dgm:cxnLst>
    <dgm:cxn modelId="{363CE804-041A-4EA6-8546-2FEDFA5933E7}" srcId="{605E7A6D-DD82-4090-A1A5-1A8325913AEA}" destId="{8F1AC7AF-7FBD-4CDD-AFD5-23B9AAAE99C9}" srcOrd="0" destOrd="0" parTransId="{C8875215-7CE1-477A-BAAC-5E1293ABBC3D}" sibTransId="{D22A91EC-DD4C-4525-A59A-0B7502C35A75}"/>
    <dgm:cxn modelId="{85C8CC13-9B06-48F7-A736-A31B89352259}" type="presOf" srcId="{6B0DE54B-CED7-48C8-A895-D5919DE4BAC6}" destId="{08AC570E-595E-4784-8110-A79C204ECA72}" srcOrd="0" destOrd="0" presId="urn:microsoft.com/office/officeart/2009/3/layout/RandomtoResultProcess"/>
    <dgm:cxn modelId="{AF3A2314-B025-413D-AD60-9167D3448B20}" srcId="{573F6993-8774-46E3-83C7-725B1341B2D5}" destId="{605E7A6D-DD82-4090-A1A5-1A8325913AEA}" srcOrd="3" destOrd="0" parTransId="{772C68F0-50FB-4FCB-AD2C-50D14083442E}" sibTransId="{2139E9B1-4BB6-4BA2-85F3-87525D8893CA}"/>
    <dgm:cxn modelId="{8104B120-4B52-4F28-A9B6-A53BA15D9F8D}" type="presOf" srcId="{968D101B-9D57-4F4A-81D1-EB4B26284329}" destId="{B9429666-750C-49BA-B3C3-9F31C89D2419}" srcOrd="0" destOrd="0" presId="urn:microsoft.com/office/officeart/2009/3/layout/RandomtoResultProcess"/>
    <dgm:cxn modelId="{32C62224-2470-4BCD-9491-5B4573279D34}" type="presOf" srcId="{CBDA8776-5340-4EA9-8F48-51690179F06A}" destId="{6ABAF173-A9E6-477D-A449-7624BB06F029}" srcOrd="0" destOrd="0" presId="urn:microsoft.com/office/officeart/2009/3/layout/RandomtoResultProcess"/>
    <dgm:cxn modelId="{F8BC3F28-8F64-4BEE-B2ED-33C8F96E5F00}" type="presOf" srcId="{605E7A6D-DD82-4090-A1A5-1A8325913AEA}" destId="{E6D10ED7-1840-4351-9274-B2C113BA9AB1}" srcOrd="0" destOrd="0" presId="urn:microsoft.com/office/officeart/2009/3/layout/RandomtoResultProcess"/>
    <dgm:cxn modelId="{6BF92C37-0FA3-412E-98B6-9B2BB1AB3F42}" srcId="{CB9039D1-5CA4-4499-821D-081F0FB18E71}" destId="{7B7CB399-9319-46F7-8C59-8CB0D69D6BF3}" srcOrd="0" destOrd="0" parTransId="{A424253B-FBF2-44DC-BF42-37D8A39A05E6}" sibTransId="{87E31FE6-1A2D-4B76-97DC-29A79F10980D}"/>
    <dgm:cxn modelId="{3BA29D65-DA0F-445D-A71E-4259845FD392}" srcId="{573F6993-8774-46E3-83C7-725B1341B2D5}" destId="{1B17D22E-7FE6-45F1-A48B-B67E910395A0}" srcOrd="6" destOrd="0" parTransId="{CF9B6F0B-B64D-4616-858E-A21E6F3D6466}" sibTransId="{3439B423-17D1-4D99-BFCE-B31D3D96B98A}"/>
    <dgm:cxn modelId="{F1B2A24A-2FE4-46C2-B804-4770C5ADD7C8}" type="presOf" srcId="{8F1AC7AF-7FBD-4CDD-AFD5-23B9AAAE99C9}" destId="{C4D88341-0921-4E63-82ED-2E13987870FC}" srcOrd="0" destOrd="0" presId="urn:microsoft.com/office/officeart/2009/3/layout/RandomtoResultProcess"/>
    <dgm:cxn modelId="{F7509A4D-6415-44F0-BB44-12076309B1A5}" type="presOf" srcId="{9270D282-AC8D-474B-8DF7-5C8CF72C204C}" destId="{C59161D9-C1FD-48D4-888C-78C66BB024A1}" srcOrd="0" destOrd="0" presId="urn:microsoft.com/office/officeart/2009/3/layout/RandomtoResultProcess"/>
    <dgm:cxn modelId="{96417277-18AA-42D6-909F-C1B4A4B13871}" srcId="{573F6993-8774-46E3-83C7-725B1341B2D5}" destId="{968D101B-9D57-4F4A-81D1-EB4B26284329}" srcOrd="0" destOrd="0" parTransId="{1DA3A684-7504-47D1-B2DB-DCE5550D80D6}" sibTransId="{8FF82195-EF4B-471E-85CA-F3B7A54B8C15}"/>
    <dgm:cxn modelId="{1D7B0580-2819-42D2-99B7-961F3D1F3442}" type="presOf" srcId="{1B17D22E-7FE6-45F1-A48B-B67E910395A0}" destId="{1362BEF9-48C4-41AE-A795-7806A421E921}" srcOrd="0" destOrd="0" presId="urn:microsoft.com/office/officeart/2009/3/layout/RandomtoResultProcess"/>
    <dgm:cxn modelId="{A5F51888-EFA9-43C3-BC01-3B40A638FD25}" srcId="{573F6993-8774-46E3-83C7-725B1341B2D5}" destId="{9270D282-AC8D-474B-8DF7-5C8CF72C204C}" srcOrd="5" destOrd="0" parTransId="{BC3226D4-317D-4EF1-84F5-2DD72C0A7868}" sibTransId="{72296B50-641E-4D45-ABCF-019A69C85C4D}"/>
    <dgm:cxn modelId="{8CAB898C-AC77-4FC1-986A-4EB05BBC9560}" type="presOf" srcId="{573F6993-8774-46E3-83C7-725B1341B2D5}" destId="{EB6C05B0-63E7-4BF7-B8FE-88E3BC955BC5}" srcOrd="0" destOrd="0" presId="urn:microsoft.com/office/officeart/2009/3/layout/RandomtoResultProcess"/>
    <dgm:cxn modelId="{68F8DFC1-5A73-4902-A005-92067EACCABE}" srcId="{573F6993-8774-46E3-83C7-725B1341B2D5}" destId="{6B0DE54B-CED7-48C8-A895-D5919DE4BAC6}" srcOrd="1" destOrd="0" parTransId="{8F83FA7E-BB11-465B-A34E-818108F530A9}" sibTransId="{C4E14FAB-B02C-4912-A290-6389BBED0B60}"/>
    <dgm:cxn modelId="{BE4500C4-A7F6-448E-9651-90EC356BE623}" type="presOf" srcId="{7B7CB399-9319-46F7-8C59-8CB0D69D6BF3}" destId="{47DD4346-F44B-4687-B42A-14A3E9FE7227}" srcOrd="0" destOrd="0" presId="urn:microsoft.com/office/officeart/2009/3/layout/RandomtoResultProcess"/>
    <dgm:cxn modelId="{A88F35C5-DD5F-4B81-9622-6FE061B61666}" srcId="{573F6993-8774-46E3-83C7-725B1341B2D5}" destId="{CBDA8776-5340-4EA9-8F48-51690179F06A}" srcOrd="2" destOrd="0" parTransId="{DF7EF3B2-71EA-4913-B46E-E58A1F27A57C}" sibTransId="{C229D3CF-6DD3-4EE7-8558-DC261988BA05}"/>
    <dgm:cxn modelId="{7F0D35CD-743D-4BC4-886A-2E11FFB02286}" srcId="{573F6993-8774-46E3-83C7-725B1341B2D5}" destId="{CB9039D1-5CA4-4499-821D-081F0FB18E71}" srcOrd="4" destOrd="0" parTransId="{533BD4A5-FD95-48A9-950D-09789597A77E}" sibTransId="{8C46E806-C223-43A0-8D15-B93066FAB9A6}"/>
    <dgm:cxn modelId="{EE9780EA-9F70-4AB7-ABBF-151DDAE000DA}" type="presOf" srcId="{CB9039D1-5CA4-4499-821D-081F0FB18E71}" destId="{D5DC6C7D-5D07-4EF9-AC9D-D5A632BDF078}" srcOrd="0" destOrd="0" presId="urn:microsoft.com/office/officeart/2009/3/layout/RandomtoResultProcess"/>
    <dgm:cxn modelId="{4527236F-C011-4FED-980B-BBCD72670E8C}" type="presParOf" srcId="{EB6C05B0-63E7-4BF7-B8FE-88E3BC955BC5}" destId="{05B14EF8-408C-4793-8FEA-A625A4C4F342}" srcOrd="0" destOrd="0" presId="urn:microsoft.com/office/officeart/2009/3/layout/RandomtoResultProcess"/>
    <dgm:cxn modelId="{49CCA729-53DE-46C1-9168-6DA0BD735833}" type="presParOf" srcId="{05B14EF8-408C-4793-8FEA-A625A4C4F342}" destId="{B9429666-750C-49BA-B3C3-9F31C89D2419}" srcOrd="0" destOrd="0" presId="urn:microsoft.com/office/officeart/2009/3/layout/RandomtoResultProcess"/>
    <dgm:cxn modelId="{E629C527-5121-4FE9-B1E2-7FDA62DEA1DE}" type="presParOf" srcId="{05B14EF8-408C-4793-8FEA-A625A4C4F342}" destId="{DF7920B7-0196-4CE0-BB28-721F434168FA}" srcOrd="1" destOrd="0" presId="urn:microsoft.com/office/officeart/2009/3/layout/RandomtoResultProcess"/>
    <dgm:cxn modelId="{7EFB8EC2-132F-4171-B60F-258C28408560}" type="presParOf" srcId="{05B14EF8-408C-4793-8FEA-A625A4C4F342}" destId="{34CE1536-2B2A-45BD-B502-AFF6B2EE2C3D}" srcOrd="2" destOrd="0" presId="urn:microsoft.com/office/officeart/2009/3/layout/RandomtoResultProcess"/>
    <dgm:cxn modelId="{D2C4D777-1D07-4175-8546-88F5E3C6C9B8}" type="presParOf" srcId="{05B14EF8-408C-4793-8FEA-A625A4C4F342}" destId="{5EC52890-196E-4020-961F-40D0F250D117}" srcOrd="3" destOrd="0" presId="urn:microsoft.com/office/officeart/2009/3/layout/RandomtoResultProcess"/>
    <dgm:cxn modelId="{99458348-E730-4B15-9468-FA797D80D2FB}" type="presParOf" srcId="{05B14EF8-408C-4793-8FEA-A625A4C4F342}" destId="{D5F75962-587A-4B2D-AE14-FCD026E282B2}" srcOrd="4" destOrd="0" presId="urn:microsoft.com/office/officeart/2009/3/layout/RandomtoResultProcess"/>
    <dgm:cxn modelId="{1332857D-A700-4381-BD7B-CFD8FE299C45}" type="presParOf" srcId="{05B14EF8-408C-4793-8FEA-A625A4C4F342}" destId="{CDC69886-33FB-40C2-9536-7B43949C74AE}" srcOrd="5" destOrd="0" presId="urn:microsoft.com/office/officeart/2009/3/layout/RandomtoResultProcess"/>
    <dgm:cxn modelId="{E9B7EEAB-4BAC-4D9C-8034-4B95625F49C1}" type="presParOf" srcId="{05B14EF8-408C-4793-8FEA-A625A4C4F342}" destId="{4F921A0D-1D6D-4F05-AF56-3FCC7FB4FEA3}" srcOrd="6" destOrd="0" presId="urn:microsoft.com/office/officeart/2009/3/layout/RandomtoResultProcess"/>
    <dgm:cxn modelId="{909FEBBE-ADFF-46CE-88AC-BD7D90C7C971}" type="presParOf" srcId="{05B14EF8-408C-4793-8FEA-A625A4C4F342}" destId="{0158C555-5E84-4BA7-BD03-CA3550A83971}" srcOrd="7" destOrd="0" presId="urn:microsoft.com/office/officeart/2009/3/layout/RandomtoResultProcess"/>
    <dgm:cxn modelId="{6686BE97-20F8-4984-81E0-FFB4F3D132E8}" type="presParOf" srcId="{05B14EF8-408C-4793-8FEA-A625A4C4F342}" destId="{15A3776B-07D0-4102-BA15-AC16E4AC3755}" srcOrd="8" destOrd="0" presId="urn:microsoft.com/office/officeart/2009/3/layout/RandomtoResultProcess"/>
    <dgm:cxn modelId="{54025526-D532-4BBB-BF83-32ED01883270}" type="presParOf" srcId="{05B14EF8-408C-4793-8FEA-A625A4C4F342}" destId="{0CD8D7DB-B0B9-4F04-A546-15121546280A}" srcOrd="9" destOrd="0" presId="urn:microsoft.com/office/officeart/2009/3/layout/RandomtoResultProcess"/>
    <dgm:cxn modelId="{2A193F0C-88DE-4EAD-BB9C-F1470A98BDDB}" type="presParOf" srcId="{05B14EF8-408C-4793-8FEA-A625A4C4F342}" destId="{9A0A93B8-BC67-4BA0-B317-C7C3B464DC71}" srcOrd="10" destOrd="0" presId="urn:microsoft.com/office/officeart/2009/3/layout/RandomtoResultProcess"/>
    <dgm:cxn modelId="{42B580E5-4709-49B9-8C8D-DC23B2914F6D}" type="presParOf" srcId="{05B14EF8-408C-4793-8FEA-A625A4C4F342}" destId="{58A9CF7B-FB4B-418A-B762-5BC8230553D5}" srcOrd="11" destOrd="0" presId="urn:microsoft.com/office/officeart/2009/3/layout/RandomtoResultProcess"/>
    <dgm:cxn modelId="{4369E712-E92C-43D9-8C26-C4B6BAF440BA}" type="presParOf" srcId="{05B14EF8-408C-4793-8FEA-A625A4C4F342}" destId="{5678A280-631B-4F1C-9A7F-54107C513907}" srcOrd="12" destOrd="0" presId="urn:microsoft.com/office/officeart/2009/3/layout/RandomtoResultProcess"/>
    <dgm:cxn modelId="{0EEBE243-B508-491A-B674-E643920EB184}" type="presParOf" srcId="{05B14EF8-408C-4793-8FEA-A625A4C4F342}" destId="{CDB90452-09B4-4247-9D41-30C0133FD36C}" srcOrd="13" destOrd="0" presId="urn:microsoft.com/office/officeart/2009/3/layout/RandomtoResultProcess"/>
    <dgm:cxn modelId="{4EEAFA44-6570-494A-A304-DC446C5C50A7}" type="presParOf" srcId="{05B14EF8-408C-4793-8FEA-A625A4C4F342}" destId="{1BD00D91-882E-4FCF-96EC-D0DF6A6FA567}" srcOrd="14" destOrd="0" presId="urn:microsoft.com/office/officeart/2009/3/layout/RandomtoResultProcess"/>
    <dgm:cxn modelId="{3A2F18DC-FD1F-4FB9-9A68-CB23B5DC35D6}" type="presParOf" srcId="{05B14EF8-408C-4793-8FEA-A625A4C4F342}" destId="{49BCF06A-5B16-432C-AF31-7B6953F4A648}" srcOrd="15" destOrd="0" presId="urn:microsoft.com/office/officeart/2009/3/layout/RandomtoResultProcess"/>
    <dgm:cxn modelId="{D3A51BEB-E45D-43F7-8328-988A1A94784F}" type="presParOf" srcId="{05B14EF8-408C-4793-8FEA-A625A4C4F342}" destId="{6770BA52-0047-4CB9-AC33-E4606565E8BA}" srcOrd="16" destOrd="0" presId="urn:microsoft.com/office/officeart/2009/3/layout/RandomtoResultProcess"/>
    <dgm:cxn modelId="{A320BEDF-261A-4C49-952D-B74861CD3B2C}" type="presParOf" srcId="{05B14EF8-408C-4793-8FEA-A625A4C4F342}" destId="{97310048-3088-4EF5-9DD6-053CB3F15EE1}" srcOrd="17" destOrd="0" presId="urn:microsoft.com/office/officeart/2009/3/layout/RandomtoResultProcess"/>
    <dgm:cxn modelId="{C2B0C4B7-A0DD-4D38-B8A0-1D979585A8CF}" type="presParOf" srcId="{05B14EF8-408C-4793-8FEA-A625A4C4F342}" destId="{86A5A5EE-9E4F-4087-8AC8-AA07448E25AC}" srcOrd="18" destOrd="0" presId="urn:microsoft.com/office/officeart/2009/3/layout/RandomtoResultProcess"/>
    <dgm:cxn modelId="{61C0998D-DA6D-4CD2-93EE-23F693E81C6F}" type="presParOf" srcId="{EB6C05B0-63E7-4BF7-B8FE-88E3BC955BC5}" destId="{6A96DA3F-2E3C-42A2-BD28-FBF8CCA7FE2B}" srcOrd="1" destOrd="0" presId="urn:microsoft.com/office/officeart/2009/3/layout/RandomtoResultProcess"/>
    <dgm:cxn modelId="{935E648F-94AC-4E89-8EE0-24DB730898B1}" type="presParOf" srcId="{6A96DA3F-2E3C-42A2-BD28-FBF8CCA7FE2B}" destId="{CD38C86C-68EF-449C-B512-EBCAA2DBB924}" srcOrd="0" destOrd="0" presId="urn:microsoft.com/office/officeart/2009/3/layout/RandomtoResultProcess"/>
    <dgm:cxn modelId="{95A9ED86-26E7-44B8-B629-9FF03B1487C6}" type="presParOf" srcId="{6A96DA3F-2E3C-42A2-BD28-FBF8CCA7FE2B}" destId="{1214C462-D17F-4A09-A6C5-81725CF9DAC5}" srcOrd="1" destOrd="0" presId="urn:microsoft.com/office/officeart/2009/3/layout/RandomtoResultProcess"/>
    <dgm:cxn modelId="{580B34D6-CE0A-4FB9-8CBD-4307E8D4A781}" type="presParOf" srcId="{EB6C05B0-63E7-4BF7-B8FE-88E3BC955BC5}" destId="{EAD172D8-4848-4188-A387-BC81057EA15A}" srcOrd="2" destOrd="0" presId="urn:microsoft.com/office/officeart/2009/3/layout/RandomtoResultProcess"/>
    <dgm:cxn modelId="{F3708E99-CC2A-4362-B3B2-B457AC8A1AA1}" type="presParOf" srcId="{EAD172D8-4848-4188-A387-BC81057EA15A}" destId="{08AC570E-595E-4784-8110-A79C204ECA72}" srcOrd="0" destOrd="0" presId="urn:microsoft.com/office/officeart/2009/3/layout/RandomtoResultProcess"/>
    <dgm:cxn modelId="{B92F78A3-47BC-4103-9FCA-7F29790B8AC6}" type="presParOf" srcId="{EAD172D8-4848-4188-A387-BC81057EA15A}" destId="{BAF302AC-D873-4BEE-B924-0CAE891088DF}" srcOrd="1" destOrd="0" presId="urn:microsoft.com/office/officeart/2009/3/layout/RandomtoResultProcess"/>
    <dgm:cxn modelId="{D2531527-A824-40F8-AB9C-FF6015E4BF4C}" type="presParOf" srcId="{EB6C05B0-63E7-4BF7-B8FE-88E3BC955BC5}" destId="{8B3A0414-8852-48AA-B4FE-B39F90341CC8}" srcOrd="3" destOrd="0" presId="urn:microsoft.com/office/officeart/2009/3/layout/RandomtoResultProcess"/>
    <dgm:cxn modelId="{AE7DDA72-7975-449B-BF4B-0F09747FA16B}" type="presParOf" srcId="{8B3A0414-8852-48AA-B4FE-B39F90341CC8}" destId="{691F7018-B25B-4BB6-B8BA-D12C880F410C}" srcOrd="0" destOrd="0" presId="urn:microsoft.com/office/officeart/2009/3/layout/RandomtoResultProcess"/>
    <dgm:cxn modelId="{D8B10160-6212-4D05-9957-9566C64A201B}" type="presParOf" srcId="{8B3A0414-8852-48AA-B4FE-B39F90341CC8}" destId="{F4BC2E46-DD68-4490-A10B-DE12C08B84AF}" srcOrd="1" destOrd="0" presId="urn:microsoft.com/office/officeart/2009/3/layout/RandomtoResultProcess"/>
    <dgm:cxn modelId="{C7A21DF4-DA52-4786-88F6-7478B7F1B556}" type="presParOf" srcId="{EB6C05B0-63E7-4BF7-B8FE-88E3BC955BC5}" destId="{41F02811-9F37-4306-8711-72EF45596645}" srcOrd="4" destOrd="0" presId="urn:microsoft.com/office/officeart/2009/3/layout/RandomtoResultProcess"/>
    <dgm:cxn modelId="{17D72CBE-2353-4752-8EC9-2FBA4A8FCCED}" type="presParOf" srcId="{41F02811-9F37-4306-8711-72EF45596645}" destId="{6ABAF173-A9E6-477D-A449-7624BB06F029}" srcOrd="0" destOrd="0" presId="urn:microsoft.com/office/officeart/2009/3/layout/RandomtoResultProcess"/>
    <dgm:cxn modelId="{45A131B3-5B86-450B-968A-E856591CE384}" type="presParOf" srcId="{41F02811-9F37-4306-8711-72EF45596645}" destId="{732F3764-C83C-49D2-85D7-FC36CF80B70A}" srcOrd="1" destOrd="0" presId="urn:microsoft.com/office/officeart/2009/3/layout/RandomtoResultProcess"/>
    <dgm:cxn modelId="{30A97BBC-94DB-4A57-9F7B-8E44386251BB}" type="presParOf" srcId="{EB6C05B0-63E7-4BF7-B8FE-88E3BC955BC5}" destId="{77B5C761-0244-4DC9-A557-35F89FF55140}" srcOrd="5" destOrd="0" presId="urn:microsoft.com/office/officeart/2009/3/layout/RandomtoResultProcess"/>
    <dgm:cxn modelId="{D595F65D-E215-4979-AE6A-4E96F5E09458}" type="presParOf" srcId="{77B5C761-0244-4DC9-A557-35F89FF55140}" destId="{21DCF2F7-054E-4DFA-8B3F-2FC264A3C554}" srcOrd="0" destOrd="0" presId="urn:microsoft.com/office/officeart/2009/3/layout/RandomtoResultProcess"/>
    <dgm:cxn modelId="{EC535E84-D5F3-4CD9-B726-F55761B5C831}" type="presParOf" srcId="{77B5C761-0244-4DC9-A557-35F89FF55140}" destId="{0F4E201B-D2C6-4095-814D-FC6217AC14C0}" srcOrd="1" destOrd="0" presId="urn:microsoft.com/office/officeart/2009/3/layout/RandomtoResultProcess"/>
    <dgm:cxn modelId="{1A655537-6FC3-43B6-8B7A-2E9894ADF003}" type="presParOf" srcId="{EB6C05B0-63E7-4BF7-B8FE-88E3BC955BC5}" destId="{6743BAEE-B3EA-4D29-8221-97CF3B861501}" srcOrd="6" destOrd="0" presId="urn:microsoft.com/office/officeart/2009/3/layout/RandomtoResultProcess"/>
    <dgm:cxn modelId="{B59CE2EF-E5AC-4509-8147-3196A92EB9A6}" type="presParOf" srcId="{6743BAEE-B3EA-4D29-8221-97CF3B861501}" destId="{E6D10ED7-1840-4351-9274-B2C113BA9AB1}" srcOrd="0" destOrd="0" presId="urn:microsoft.com/office/officeart/2009/3/layout/RandomtoResultProcess"/>
    <dgm:cxn modelId="{24D9E726-02F6-40CC-9556-9BA9356D3FA9}" type="presParOf" srcId="{6743BAEE-B3EA-4D29-8221-97CF3B861501}" destId="{C4D88341-0921-4E63-82ED-2E13987870FC}" srcOrd="1" destOrd="0" presId="urn:microsoft.com/office/officeart/2009/3/layout/RandomtoResultProcess"/>
    <dgm:cxn modelId="{44B4B416-E5BD-4790-93FE-801658CFF0D4}" type="presParOf" srcId="{6743BAEE-B3EA-4D29-8221-97CF3B861501}" destId="{EB55963D-2172-4096-9302-E0BB2EBCD1E5}" srcOrd="2" destOrd="0" presId="urn:microsoft.com/office/officeart/2009/3/layout/RandomtoResultProcess"/>
    <dgm:cxn modelId="{E64C717C-79FE-4146-B873-8F7B03714423}" type="presParOf" srcId="{EB6C05B0-63E7-4BF7-B8FE-88E3BC955BC5}" destId="{7B8E5F65-4C33-4A14-9B10-F5581606DA05}" srcOrd="7" destOrd="0" presId="urn:microsoft.com/office/officeart/2009/3/layout/RandomtoResultProcess"/>
    <dgm:cxn modelId="{56FB5197-01C6-41A4-9E5F-B15D9DBBA7FB}" type="presParOf" srcId="{7B8E5F65-4C33-4A14-9B10-F5581606DA05}" destId="{92F629E3-5DB1-473B-9B25-4C304B0F5E5D}" srcOrd="0" destOrd="0" presId="urn:microsoft.com/office/officeart/2009/3/layout/RandomtoResultProcess"/>
    <dgm:cxn modelId="{59CCCE17-ADE6-48A7-A75A-231B1FBF4002}" type="presParOf" srcId="{7B8E5F65-4C33-4A14-9B10-F5581606DA05}" destId="{4DA5C57F-5437-48E0-AA61-24C41ABB30A7}" srcOrd="1" destOrd="0" presId="urn:microsoft.com/office/officeart/2009/3/layout/RandomtoResultProcess"/>
    <dgm:cxn modelId="{5C9868E7-AFA2-4C16-8B8F-9137AA80E8EF}" type="presParOf" srcId="{EB6C05B0-63E7-4BF7-B8FE-88E3BC955BC5}" destId="{6663A0F3-E91D-4442-8EAF-2A7B6B20DEE4}" srcOrd="8" destOrd="0" presId="urn:microsoft.com/office/officeart/2009/3/layout/RandomtoResultProcess"/>
    <dgm:cxn modelId="{28B21E52-2448-4A38-B35C-FBE2290305DB}" type="presParOf" srcId="{6663A0F3-E91D-4442-8EAF-2A7B6B20DEE4}" destId="{D5DC6C7D-5D07-4EF9-AC9D-D5A632BDF078}" srcOrd="0" destOrd="0" presId="urn:microsoft.com/office/officeart/2009/3/layout/RandomtoResultProcess"/>
    <dgm:cxn modelId="{48D52AEE-1CAA-41D1-A4E1-55826EECF25A}" type="presParOf" srcId="{6663A0F3-E91D-4442-8EAF-2A7B6B20DEE4}" destId="{47DD4346-F44B-4687-B42A-14A3E9FE7227}" srcOrd="1" destOrd="0" presId="urn:microsoft.com/office/officeart/2009/3/layout/RandomtoResultProcess"/>
    <dgm:cxn modelId="{666C1EE4-CACC-4641-B40D-29753B2B7670}" type="presParOf" srcId="{6663A0F3-E91D-4442-8EAF-2A7B6B20DEE4}" destId="{EF3BC129-8CFB-438C-BA8B-54FF8C62F2E0}" srcOrd="2" destOrd="0" presId="urn:microsoft.com/office/officeart/2009/3/layout/RandomtoResultProcess"/>
    <dgm:cxn modelId="{081CBDE2-618B-4C6B-8A9D-0365191F910A}" type="presParOf" srcId="{EB6C05B0-63E7-4BF7-B8FE-88E3BC955BC5}" destId="{7FF064B4-79FD-4F56-85CA-120A61154420}" srcOrd="9" destOrd="0" presId="urn:microsoft.com/office/officeart/2009/3/layout/RandomtoResultProcess"/>
    <dgm:cxn modelId="{A2C217B7-7218-48B3-84B2-3E7DE7FAA2C6}" type="presParOf" srcId="{7FF064B4-79FD-4F56-85CA-120A61154420}" destId="{226F566D-A9B5-4820-BFC6-3620B31FFBF5}" srcOrd="0" destOrd="0" presId="urn:microsoft.com/office/officeart/2009/3/layout/RandomtoResultProcess"/>
    <dgm:cxn modelId="{0A298D9B-BC43-4CE6-A1AD-372B7F82DA37}" type="presParOf" srcId="{7FF064B4-79FD-4F56-85CA-120A61154420}" destId="{03C9DE8A-8FC3-4357-B9C5-8292C333BCF1}" srcOrd="1" destOrd="0" presId="urn:microsoft.com/office/officeart/2009/3/layout/RandomtoResultProcess"/>
    <dgm:cxn modelId="{0C5EA182-8276-49CA-91EF-B4FEA2720CA4}" type="presParOf" srcId="{EB6C05B0-63E7-4BF7-B8FE-88E3BC955BC5}" destId="{35801619-420C-4F41-98BC-9F64D9F1F6C4}" srcOrd="10" destOrd="0" presId="urn:microsoft.com/office/officeart/2009/3/layout/RandomtoResultProcess"/>
    <dgm:cxn modelId="{9ACD0A45-2EDB-434E-AA09-E54E2F1ED032}" type="presParOf" srcId="{35801619-420C-4F41-98BC-9F64D9F1F6C4}" destId="{C59161D9-C1FD-48D4-888C-78C66BB024A1}" srcOrd="0" destOrd="0" presId="urn:microsoft.com/office/officeart/2009/3/layout/RandomtoResultProcess"/>
    <dgm:cxn modelId="{03548C3E-5184-48EF-936E-3170042225A8}" type="presParOf" srcId="{35801619-420C-4F41-98BC-9F64D9F1F6C4}" destId="{A4CCC8BC-CEAB-4BBA-A539-CDDE48E80493}" srcOrd="1" destOrd="0" presId="urn:microsoft.com/office/officeart/2009/3/layout/RandomtoResultProcess"/>
    <dgm:cxn modelId="{E5D4EA5C-D6AC-4012-8566-3E0383547B8E}" type="presParOf" srcId="{EB6C05B0-63E7-4BF7-B8FE-88E3BC955BC5}" destId="{B9DFFBF4-3703-4DF0-AFC7-7299AEF8C17E}" srcOrd="11" destOrd="0" presId="urn:microsoft.com/office/officeart/2009/3/layout/RandomtoResultProcess"/>
    <dgm:cxn modelId="{D3C5FA7A-D58C-4E0B-AA13-C3E2ABA61C42}" type="presParOf" srcId="{B9DFFBF4-3703-4DF0-AFC7-7299AEF8C17E}" destId="{8B2BCC66-1BE3-49EB-82CA-13403EF53D9D}" srcOrd="0" destOrd="0" presId="urn:microsoft.com/office/officeart/2009/3/layout/RandomtoResultProcess"/>
    <dgm:cxn modelId="{95F31246-94D5-4A34-B68F-61794748B39C}" type="presParOf" srcId="{B9DFFBF4-3703-4DF0-AFC7-7299AEF8C17E}" destId="{C758070E-26EF-4CEA-A02A-95FF400FF16A}" srcOrd="1" destOrd="0" presId="urn:microsoft.com/office/officeart/2009/3/layout/RandomtoResultProcess"/>
    <dgm:cxn modelId="{2C1A901F-24EB-4ADB-B72B-A935C27534CE}" type="presParOf" srcId="{EB6C05B0-63E7-4BF7-B8FE-88E3BC955BC5}" destId="{1973F358-8503-4FDB-9C6C-62675581ADA8}" srcOrd="12" destOrd="0" presId="urn:microsoft.com/office/officeart/2009/3/layout/RandomtoResultProcess"/>
    <dgm:cxn modelId="{85B8E293-278A-4213-9D78-2DD226252DE7}" type="presParOf" srcId="{1973F358-8503-4FDB-9C6C-62675581ADA8}" destId="{1362BEF9-48C4-41AE-A795-7806A421E921}" srcOrd="0" destOrd="0" presId="urn:microsoft.com/office/officeart/2009/3/layout/RandomtoResultProcess"/>
    <dgm:cxn modelId="{8A151E81-FD35-40E3-8D86-EBC69EB5489D}" type="presParOf" srcId="{1973F358-8503-4FDB-9C6C-62675581ADA8}" destId="{A9A07DC7-0B2A-4C64-97E0-C039979D4A40}"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C46B011-3FDA-4B93-8622-898C2AA82A8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4703FAB-D268-4108-90A6-614DD9F4BDF9}">
      <dgm:prSet custT="1"/>
      <dgm:spPr>
        <a:solidFill>
          <a:schemeClr val="accent1">
            <a:lumMod val="75000"/>
          </a:schemeClr>
        </a:solidFill>
      </dgm:spPr>
      <dgm:t>
        <a:bodyPr/>
        <a:lstStyle/>
        <a:p>
          <a:r>
            <a:rPr lang="en-US" sz="1800" dirty="0"/>
            <a:t>Implications</a:t>
          </a:r>
        </a:p>
      </dgm:t>
    </dgm:pt>
    <dgm:pt modelId="{89282E17-16F2-438F-A8B1-447C250186EB}" type="parTrans" cxnId="{9CF6B65F-47AC-47B6-8C58-795E267A900A}">
      <dgm:prSet/>
      <dgm:spPr/>
      <dgm:t>
        <a:bodyPr/>
        <a:lstStyle/>
        <a:p>
          <a:endParaRPr lang="en-US"/>
        </a:p>
      </dgm:t>
    </dgm:pt>
    <dgm:pt modelId="{BD033C7B-2E38-4F85-B83A-BAE349A9C7A5}" type="sibTrans" cxnId="{9CF6B65F-47AC-47B6-8C58-795E267A900A}">
      <dgm:prSet/>
      <dgm:spPr/>
      <dgm:t>
        <a:bodyPr/>
        <a:lstStyle/>
        <a:p>
          <a:endParaRPr lang="en-US"/>
        </a:p>
      </dgm:t>
    </dgm:pt>
    <dgm:pt modelId="{3E4CF21D-8504-4E2C-88F4-9B6C42BA987B}">
      <dgm:prSet custT="1"/>
      <dgm:spPr>
        <a:solidFill>
          <a:schemeClr val="accent1">
            <a:lumMod val="75000"/>
          </a:schemeClr>
        </a:solidFill>
      </dgm:spPr>
      <dgm:t>
        <a:bodyPr/>
        <a:lstStyle/>
        <a:p>
          <a:r>
            <a:rPr lang="en-US" sz="1400" dirty="0"/>
            <a:t>The traditional dominance of SQL database languages appears to be making room for emerging software solutions</a:t>
          </a:r>
        </a:p>
      </dgm:t>
    </dgm:pt>
    <dgm:pt modelId="{059A8CCF-317B-4AC6-A460-A5B2627B831D}" type="parTrans" cxnId="{5D310ACA-2BF9-4D64-8709-AC56AFFD2F54}">
      <dgm:prSet/>
      <dgm:spPr/>
      <dgm:t>
        <a:bodyPr/>
        <a:lstStyle/>
        <a:p>
          <a:endParaRPr lang="en-US"/>
        </a:p>
      </dgm:t>
    </dgm:pt>
    <dgm:pt modelId="{BB12DFDE-9E00-4D3E-AFE6-0BE992E6F3DB}" type="sibTrans" cxnId="{5D310ACA-2BF9-4D64-8709-AC56AFFD2F54}">
      <dgm:prSet/>
      <dgm:spPr/>
      <dgm:t>
        <a:bodyPr/>
        <a:lstStyle/>
        <a:p>
          <a:endParaRPr lang="en-US"/>
        </a:p>
      </dgm:t>
    </dgm:pt>
    <dgm:pt modelId="{5DB2C12B-B8C5-4F65-A21E-A550D17D6C6B}">
      <dgm:prSet custT="1"/>
      <dgm:spPr>
        <a:solidFill>
          <a:schemeClr val="accent1">
            <a:lumMod val="75000"/>
          </a:schemeClr>
        </a:solidFill>
      </dgm:spPr>
      <dgm:t>
        <a:bodyPr/>
        <a:lstStyle/>
        <a:p>
          <a:r>
            <a:rPr lang="en-US" sz="1400" dirty="0"/>
            <a:t>The emerging database languages are predicted to dominate in the near future</a:t>
          </a:r>
        </a:p>
      </dgm:t>
    </dgm:pt>
    <dgm:pt modelId="{8AFA19C1-B040-4EC2-BDA7-F23459DC07A8}" type="parTrans" cxnId="{7A5A5DBB-A4C8-4F5F-9272-470FB7F6784D}">
      <dgm:prSet/>
      <dgm:spPr/>
      <dgm:t>
        <a:bodyPr/>
        <a:lstStyle/>
        <a:p>
          <a:endParaRPr lang="en-US"/>
        </a:p>
      </dgm:t>
    </dgm:pt>
    <dgm:pt modelId="{02D133E4-0230-42D8-8F45-AB85653DD6ED}" type="sibTrans" cxnId="{7A5A5DBB-A4C8-4F5F-9272-470FB7F6784D}">
      <dgm:prSet/>
      <dgm:spPr/>
      <dgm:t>
        <a:bodyPr/>
        <a:lstStyle/>
        <a:p>
          <a:endParaRPr lang="en-US"/>
        </a:p>
      </dgm:t>
    </dgm:pt>
    <dgm:pt modelId="{FE293D96-E972-4BAF-845F-DE03C32E6FFB}">
      <dgm:prSet custT="1"/>
      <dgm:spPr>
        <a:solidFill>
          <a:schemeClr val="accent1">
            <a:lumMod val="75000"/>
          </a:schemeClr>
        </a:solidFill>
      </dgm:spPr>
      <dgm:t>
        <a:bodyPr/>
        <a:lstStyle/>
        <a:p>
          <a:r>
            <a:rPr lang="en-US" sz="1400" dirty="0"/>
            <a:t>PostgreSQL shares similarities with traditional SQL, making it a valuable skill for aspiring data analysts to consider mastering</a:t>
          </a:r>
        </a:p>
      </dgm:t>
    </dgm:pt>
    <dgm:pt modelId="{11C98372-273E-49D4-9A68-79F72FF9234B}" type="parTrans" cxnId="{63AED863-5913-4B54-B838-4BA2458169CD}">
      <dgm:prSet/>
      <dgm:spPr/>
      <dgm:t>
        <a:bodyPr/>
        <a:lstStyle/>
        <a:p>
          <a:endParaRPr lang="en-US"/>
        </a:p>
      </dgm:t>
    </dgm:pt>
    <dgm:pt modelId="{A047FD8A-0C04-40F7-88E0-AC68F5F4B418}" type="sibTrans" cxnId="{63AED863-5913-4B54-B838-4BA2458169CD}">
      <dgm:prSet/>
      <dgm:spPr/>
      <dgm:t>
        <a:bodyPr/>
        <a:lstStyle/>
        <a:p>
          <a:endParaRPr lang="en-US"/>
        </a:p>
      </dgm:t>
    </dgm:pt>
    <dgm:pt modelId="{FC0A2040-B457-4EB2-8386-8027285930C6}" type="pres">
      <dgm:prSet presAssocID="{3C46B011-3FDA-4B93-8622-898C2AA82A86}" presName="linear" presStyleCnt="0">
        <dgm:presLayoutVars>
          <dgm:animLvl val="lvl"/>
          <dgm:resizeHandles val="exact"/>
        </dgm:presLayoutVars>
      </dgm:prSet>
      <dgm:spPr/>
    </dgm:pt>
    <dgm:pt modelId="{98511A58-48BA-406A-8AF7-527E0D4AA650}" type="pres">
      <dgm:prSet presAssocID="{14703FAB-D268-4108-90A6-614DD9F4BDF9}" presName="parentText" presStyleLbl="node1" presStyleIdx="0" presStyleCnt="4">
        <dgm:presLayoutVars>
          <dgm:chMax val="0"/>
          <dgm:bulletEnabled val="1"/>
        </dgm:presLayoutVars>
      </dgm:prSet>
      <dgm:spPr/>
    </dgm:pt>
    <dgm:pt modelId="{1D9EC2AD-201D-49B4-90A9-9C2678D455B3}" type="pres">
      <dgm:prSet presAssocID="{BD033C7B-2E38-4F85-B83A-BAE349A9C7A5}" presName="spacer" presStyleCnt="0"/>
      <dgm:spPr/>
    </dgm:pt>
    <dgm:pt modelId="{3243DE0A-EE90-40BE-ADBF-48846BDDF505}" type="pres">
      <dgm:prSet presAssocID="{3E4CF21D-8504-4E2C-88F4-9B6C42BA987B}" presName="parentText" presStyleLbl="node1" presStyleIdx="1" presStyleCnt="4">
        <dgm:presLayoutVars>
          <dgm:chMax val="0"/>
          <dgm:bulletEnabled val="1"/>
        </dgm:presLayoutVars>
      </dgm:prSet>
      <dgm:spPr/>
    </dgm:pt>
    <dgm:pt modelId="{975577DA-2F6E-4121-B7EA-FB74DFB34B39}" type="pres">
      <dgm:prSet presAssocID="{BB12DFDE-9E00-4D3E-AFE6-0BE992E6F3DB}" presName="spacer" presStyleCnt="0"/>
      <dgm:spPr/>
    </dgm:pt>
    <dgm:pt modelId="{486BA7EE-BC48-4BA0-A24B-2EA1D95688A9}" type="pres">
      <dgm:prSet presAssocID="{5DB2C12B-B8C5-4F65-A21E-A550D17D6C6B}" presName="parentText" presStyleLbl="node1" presStyleIdx="2" presStyleCnt="4">
        <dgm:presLayoutVars>
          <dgm:chMax val="0"/>
          <dgm:bulletEnabled val="1"/>
        </dgm:presLayoutVars>
      </dgm:prSet>
      <dgm:spPr/>
    </dgm:pt>
    <dgm:pt modelId="{BD696DFE-4ED3-4900-AF2A-65054EBBF327}" type="pres">
      <dgm:prSet presAssocID="{02D133E4-0230-42D8-8F45-AB85653DD6ED}" presName="spacer" presStyleCnt="0"/>
      <dgm:spPr/>
    </dgm:pt>
    <dgm:pt modelId="{2212395A-CC22-4DFD-8B21-9C490C45F3D7}" type="pres">
      <dgm:prSet presAssocID="{FE293D96-E972-4BAF-845F-DE03C32E6FFB}" presName="parentText" presStyleLbl="node1" presStyleIdx="3" presStyleCnt="4">
        <dgm:presLayoutVars>
          <dgm:chMax val="0"/>
          <dgm:bulletEnabled val="1"/>
        </dgm:presLayoutVars>
      </dgm:prSet>
      <dgm:spPr/>
    </dgm:pt>
  </dgm:ptLst>
  <dgm:cxnLst>
    <dgm:cxn modelId="{F4441A00-212E-4BA7-81BA-88F5E6DD10A0}" type="presOf" srcId="{FE293D96-E972-4BAF-845F-DE03C32E6FFB}" destId="{2212395A-CC22-4DFD-8B21-9C490C45F3D7}" srcOrd="0" destOrd="0" presId="urn:microsoft.com/office/officeart/2005/8/layout/vList2"/>
    <dgm:cxn modelId="{D0203340-3895-4579-874E-9E79A8663201}" type="presOf" srcId="{3E4CF21D-8504-4E2C-88F4-9B6C42BA987B}" destId="{3243DE0A-EE90-40BE-ADBF-48846BDDF505}" srcOrd="0" destOrd="0" presId="urn:microsoft.com/office/officeart/2005/8/layout/vList2"/>
    <dgm:cxn modelId="{9CF6B65F-47AC-47B6-8C58-795E267A900A}" srcId="{3C46B011-3FDA-4B93-8622-898C2AA82A86}" destId="{14703FAB-D268-4108-90A6-614DD9F4BDF9}" srcOrd="0" destOrd="0" parTransId="{89282E17-16F2-438F-A8B1-447C250186EB}" sibTransId="{BD033C7B-2E38-4F85-B83A-BAE349A9C7A5}"/>
    <dgm:cxn modelId="{63AED863-5913-4B54-B838-4BA2458169CD}" srcId="{3C46B011-3FDA-4B93-8622-898C2AA82A86}" destId="{FE293D96-E972-4BAF-845F-DE03C32E6FFB}" srcOrd="3" destOrd="0" parTransId="{11C98372-273E-49D4-9A68-79F72FF9234B}" sibTransId="{A047FD8A-0C04-40F7-88E0-AC68F5F4B418}"/>
    <dgm:cxn modelId="{ECA00E53-F95A-45F5-9C6E-D3CFF009CEDE}" type="presOf" srcId="{3C46B011-3FDA-4B93-8622-898C2AA82A86}" destId="{FC0A2040-B457-4EB2-8386-8027285930C6}" srcOrd="0" destOrd="0" presId="urn:microsoft.com/office/officeart/2005/8/layout/vList2"/>
    <dgm:cxn modelId="{7A5A5DBB-A4C8-4F5F-9272-470FB7F6784D}" srcId="{3C46B011-3FDA-4B93-8622-898C2AA82A86}" destId="{5DB2C12B-B8C5-4F65-A21E-A550D17D6C6B}" srcOrd="2" destOrd="0" parTransId="{8AFA19C1-B040-4EC2-BDA7-F23459DC07A8}" sibTransId="{02D133E4-0230-42D8-8F45-AB85653DD6ED}"/>
    <dgm:cxn modelId="{0F8B91BB-296C-49F3-BE8D-0F0237944718}" type="presOf" srcId="{5DB2C12B-B8C5-4F65-A21E-A550D17D6C6B}" destId="{486BA7EE-BC48-4BA0-A24B-2EA1D95688A9}" srcOrd="0" destOrd="0" presId="urn:microsoft.com/office/officeart/2005/8/layout/vList2"/>
    <dgm:cxn modelId="{5D310ACA-2BF9-4D64-8709-AC56AFFD2F54}" srcId="{3C46B011-3FDA-4B93-8622-898C2AA82A86}" destId="{3E4CF21D-8504-4E2C-88F4-9B6C42BA987B}" srcOrd="1" destOrd="0" parTransId="{059A8CCF-317B-4AC6-A460-A5B2627B831D}" sibTransId="{BB12DFDE-9E00-4D3E-AFE6-0BE992E6F3DB}"/>
    <dgm:cxn modelId="{FCD402E3-E1A8-4E19-8674-449EB46D13B6}" type="presOf" srcId="{14703FAB-D268-4108-90A6-614DD9F4BDF9}" destId="{98511A58-48BA-406A-8AF7-527E0D4AA650}" srcOrd="0" destOrd="0" presId="urn:microsoft.com/office/officeart/2005/8/layout/vList2"/>
    <dgm:cxn modelId="{8331EA96-3296-40FB-92C6-F8EBB109C604}" type="presParOf" srcId="{FC0A2040-B457-4EB2-8386-8027285930C6}" destId="{98511A58-48BA-406A-8AF7-527E0D4AA650}" srcOrd="0" destOrd="0" presId="urn:microsoft.com/office/officeart/2005/8/layout/vList2"/>
    <dgm:cxn modelId="{6734D90C-C35A-4180-8706-A0C25F6DBE42}" type="presParOf" srcId="{FC0A2040-B457-4EB2-8386-8027285930C6}" destId="{1D9EC2AD-201D-49B4-90A9-9C2678D455B3}" srcOrd="1" destOrd="0" presId="urn:microsoft.com/office/officeart/2005/8/layout/vList2"/>
    <dgm:cxn modelId="{E08B46B3-9253-4A77-A82F-797F32DA9E82}" type="presParOf" srcId="{FC0A2040-B457-4EB2-8386-8027285930C6}" destId="{3243DE0A-EE90-40BE-ADBF-48846BDDF505}" srcOrd="2" destOrd="0" presId="urn:microsoft.com/office/officeart/2005/8/layout/vList2"/>
    <dgm:cxn modelId="{936F704F-A1B4-490D-AD32-CECAB357769A}" type="presParOf" srcId="{FC0A2040-B457-4EB2-8386-8027285930C6}" destId="{975577DA-2F6E-4121-B7EA-FB74DFB34B39}" srcOrd="3" destOrd="0" presId="urn:microsoft.com/office/officeart/2005/8/layout/vList2"/>
    <dgm:cxn modelId="{009890E5-41DC-468A-A894-491BD8C15E98}" type="presParOf" srcId="{FC0A2040-B457-4EB2-8386-8027285930C6}" destId="{486BA7EE-BC48-4BA0-A24B-2EA1D95688A9}" srcOrd="4" destOrd="0" presId="urn:microsoft.com/office/officeart/2005/8/layout/vList2"/>
    <dgm:cxn modelId="{74FBDE5D-3F13-4A6E-944F-13A14E41CF3F}" type="presParOf" srcId="{FC0A2040-B457-4EB2-8386-8027285930C6}" destId="{BD696DFE-4ED3-4900-AF2A-65054EBBF327}" srcOrd="5" destOrd="0" presId="urn:microsoft.com/office/officeart/2005/8/layout/vList2"/>
    <dgm:cxn modelId="{1572233B-DF92-4B62-B43D-6550339C7EB7}" type="presParOf" srcId="{FC0A2040-B457-4EB2-8386-8027285930C6}" destId="{2212395A-CC22-4DFD-8B21-9C490C45F3D7}"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14AB02-E882-4925-A0C7-5A26699A7B25}" type="doc">
      <dgm:prSet loTypeId="urn:microsoft.com/office/officeart/2005/8/layout/chevronAccent+Icon" loCatId="officeonline" qsTypeId="urn:microsoft.com/office/officeart/2005/8/quickstyle/simple1" qsCatId="simple" csTypeId="urn:microsoft.com/office/officeart/2005/8/colors/accent1_2" csCatId="accent1" phldr="1"/>
      <dgm:spPr/>
      <dgm:t>
        <a:bodyPr/>
        <a:lstStyle/>
        <a:p>
          <a:endParaRPr lang="en-US"/>
        </a:p>
      </dgm:t>
    </dgm:pt>
    <dgm:pt modelId="{D54E7E01-3015-4182-B58C-825515D35861}">
      <dgm:prSet custT="1"/>
      <dgm:spPr/>
      <dgm:t>
        <a:bodyPr/>
        <a:lstStyle/>
        <a:p>
          <a:r>
            <a:rPr lang="en-US" sz="3500" dirty="0">
              <a:solidFill>
                <a:schemeClr val="accent2">
                  <a:lumMod val="75000"/>
                </a:schemeClr>
              </a:solidFill>
              <a:hlinkClick xmlns:r="http://schemas.openxmlformats.org/officeDocument/2006/relationships" r:id="rId1">
                <a:extLst>
                  <a:ext uri="{A12FA001-AC4F-418D-AE19-62706E023703}">
                    <ahyp:hlinkClr xmlns:ahyp="http://schemas.microsoft.com/office/drawing/2018/hyperlinkcolor" val="tx"/>
                  </a:ext>
                </a:extLst>
              </a:hlinkClick>
            </a:rPr>
            <a:t>Full dashboard display link.</a:t>
          </a:r>
          <a:endParaRPr lang="en-US" sz="3500" dirty="0">
            <a:solidFill>
              <a:schemeClr val="accent2">
                <a:lumMod val="75000"/>
              </a:schemeClr>
            </a:solidFill>
          </a:endParaRPr>
        </a:p>
        <a:p>
          <a:r>
            <a:rPr lang="en-US" sz="1200" dirty="0">
              <a:solidFill>
                <a:schemeClr val="accent2">
                  <a:lumMod val="75000"/>
                </a:schemeClr>
              </a:solidFill>
            </a:rPr>
            <a:t>(</a:t>
          </a:r>
          <a:r>
            <a:rPr lang="en-US" sz="1200" dirty="0" err="1">
              <a:solidFill>
                <a:schemeClr val="accent2">
                  <a:lumMod val="75000"/>
                </a:schemeClr>
              </a:solidFill>
            </a:rPr>
            <a:t>CTRL+Click</a:t>
          </a:r>
          <a:r>
            <a:rPr lang="en-US" sz="1200" dirty="0">
              <a:solidFill>
                <a:schemeClr val="accent2">
                  <a:lumMod val="75000"/>
                </a:schemeClr>
              </a:solidFill>
            </a:rPr>
            <a:t>)</a:t>
          </a:r>
        </a:p>
      </dgm:t>
    </dgm:pt>
    <dgm:pt modelId="{D5DE4A86-2854-4353-8986-CAB7C0A90B5F}" type="parTrans" cxnId="{E1255BF7-3175-4A7D-85B3-3B00075E614D}">
      <dgm:prSet/>
      <dgm:spPr/>
      <dgm:t>
        <a:bodyPr/>
        <a:lstStyle/>
        <a:p>
          <a:endParaRPr lang="en-US"/>
        </a:p>
      </dgm:t>
    </dgm:pt>
    <dgm:pt modelId="{0A638BB9-A716-47C4-AE42-00A2CB0F5723}" type="sibTrans" cxnId="{E1255BF7-3175-4A7D-85B3-3B00075E614D}">
      <dgm:prSet/>
      <dgm:spPr/>
      <dgm:t>
        <a:bodyPr/>
        <a:lstStyle/>
        <a:p>
          <a:endParaRPr lang="en-US"/>
        </a:p>
      </dgm:t>
    </dgm:pt>
    <dgm:pt modelId="{92FEC8EC-8A8B-4813-8445-53A7B817A7DC}" type="pres">
      <dgm:prSet presAssocID="{B914AB02-E882-4925-A0C7-5A26699A7B25}" presName="Name0" presStyleCnt="0">
        <dgm:presLayoutVars>
          <dgm:dir/>
          <dgm:resizeHandles val="exact"/>
        </dgm:presLayoutVars>
      </dgm:prSet>
      <dgm:spPr/>
    </dgm:pt>
    <dgm:pt modelId="{2E32C331-E4B2-42CB-AB52-1F54B4B04E5E}" type="pres">
      <dgm:prSet presAssocID="{D54E7E01-3015-4182-B58C-825515D35861}" presName="composite" presStyleCnt="0"/>
      <dgm:spPr/>
    </dgm:pt>
    <dgm:pt modelId="{6E59BFC0-8E2F-46A9-BC8B-A9FBCF84BBDD}" type="pres">
      <dgm:prSet presAssocID="{D54E7E01-3015-4182-B58C-825515D35861}" presName="bgChev" presStyleLbl="node1" presStyleIdx="0" presStyleCnt="1"/>
      <dgm:spPr>
        <a:solidFill>
          <a:schemeClr val="accent1">
            <a:lumMod val="75000"/>
          </a:schemeClr>
        </a:solidFill>
      </dgm:spPr>
    </dgm:pt>
    <dgm:pt modelId="{815FDAF0-B4BD-454F-84EF-5A611DE62BFB}" type="pres">
      <dgm:prSet presAssocID="{D54E7E01-3015-4182-B58C-825515D35861}" presName="txNode" presStyleLbl="fgAcc1" presStyleIdx="0" presStyleCnt="1" custLinFactNeighborX="64" custLinFactNeighborY="-916">
        <dgm:presLayoutVars>
          <dgm:bulletEnabled val="1"/>
        </dgm:presLayoutVars>
      </dgm:prSet>
      <dgm:spPr/>
    </dgm:pt>
  </dgm:ptLst>
  <dgm:cxnLst>
    <dgm:cxn modelId="{72A964AF-E12B-476D-A173-2F8A6B8231FC}" type="presOf" srcId="{D54E7E01-3015-4182-B58C-825515D35861}" destId="{815FDAF0-B4BD-454F-84EF-5A611DE62BFB}" srcOrd="0" destOrd="0" presId="urn:microsoft.com/office/officeart/2005/8/layout/chevronAccent+Icon"/>
    <dgm:cxn modelId="{E1255BF7-3175-4A7D-85B3-3B00075E614D}" srcId="{B914AB02-E882-4925-A0C7-5A26699A7B25}" destId="{D54E7E01-3015-4182-B58C-825515D35861}" srcOrd="0" destOrd="0" parTransId="{D5DE4A86-2854-4353-8986-CAB7C0A90B5F}" sibTransId="{0A638BB9-A716-47C4-AE42-00A2CB0F5723}"/>
    <dgm:cxn modelId="{9B2B3AFD-AD04-4D05-BAB0-EB191E1DB0E2}" type="presOf" srcId="{B914AB02-E882-4925-A0C7-5A26699A7B25}" destId="{92FEC8EC-8A8B-4813-8445-53A7B817A7DC}" srcOrd="0" destOrd="0" presId="urn:microsoft.com/office/officeart/2005/8/layout/chevronAccent+Icon"/>
    <dgm:cxn modelId="{1F3D7AAA-335C-40C7-81FC-60A91F2ADAB4}" type="presParOf" srcId="{92FEC8EC-8A8B-4813-8445-53A7B817A7DC}" destId="{2E32C331-E4B2-42CB-AB52-1F54B4B04E5E}" srcOrd="0" destOrd="0" presId="urn:microsoft.com/office/officeart/2005/8/layout/chevronAccent+Icon"/>
    <dgm:cxn modelId="{D4EFCB14-73F4-4C5C-9719-6586AD4D8B69}" type="presParOf" srcId="{2E32C331-E4B2-42CB-AB52-1F54B4B04E5E}" destId="{6E59BFC0-8E2F-46A9-BC8B-A9FBCF84BBDD}" srcOrd="0" destOrd="0" presId="urn:microsoft.com/office/officeart/2005/8/layout/chevronAccent+Icon"/>
    <dgm:cxn modelId="{140835BB-8F35-4D34-8B29-C2760575104A}" type="presParOf" srcId="{2E32C331-E4B2-42CB-AB52-1F54B4B04E5E}" destId="{815FDAF0-B4BD-454F-84EF-5A611DE62BFB}"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EB5FE6-FF99-422A-A1A8-D655070736D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92901F6-EDC3-45D3-8567-D0C112065B31}">
      <dgm:prSet/>
      <dgm:spPr>
        <a:solidFill>
          <a:schemeClr val="accent1">
            <a:lumMod val="75000"/>
          </a:schemeClr>
        </a:solidFill>
      </dgm:spPr>
      <dgm:t>
        <a:bodyPr/>
        <a:lstStyle/>
        <a:p>
          <a:r>
            <a:rPr lang="en-US" dirty="0"/>
            <a:t>How do we identify and prioritize the technologies that aspiring developers should focus on, considering current trends and industry demand?</a:t>
          </a:r>
        </a:p>
      </dgm:t>
    </dgm:pt>
    <dgm:pt modelId="{19E5937F-FA61-4B0D-811C-802B904A07AE}" type="parTrans" cxnId="{B9760F7A-3C94-440C-BB45-C30CD6BC5A76}">
      <dgm:prSet/>
      <dgm:spPr/>
      <dgm:t>
        <a:bodyPr/>
        <a:lstStyle/>
        <a:p>
          <a:endParaRPr lang="en-US"/>
        </a:p>
      </dgm:t>
    </dgm:pt>
    <dgm:pt modelId="{A03A35FC-4F63-4083-AF46-7FBEEA088DFF}" type="sibTrans" cxnId="{B9760F7A-3C94-440C-BB45-C30CD6BC5A76}">
      <dgm:prSet/>
      <dgm:spPr/>
      <dgm:t>
        <a:bodyPr/>
        <a:lstStyle/>
        <a:p>
          <a:endParaRPr lang="en-US"/>
        </a:p>
      </dgm:t>
    </dgm:pt>
    <dgm:pt modelId="{76C64DD2-618E-4F6B-A2E6-9ABBB789BD84}">
      <dgm:prSet/>
      <dgm:spPr>
        <a:solidFill>
          <a:schemeClr val="accent1">
            <a:lumMod val="75000"/>
          </a:schemeClr>
        </a:solidFill>
      </dgm:spPr>
      <dgm:t>
        <a:bodyPr/>
        <a:lstStyle/>
        <a:p>
          <a:r>
            <a:rPr lang="en-US" dirty="0"/>
            <a:t>What strategies can we implement to bridge the gender gap in the tech industry and promote greater diversity and inclusion?</a:t>
          </a:r>
        </a:p>
      </dgm:t>
    </dgm:pt>
    <dgm:pt modelId="{3A85794D-1041-4BAB-9CCE-C74A90A50133}" type="parTrans" cxnId="{F30168B5-3050-4BC2-87CD-250A4D1CC952}">
      <dgm:prSet/>
      <dgm:spPr/>
      <dgm:t>
        <a:bodyPr/>
        <a:lstStyle/>
        <a:p>
          <a:endParaRPr lang="en-US"/>
        </a:p>
      </dgm:t>
    </dgm:pt>
    <dgm:pt modelId="{6A4E98AE-7B86-4199-AE18-2AE8B2249BD6}" type="sibTrans" cxnId="{F30168B5-3050-4BC2-87CD-250A4D1CC952}">
      <dgm:prSet/>
      <dgm:spPr/>
      <dgm:t>
        <a:bodyPr/>
        <a:lstStyle/>
        <a:p>
          <a:endParaRPr lang="en-US"/>
        </a:p>
      </dgm:t>
    </dgm:pt>
    <dgm:pt modelId="{251656B5-CA4B-4C2F-BC34-280205F741C5}">
      <dgm:prSet/>
      <dgm:spPr>
        <a:solidFill>
          <a:schemeClr val="accent1">
            <a:lumMod val="75000"/>
          </a:schemeClr>
        </a:solidFill>
      </dgm:spPr>
      <dgm:t>
        <a:bodyPr/>
        <a:lstStyle/>
        <a:p>
          <a:r>
            <a:rPr lang="en-US"/>
            <a:t>How can aspiring data analysts effectively prioritize their skill development efforts to align with the evolving demands of the industry, considering both established and emerging technologies?</a:t>
          </a:r>
        </a:p>
      </dgm:t>
    </dgm:pt>
    <dgm:pt modelId="{4F2F1059-54B4-4D27-BA2D-658B23CF256D}" type="parTrans" cxnId="{B33853EC-8699-4EFF-9D9F-28E846105FBF}">
      <dgm:prSet/>
      <dgm:spPr/>
      <dgm:t>
        <a:bodyPr/>
        <a:lstStyle/>
        <a:p>
          <a:endParaRPr lang="en-US"/>
        </a:p>
      </dgm:t>
    </dgm:pt>
    <dgm:pt modelId="{2EC2D9A8-F9A1-4762-8EBE-F1D946F73CE1}" type="sibTrans" cxnId="{B33853EC-8699-4EFF-9D9F-28E846105FBF}">
      <dgm:prSet/>
      <dgm:spPr/>
      <dgm:t>
        <a:bodyPr/>
        <a:lstStyle/>
        <a:p>
          <a:endParaRPr lang="en-US"/>
        </a:p>
      </dgm:t>
    </dgm:pt>
    <dgm:pt modelId="{8E479795-547A-4EA2-BA6E-F6F078759585}" type="pres">
      <dgm:prSet presAssocID="{69EB5FE6-FF99-422A-A1A8-D655070736D9}" presName="linear" presStyleCnt="0">
        <dgm:presLayoutVars>
          <dgm:animLvl val="lvl"/>
          <dgm:resizeHandles val="exact"/>
        </dgm:presLayoutVars>
      </dgm:prSet>
      <dgm:spPr/>
    </dgm:pt>
    <dgm:pt modelId="{FFC7DD51-25B3-4821-9668-B798B9E0FC35}" type="pres">
      <dgm:prSet presAssocID="{E92901F6-EDC3-45D3-8567-D0C112065B31}" presName="parentText" presStyleLbl="node1" presStyleIdx="0" presStyleCnt="3">
        <dgm:presLayoutVars>
          <dgm:chMax val="0"/>
          <dgm:bulletEnabled val="1"/>
        </dgm:presLayoutVars>
      </dgm:prSet>
      <dgm:spPr/>
    </dgm:pt>
    <dgm:pt modelId="{57889B31-B08B-4842-85EA-5AE723F5E4A8}" type="pres">
      <dgm:prSet presAssocID="{A03A35FC-4F63-4083-AF46-7FBEEA088DFF}" presName="spacer" presStyleCnt="0"/>
      <dgm:spPr/>
    </dgm:pt>
    <dgm:pt modelId="{3C5E756E-B020-4BDE-8002-C806DE749C62}" type="pres">
      <dgm:prSet presAssocID="{76C64DD2-618E-4F6B-A2E6-9ABBB789BD84}" presName="parentText" presStyleLbl="node1" presStyleIdx="1" presStyleCnt="3">
        <dgm:presLayoutVars>
          <dgm:chMax val="0"/>
          <dgm:bulletEnabled val="1"/>
        </dgm:presLayoutVars>
      </dgm:prSet>
      <dgm:spPr/>
    </dgm:pt>
    <dgm:pt modelId="{F0C6188D-807B-494D-839C-E9C78C25950E}" type="pres">
      <dgm:prSet presAssocID="{6A4E98AE-7B86-4199-AE18-2AE8B2249BD6}" presName="spacer" presStyleCnt="0"/>
      <dgm:spPr/>
    </dgm:pt>
    <dgm:pt modelId="{0EB95D8B-D65F-42A6-9AFE-1DA91F699744}" type="pres">
      <dgm:prSet presAssocID="{251656B5-CA4B-4C2F-BC34-280205F741C5}" presName="parentText" presStyleLbl="node1" presStyleIdx="2" presStyleCnt="3">
        <dgm:presLayoutVars>
          <dgm:chMax val="0"/>
          <dgm:bulletEnabled val="1"/>
        </dgm:presLayoutVars>
      </dgm:prSet>
      <dgm:spPr/>
    </dgm:pt>
  </dgm:ptLst>
  <dgm:cxnLst>
    <dgm:cxn modelId="{B9760F7A-3C94-440C-BB45-C30CD6BC5A76}" srcId="{69EB5FE6-FF99-422A-A1A8-D655070736D9}" destId="{E92901F6-EDC3-45D3-8567-D0C112065B31}" srcOrd="0" destOrd="0" parTransId="{19E5937F-FA61-4B0D-811C-802B904A07AE}" sibTransId="{A03A35FC-4F63-4083-AF46-7FBEEA088DFF}"/>
    <dgm:cxn modelId="{0BD2E594-46EC-48D8-A32D-CF0AD694954C}" type="presOf" srcId="{69EB5FE6-FF99-422A-A1A8-D655070736D9}" destId="{8E479795-547A-4EA2-BA6E-F6F078759585}" srcOrd="0" destOrd="0" presId="urn:microsoft.com/office/officeart/2005/8/layout/vList2"/>
    <dgm:cxn modelId="{12C08AB4-A4EA-4E91-8949-439C5CE69367}" type="presOf" srcId="{251656B5-CA4B-4C2F-BC34-280205F741C5}" destId="{0EB95D8B-D65F-42A6-9AFE-1DA91F699744}" srcOrd="0" destOrd="0" presId="urn:microsoft.com/office/officeart/2005/8/layout/vList2"/>
    <dgm:cxn modelId="{F30168B5-3050-4BC2-87CD-250A4D1CC952}" srcId="{69EB5FE6-FF99-422A-A1A8-D655070736D9}" destId="{76C64DD2-618E-4F6B-A2E6-9ABBB789BD84}" srcOrd="1" destOrd="0" parTransId="{3A85794D-1041-4BAB-9CCE-C74A90A50133}" sibTransId="{6A4E98AE-7B86-4199-AE18-2AE8B2249BD6}"/>
    <dgm:cxn modelId="{44587ADD-FCAF-4432-861E-A13B0A73A65A}" type="presOf" srcId="{76C64DD2-618E-4F6B-A2E6-9ABBB789BD84}" destId="{3C5E756E-B020-4BDE-8002-C806DE749C62}" srcOrd="0" destOrd="0" presId="urn:microsoft.com/office/officeart/2005/8/layout/vList2"/>
    <dgm:cxn modelId="{B33853EC-8699-4EFF-9D9F-28E846105FBF}" srcId="{69EB5FE6-FF99-422A-A1A8-D655070736D9}" destId="{251656B5-CA4B-4C2F-BC34-280205F741C5}" srcOrd="2" destOrd="0" parTransId="{4F2F1059-54B4-4D27-BA2D-658B23CF256D}" sibTransId="{2EC2D9A8-F9A1-4762-8EBE-F1D946F73CE1}"/>
    <dgm:cxn modelId="{8D6450F6-803C-4BBD-8B47-AEBAB4CB3D86}" type="presOf" srcId="{E92901F6-EDC3-45D3-8567-D0C112065B31}" destId="{FFC7DD51-25B3-4821-9668-B798B9E0FC35}" srcOrd="0" destOrd="0" presId="urn:microsoft.com/office/officeart/2005/8/layout/vList2"/>
    <dgm:cxn modelId="{5B4D1D76-F8A2-4A87-83FD-E8D6220FC2A7}" type="presParOf" srcId="{8E479795-547A-4EA2-BA6E-F6F078759585}" destId="{FFC7DD51-25B3-4821-9668-B798B9E0FC35}" srcOrd="0" destOrd="0" presId="urn:microsoft.com/office/officeart/2005/8/layout/vList2"/>
    <dgm:cxn modelId="{AD41248E-9032-42C5-9579-A12856221550}" type="presParOf" srcId="{8E479795-547A-4EA2-BA6E-F6F078759585}" destId="{57889B31-B08B-4842-85EA-5AE723F5E4A8}" srcOrd="1" destOrd="0" presId="urn:microsoft.com/office/officeart/2005/8/layout/vList2"/>
    <dgm:cxn modelId="{238401F7-0449-4DF0-8B1A-1C1BDA9FF573}" type="presParOf" srcId="{8E479795-547A-4EA2-BA6E-F6F078759585}" destId="{3C5E756E-B020-4BDE-8002-C806DE749C62}" srcOrd="2" destOrd="0" presId="urn:microsoft.com/office/officeart/2005/8/layout/vList2"/>
    <dgm:cxn modelId="{AA8CEFB0-6DC5-41CF-9D18-EC123459C024}" type="presParOf" srcId="{8E479795-547A-4EA2-BA6E-F6F078759585}" destId="{F0C6188D-807B-494D-839C-E9C78C25950E}" srcOrd="3" destOrd="0" presId="urn:microsoft.com/office/officeart/2005/8/layout/vList2"/>
    <dgm:cxn modelId="{D9481C83-EF9F-465B-9ADC-D8D4DC83031F}" type="presParOf" srcId="{8E479795-547A-4EA2-BA6E-F6F078759585}" destId="{0EB95D8B-D65F-42A6-9AFE-1DA91F69974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4D1A54-3838-4F95-A189-0A21254CE01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FD49ABC-6E1F-4865-AC8F-4A19E63B21E0}">
      <dgm:prSet custT="1"/>
      <dgm:spPr>
        <a:solidFill>
          <a:schemeClr val="accent1">
            <a:lumMod val="75000"/>
          </a:schemeClr>
        </a:solidFill>
      </dgm:spPr>
      <dgm:t>
        <a:bodyPr/>
        <a:lstStyle/>
        <a:p>
          <a:r>
            <a:rPr lang="en-US" sz="1800" dirty="0"/>
            <a:t>Findings:</a:t>
          </a:r>
        </a:p>
      </dgm:t>
    </dgm:pt>
    <dgm:pt modelId="{7708B07C-EA86-4B94-8E1D-4490FBA58F53}" type="parTrans" cxnId="{E4E60B16-2260-42B9-86DC-B5BB03ADA58F}">
      <dgm:prSet/>
      <dgm:spPr/>
      <dgm:t>
        <a:bodyPr/>
        <a:lstStyle/>
        <a:p>
          <a:endParaRPr lang="en-US"/>
        </a:p>
      </dgm:t>
    </dgm:pt>
    <dgm:pt modelId="{C378749B-8503-4766-B0B4-EBC5167E5FAE}" type="sibTrans" cxnId="{E4E60B16-2260-42B9-86DC-B5BB03ADA58F}">
      <dgm:prSet/>
      <dgm:spPr/>
      <dgm:t>
        <a:bodyPr/>
        <a:lstStyle/>
        <a:p>
          <a:endParaRPr lang="en-US"/>
        </a:p>
      </dgm:t>
    </dgm:pt>
    <dgm:pt modelId="{69886389-8BCB-43B9-B908-4B23BB4A1A4E}">
      <dgm:prSet/>
      <dgm:spPr>
        <a:solidFill>
          <a:schemeClr val="accent1">
            <a:lumMod val="75000"/>
          </a:schemeClr>
        </a:solidFill>
      </dgm:spPr>
      <dgm:t>
        <a:bodyPr/>
        <a:lstStyle/>
        <a:p>
          <a:r>
            <a:rPr lang="en-US" dirty="0"/>
            <a:t>Python and TypeScript will become essential due to their versatility and community support</a:t>
          </a:r>
        </a:p>
      </dgm:t>
    </dgm:pt>
    <dgm:pt modelId="{6D76A3B8-205F-46C6-B81E-913C417CAF99}" type="parTrans" cxnId="{AE3CB046-E1DE-4799-9A82-A86007612709}">
      <dgm:prSet/>
      <dgm:spPr/>
      <dgm:t>
        <a:bodyPr/>
        <a:lstStyle/>
        <a:p>
          <a:endParaRPr lang="en-US"/>
        </a:p>
      </dgm:t>
    </dgm:pt>
    <dgm:pt modelId="{37928691-FF42-4540-B7C9-F3B7C88E2C7F}" type="sibTrans" cxnId="{AE3CB046-E1DE-4799-9A82-A86007612709}">
      <dgm:prSet/>
      <dgm:spPr/>
      <dgm:t>
        <a:bodyPr/>
        <a:lstStyle/>
        <a:p>
          <a:endParaRPr lang="en-US"/>
        </a:p>
      </dgm:t>
    </dgm:pt>
    <dgm:pt modelId="{62F7BCB5-28CF-4E76-AAF4-044975B6F29E}">
      <dgm:prSet/>
      <dgm:spPr>
        <a:solidFill>
          <a:schemeClr val="accent1">
            <a:lumMod val="75000"/>
          </a:schemeClr>
        </a:solidFill>
      </dgm:spPr>
      <dgm:t>
        <a:bodyPr/>
        <a:lstStyle/>
        <a:p>
          <a:r>
            <a:rPr lang="en-US" dirty="0"/>
            <a:t>Emerging database languages will dominate for improved performance and scalability</a:t>
          </a:r>
        </a:p>
      </dgm:t>
    </dgm:pt>
    <dgm:pt modelId="{DC3B3C64-3234-4CAA-8704-368C32B60B5F}" type="parTrans" cxnId="{B5D2F985-B6AB-4D09-8650-89B8254FF782}">
      <dgm:prSet/>
      <dgm:spPr/>
      <dgm:t>
        <a:bodyPr/>
        <a:lstStyle/>
        <a:p>
          <a:endParaRPr lang="en-US"/>
        </a:p>
      </dgm:t>
    </dgm:pt>
    <dgm:pt modelId="{3580583C-9DDC-4679-BEF7-5D13FC1198E5}" type="sibTrans" cxnId="{B5D2F985-B6AB-4D09-8650-89B8254FF782}">
      <dgm:prSet/>
      <dgm:spPr/>
      <dgm:t>
        <a:bodyPr/>
        <a:lstStyle/>
        <a:p>
          <a:endParaRPr lang="en-US"/>
        </a:p>
      </dgm:t>
    </dgm:pt>
    <dgm:pt modelId="{55823619-456A-4A5B-9D9F-07DB60A402C7}">
      <dgm:prSet/>
      <dgm:spPr>
        <a:solidFill>
          <a:schemeClr val="accent1">
            <a:lumMod val="75000"/>
          </a:schemeClr>
        </a:solidFill>
      </dgm:spPr>
      <dgm:t>
        <a:bodyPr/>
        <a:lstStyle/>
        <a:p>
          <a:r>
            <a:rPr lang="en-US" dirty="0"/>
            <a:t>Foundational operating platforms will largely remain unchanged</a:t>
          </a:r>
        </a:p>
      </dgm:t>
    </dgm:pt>
    <dgm:pt modelId="{103C3255-BD18-4BB3-BE1E-F6E522C42D52}" type="parTrans" cxnId="{21C24597-9979-42E1-B605-DB93587FFBDC}">
      <dgm:prSet/>
      <dgm:spPr/>
      <dgm:t>
        <a:bodyPr/>
        <a:lstStyle/>
        <a:p>
          <a:endParaRPr lang="en-US"/>
        </a:p>
      </dgm:t>
    </dgm:pt>
    <dgm:pt modelId="{DBE4EA81-25A7-4F0B-93D8-C95C286DF4AB}" type="sibTrans" cxnId="{21C24597-9979-42E1-B605-DB93587FFBDC}">
      <dgm:prSet/>
      <dgm:spPr/>
      <dgm:t>
        <a:bodyPr/>
        <a:lstStyle/>
        <a:p>
          <a:endParaRPr lang="en-US"/>
        </a:p>
      </dgm:t>
    </dgm:pt>
    <dgm:pt modelId="{8DDE634A-6AF7-4D59-ADE1-64EFBE273682}">
      <dgm:prSet/>
      <dgm:spPr>
        <a:solidFill>
          <a:schemeClr val="accent1">
            <a:lumMod val="75000"/>
          </a:schemeClr>
        </a:solidFill>
      </dgm:spPr>
      <dgm:t>
        <a:bodyPr/>
        <a:lstStyle/>
        <a:p>
          <a:r>
            <a:rPr lang="en-US" dirty="0"/>
            <a:t>High concentration of developers in USA and India</a:t>
          </a:r>
        </a:p>
      </dgm:t>
    </dgm:pt>
    <dgm:pt modelId="{581ACDB1-07A3-4235-8850-25866458A3E5}" type="parTrans" cxnId="{5CC2DDD9-FD20-402C-88BE-F23BA69A16F4}">
      <dgm:prSet/>
      <dgm:spPr/>
      <dgm:t>
        <a:bodyPr/>
        <a:lstStyle/>
        <a:p>
          <a:endParaRPr lang="en-US"/>
        </a:p>
      </dgm:t>
    </dgm:pt>
    <dgm:pt modelId="{D75E9C82-7375-452C-85E8-55FC08674C9F}" type="sibTrans" cxnId="{5CC2DDD9-FD20-402C-88BE-F23BA69A16F4}">
      <dgm:prSet/>
      <dgm:spPr/>
      <dgm:t>
        <a:bodyPr/>
        <a:lstStyle/>
        <a:p>
          <a:endParaRPr lang="en-US"/>
        </a:p>
      </dgm:t>
    </dgm:pt>
    <dgm:pt modelId="{A8BDA8DD-326F-4217-A42C-572F8C1838F8}" type="pres">
      <dgm:prSet presAssocID="{864D1A54-3838-4F95-A189-0A21254CE01B}" presName="linear" presStyleCnt="0">
        <dgm:presLayoutVars>
          <dgm:animLvl val="lvl"/>
          <dgm:resizeHandles val="exact"/>
        </dgm:presLayoutVars>
      </dgm:prSet>
      <dgm:spPr/>
    </dgm:pt>
    <dgm:pt modelId="{50067D0C-6221-4C1B-8D2A-E7238F5852B6}" type="pres">
      <dgm:prSet presAssocID="{7FD49ABC-6E1F-4865-AC8F-4A19E63B21E0}" presName="parentText" presStyleLbl="node1" presStyleIdx="0" presStyleCnt="5">
        <dgm:presLayoutVars>
          <dgm:chMax val="0"/>
          <dgm:bulletEnabled val="1"/>
        </dgm:presLayoutVars>
      </dgm:prSet>
      <dgm:spPr/>
    </dgm:pt>
    <dgm:pt modelId="{13BDE35D-E21B-41C9-B1A8-EADD7B23231C}" type="pres">
      <dgm:prSet presAssocID="{C378749B-8503-4766-B0B4-EBC5167E5FAE}" presName="spacer" presStyleCnt="0"/>
      <dgm:spPr/>
    </dgm:pt>
    <dgm:pt modelId="{D9A5C848-F4FC-4C78-B239-00B42AB2DCA9}" type="pres">
      <dgm:prSet presAssocID="{69886389-8BCB-43B9-B908-4B23BB4A1A4E}" presName="parentText" presStyleLbl="node1" presStyleIdx="1" presStyleCnt="5">
        <dgm:presLayoutVars>
          <dgm:chMax val="0"/>
          <dgm:bulletEnabled val="1"/>
        </dgm:presLayoutVars>
      </dgm:prSet>
      <dgm:spPr/>
    </dgm:pt>
    <dgm:pt modelId="{F8D0B8DC-7066-40BF-8056-E7D110B95310}" type="pres">
      <dgm:prSet presAssocID="{37928691-FF42-4540-B7C9-F3B7C88E2C7F}" presName="spacer" presStyleCnt="0"/>
      <dgm:spPr/>
    </dgm:pt>
    <dgm:pt modelId="{835B564B-1B1D-473D-849E-E6EC63B38519}" type="pres">
      <dgm:prSet presAssocID="{62F7BCB5-28CF-4E76-AAF4-044975B6F29E}" presName="parentText" presStyleLbl="node1" presStyleIdx="2" presStyleCnt="5">
        <dgm:presLayoutVars>
          <dgm:chMax val="0"/>
          <dgm:bulletEnabled val="1"/>
        </dgm:presLayoutVars>
      </dgm:prSet>
      <dgm:spPr/>
    </dgm:pt>
    <dgm:pt modelId="{15BAD611-03E4-4895-BE7E-C784F7D126FE}" type="pres">
      <dgm:prSet presAssocID="{3580583C-9DDC-4679-BEF7-5D13FC1198E5}" presName="spacer" presStyleCnt="0"/>
      <dgm:spPr/>
    </dgm:pt>
    <dgm:pt modelId="{B436DDC7-0AFD-4AC4-84D2-AAC473DD7249}" type="pres">
      <dgm:prSet presAssocID="{55823619-456A-4A5B-9D9F-07DB60A402C7}" presName="parentText" presStyleLbl="node1" presStyleIdx="3" presStyleCnt="5">
        <dgm:presLayoutVars>
          <dgm:chMax val="0"/>
          <dgm:bulletEnabled val="1"/>
        </dgm:presLayoutVars>
      </dgm:prSet>
      <dgm:spPr/>
    </dgm:pt>
    <dgm:pt modelId="{EEF2AF20-372C-4898-8BA5-C2BA22BDDE44}" type="pres">
      <dgm:prSet presAssocID="{DBE4EA81-25A7-4F0B-93D8-C95C286DF4AB}" presName="spacer" presStyleCnt="0"/>
      <dgm:spPr/>
    </dgm:pt>
    <dgm:pt modelId="{F32A4FCA-8C7C-4D4B-887A-066D9DCA95BB}" type="pres">
      <dgm:prSet presAssocID="{8DDE634A-6AF7-4D59-ADE1-64EFBE273682}" presName="parentText" presStyleLbl="node1" presStyleIdx="4" presStyleCnt="5">
        <dgm:presLayoutVars>
          <dgm:chMax val="0"/>
          <dgm:bulletEnabled val="1"/>
        </dgm:presLayoutVars>
      </dgm:prSet>
      <dgm:spPr/>
    </dgm:pt>
  </dgm:ptLst>
  <dgm:cxnLst>
    <dgm:cxn modelId="{E4E60B16-2260-42B9-86DC-B5BB03ADA58F}" srcId="{864D1A54-3838-4F95-A189-0A21254CE01B}" destId="{7FD49ABC-6E1F-4865-AC8F-4A19E63B21E0}" srcOrd="0" destOrd="0" parTransId="{7708B07C-EA86-4B94-8E1D-4490FBA58F53}" sibTransId="{C378749B-8503-4766-B0B4-EBC5167E5FAE}"/>
    <dgm:cxn modelId="{980EA51D-4306-40EF-A2BF-A3CE18B26671}" type="presOf" srcId="{8DDE634A-6AF7-4D59-ADE1-64EFBE273682}" destId="{F32A4FCA-8C7C-4D4B-887A-066D9DCA95BB}" srcOrd="0" destOrd="0" presId="urn:microsoft.com/office/officeart/2005/8/layout/vList2"/>
    <dgm:cxn modelId="{1403C163-629D-4150-B32E-8B8E76ECE62C}" type="presOf" srcId="{864D1A54-3838-4F95-A189-0A21254CE01B}" destId="{A8BDA8DD-326F-4217-A42C-572F8C1838F8}" srcOrd="0" destOrd="0" presId="urn:microsoft.com/office/officeart/2005/8/layout/vList2"/>
    <dgm:cxn modelId="{AE3CB046-E1DE-4799-9A82-A86007612709}" srcId="{864D1A54-3838-4F95-A189-0A21254CE01B}" destId="{69886389-8BCB-43B9-B908-4B23BB4A1A4E}" srcOrd="1" destOrd="0" parTransId="{6D76A3B8-205F-46C6-B81E-913C417CAF99}" sibTransId="{37928691-FF42-4540-B7C9-F3B7C88E2C7F}"/>
    <dgm:cxn modelId="{2D165F7F-6F36-4131-A585-DCEE2E8F6951}" type="presOf" srcId="{62F7BCB5-28CF-4E76-AAF4-044975B6F29E}" destId="{835B564B-1B1D-473D-849E-E6EC63B38519}" srcOrd="0" destOrd="0" presId="urn:microsoft.com/office/officeart/2005/8/layout/vList2"/>
    <dgm:cxn modelId="{B5D2F985-B6AB-4D09-8650-89B8254FF782}" srcId="{864D1A54-3838-4F95-A189-0A21254CE01B}" destId="{62F7BCB5-28CF-4E76-AAF4-044975B6F29E}" srcOrd="2" destOrd="0" parTransId="{DC3B3C64-3234-4CAA-8704-368C32B60B5F}" sibTransId="{3580583C-9DDC-4679-BEF7-5D13FC1198E5}"/>
    <dgm:cxn modelId="{21C24597-9979-42E1-B605-DB93587FFBDC}" srcId="{864D1A54-3838-4F95-A189-0A21254CE01B}" destId="{55823619-456A-4A5B-9D9F-07DB60A402C7}" srcOrd="3" destOrd="0" parTransId="{103C3255-BD18-4BB3-BE1E-F6E522C42D52}" sibTransId="{DBE4EA81-25A7-4F0B-93D8-C95C286DF4AB}"/>
    <dgm:cxn modelId="{C089F8B7-1AEC-4E30-A5BE-4F4852D7AAE9}" type="presOf" srcId="{55823619-456A-4A5B-9D9F-07DB60A402C7}" destId="{B436DDC7-0AFD-4AC4-84D2-AAC473DD7249}" srcOrd="0" destOrd="0" presId="urn:microsoft.com/office/officeart/2005/8/layout/vList2"/>
    <dgm:cxn modelId="{715389B8-FE5B-4E01-8375-5832FFE4E43F}" type="presOf" srcId="{69886389-8BCB-43B9-B908-4B23BB4A1A4E}" destId="{D9A5C848-F4FC-4C78-B239-00B42AB2DCA9}" srcOrd="0" destOrd="0" presId="urn:microsoft.com/office/officeart/2005/8/layout/vList2"/>
    <dgm:cxn modelId="{094D4ED5-CF96-4118-89F9-1526D7A2CD36}" type="presOf" srcId="{7FD49ABC-6E1F-4865-AC8F-4A19E63B21E0}" destId="{50067D0C-6221-4C1B-8D2A-E7238F5852B6}" srcOrd="0" destOrd="0" presId="urn:microsoft.com/office/officeart/2005/8/layout/vList2"/>
    <dgm:cxn modelId="{5CC2DDD9-FD20-402C-88BE-F23BA69A16F4}" srcId="{864D1A54-3838-4F95-A189-0A21254CE01B}" destId="{8DDE634A-6AF7-4D59-ADE1-64EFBE273682}" srcOrd="4" destOrd="0" parTransId="{581ACDB1-07A3-4235-8850-25866458A3E5}" sibTransId="{D75E9C82-7375-452C-85E8-55FC08674C9F}"/>
    <dgm:cxn modelId="{F7072158-B61D-4133-97D5-3D94C0358A48}" type="presParOf" srcId="{A8BDA8DD-326F-4217-A42C-572F8C1838F8}" destId="{50067D0C-6221-4C1B-8D2A-E7238F5852B6}" srcOrd="0" destOrd="0" presId="urn:microsoft.com/office/officeart/2005/8/layout/vList2"/>
    <dgm:cxn modelId="{CE3553DB-E750-475E-9BE5-2223BC25B865}" type="presParOf" srcId="{A8BDA8DD-326F-4217-A42C-572F8C1838F8}" destId="{13BDE35D-E21B-41C9-B1A8-EADD7B23231C}" srcOrd="1" destOrd="0" presId="urn:microsoft.com/office/officeart/2005/8/layout/vList2"/>
    <dgm:cxn modelId="{FEDBC294-2A41-4197-9F43-8DE52C1E22A1}" type="presParOf" srcId="{A8BDA8DD-326F-4217-A42C-572F8C1838F8}" destId="{D9A5C848-F4FC-4C78-B239-00B42AB2DCA9}" srcOrd="2" destOrd="0" presId="urn:microsoft.com/office/officeart/2005/8/layout/vList2"/>
    <dgm:cxn modelId="{C51F4CEC-CD28-4E24-9BBB-8DFC3596B309}" type="presParOf" srcId="{A8BDA8DD-326F-4217-A42C-572F8C1838F8}" destId="{F8D0B8DC-7066-40BF-8056-E7D110B95310}" srcOrd="3" destOrd="0" presId="urn:microsoft.com/office/officeart/2005/8/layout/vList2"/>
    <dgm:cxn modelId="{2A7E3540-33D2-434C-9043-A6A26BA4DA91}" type="presParOf" srcId="{A8BDA8DD-326F-4217-A42C-572F8C1838F8}" destId="{835B564B-1B1D-473D-849E-E6EC63B38519}" srcOrd="4" destOrd="0" presId="urn:microsoft.com/office/officeart/2005/8/layout/vList2"/>
    <dgm:cxn modelId="{F17B3B20-49A5-4467-80CD-F19D8E15FCB2}" type="presParOf" srcId="{A8BDA8DD-326F-4217-A42C-572F8C1838F8}" destId="{15BAD611-03E4-4895-BE7E-C784F7D126FE}" srcOrd="5" destOrd="0" presId="urn:microsoft.com/office/officeart/2005/8/layout/vList2"/>
    <dgm:cxn modelId="{C48BAC8A-96F1-4DBD-85C7-5A9DC4584897}" type="presParOf" srcId="{A8BDA8DD-326F-4217-A42C-572F8C1838F8}" destId="{B436DDC7-0AFD-4AC4-84D2-AAC473DD7249}" srcOrd="6" destOrd="0" presId="urn:microsoft.com/office/officeart/2005/8/layout/vList2"/>
    <dgm:cxn modelId="{BF2D57F2-99D4-401B-BE73-A08EB8E46F0E}" type="presParOf" srcId="{A8BDA8DD-326F-4217-A42C-572F8C1838F8}" destId="{EEF2AF20-372C-4898-8BA5-C2BA22BDDE44}" srcOrd="7" destOrd="0" presId="urn:microsoft.com/office/officeart/2005/8/layout/vList2"/>
    <dgm:cxn modelId="{179ECD12-CF21-4976-A6C6-FEAF48D55B33}" type="presParOf" srcId="{A8BDA8DD-326F-4217-A42C-572F8C1838F8}" destId="{F32A4FCA-8C7C-4D4B-887A-066D9DCA95B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3839297-928C-4256-9FA6-4550D8FDFD6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8BB33658-FA35-440A-AF49-E511016B58C3}">
      <dgm:prSet custT="1"/>
      <dgm:spPr>
        <a:solidFill>
          <a:schemeClr val="accent1">
            <a:lumMod val="75000"/>
          </a:schemeClr>
        </a:solidFill>
      </dgm:spPr>
      <dgm:t>
        <a:bodyPr/>
        <a:lstStyle/>
        <a:p>
          <a:r>
            <a:rPr lang="en-US" sz="1800" dirty="0"/>
            <a:t>Implications:</a:t>
          </a:r>
        </a:p>
      </dgm:t>
    </dgm:pt>
    <dgm:pt modelId="{12E90903-514B-41DE-A7F7-B38CA0054281}" type="parTrans" cxnId="{FB90CA81-3C66-45A6-9730-1675DCAE01D8}">
      <dgm:prSet/>
      <dgm:spPr/>
      <dgm:t>
        <a:bodyPr/>
        <a:lstStyle/>
        <a:p>
          <a:endParaRPr lang="en-US"/>
        </a:p>
      </dgm:t>
    </dgm:pt>
    <dgm:pt modelId="{CF5FFF38-6B8E-4606-B7A4-B23247C31D36}" type="sibTrans" cxnId="{FB90CA81-3C66-45A6-9730-1675DCAE01D8}">
      <dgm:prSet/>
      <dgm:spPr/>
      <dgm:t>
        <a:bodyPr/>
        <a:lstStyle/>
        <a:p>
          <a:endParaRPr lang="en-US"/>
        </a:p>
      </dgm:t>
    </dgm:pt>
    <dgm:pt modelId="{5E180606-0991-4984-A332-16F23F179477}">
      <dgm:prSet/>
      <dgm:spPr>
        <a:solidFill>
          <a:schemeClr val="accent1">
            <a:lumMod val="75000"/>
          </a:schemeClr>
        </a:solidFill>
      </dgm:spPr>
      <dgm:t>
        <a:bodyPr/>
        <a:lstStyle/>
        <a:p>
          <a:r>
            <a:rPr lang="en-US" dirty="0"/>
            <a:t>Web development continues to be in high demand, making it crucial for prospective developers to consider mastering TypeScript alongside JavaScript, HTML, and CSS</a:t>
          </a:r>
        </a:p>
      </dgm:t>
    </dgm:pt>
    <dgm:pt modelId="{F98027EF-BED4-4550-A443-FD048A9B0DE2}" type="parTrans" cxnId="{FA4BE99B-2D22-4B92-AA38-F5C044503DB2}">
      <dgm:prSet/>
      <dgm:spPr/>
      <dgm:t>
        <a:bodyPr/>
        <a:lstStyle/>
        <a:p>
          <a:endParaRPr lang="en-US"/>
        </a:p>
      </dgm:t>
    </dgm:pt>
    <dgm:pt modelId="{DD5D6DAF-FE7C-4DBA-82CD-CD8770BEBD2A}" type="sibTrans" cxnId="{FA4BE99B-2D22-4B92-AA38-F5C044503DB2}">
      <dgm:prSet/>
      <dgm:spPr/>
      <dgm:t>
        <a:bodyPr/>
        <a:lstStyle/>
        <a:p>
          <a:endParaRPr lang="en-US"/>
        </a:p>
      </dgm:t>
    </dgm:pt>
    <dgm:pt modelId="{8C9424C7-44BC-4326-BED5-BE5B7208E0D0}">
      <dgm:prSet/>
      <dgm:spPr>
        <a:solidFill>
          <a:schemeClr val="accent1">
            <a:lumMod val="75000"/>
          </a:schemeClr>
        </a:solidFill>
      </dgm:spPr>
      <dgm:t>
        <a:bodyPr/>
        <a:lstStyle/>
        <a:p>
          <a:r>
            <a:rPr lang="en-US" dirty="0"/>
            <a:t>In the face of rapid technological advancements, companies must remain adaptable to stay competitive</a:t>
          </a:r>
        </a:p>
      </dgm:t>
    </dgm:pt>
    <dgm:pt modelId="{3788BA59-87BE-42E7-AF6A-DB9960BE22E9}" type="parTrans" cxnId="{7898D28C-93FF-44BF-9374-E559EC0B9414}">
      <dgm:prSet/>
      <dgm:spPr/>
      <dgm:t>
        <a:bodyPr/>
        <a:lstStyle/>
        <a:p>
          <a:endParaRPr lang="en-US"/>
        </a:p>
      </dgm:t>
    </dgm:pt>
    <dgm:pt modelId="{2776AA28-5BB1-451F-8C29-B44DACDB404F}" type="sibTrans" cxnId="{7898D28C-93FF-44BF-9374-E559EC0B9414}">
      <dgm:prSet/>
      <dgm:spPr/>
      <dgm:t>
        <a:bodyPr/>
        <a:lstStyle/>
        <a:p>
          <a:endParaRPr lang="en-US"/>
        </a:p>
      </dgm:t>
    </dgm:pt>
    <dgm:pt modelId="{AEF3C409-99AD-4F3E-A237-B96C42DD4351}">
      <dgm:prSet/>
      <dgm:spPr>
        <a:solidFill>
          <a:schemeClr val="accent1">
            <a:lumMod val="75000"/>
          </a:schemeClr>
        </a:solidFill>
      </dgm:spPr>
      <dgm:t>
        <a:bodyPr/>
        <a:lstStyle/>
        <a:p>
          <a:r>
            <a:rPr lang="en-US" dirty="0"/>
            <a:t>Educators and organizations have a responsibility to address not only the technological divide between countries but also to minimize the gender gap in the tech industry </a:t>
          </a:r>
        </a:p>
      </dgm:t>
    </dgm:pt>
    <dgm:pt modelId="{25DBCC37-A188-4F29-8FA7-FB5C4EBE4F41}" type="parTrans" cxnId="{1EE329BF-A522-410F-9898-C590FD59EAB8}">
      <dgm:prSet/>
      <dgm:spPr/>
      <dgm:t>
        <a:bodyPr/>
        <a:lstStyle/>
        <a:p>
          <a:endParaRPr lang="en-US"/>
        </a:p>
      </dgm:t>
    </dgm:pt>
    <dgm:pt modelId="{1136D7F0-5CC4-401C-8164-0D720E03F81B}" type="sibTrans" cxnId="{1EE329BF-A522-410F-9898-C590FD59EAB8}">
      <dgm:prSet/>
      <dgm:spPr/>
      <dgm:t>
        <a:bodyPr/>
        <a:lstStyle/>
        <a:p>
          <a:endParaRPr lang="en-US"/>
        </a:p>
      </dgm:t>
    </dgm:pt>
    <dgm:pt modelId="{3C41D7DF-28F2-4F83-9615-886728E8669C}" type="pres">
      <dgm:prSet presAssocID="{C3839297-928C-4256-9FA6-4550D8FDFD6C}" presName="linear" presStyleCnt="0">
        <dgm:presLayoutVars>
          <dgm:animLvl val="lvl"/>
          <dgm:resizeHandles val="exact"/>
        </dgm:presLayoutVars>
      </dgm:prSet>
      <dgm:spPr/>
    </dgm:pt>
    <dgm:pt modelId="{CE5FC8F7-97AE-4D54-A396-84CBEDE62EF3}" type="pres">
      <dgm:prSet presAssocID="{8BB33658-FA35-440A-AF49-E511016B58C3}" presName="parentText" presStyleLbl="node1" presStyleIdx="0" presStyleCnt="4">
        <dgm:presLayoutVars>
          <dgm:chMax val="0"/>
          <dgm:bulletEnabled val="1"/>
        </dgm:presLayoutVars>
      </dgm:prSet>
      <dgm:spPr/>
    </dgm:pt>
    <dgm:pt modelId="{62DFD3DC-E6D6-43D1-A17E-8E7F5DFA972D}" type="pres">
      <dgm:prSet presAssocID="{CF5FFF38-6B8E-4606-B7A4-B23247C31D36}" presName="spacer" presStyleCnt="0"/>
      <dgm:spPr/>
    </dgm:pt>
    <dgm:pt modelId="{CCF8A7F1-9DC2-4FC7-ABDF-DC37906293A2}" type="pres">
      <dgm:prSet presAssocID="{5E180606-0991-4984-A332-16F23F179477}" presName="parentText" presStyleLbl="node1" presStyleIdx="1" presStyleCnt="4">
        <dgm:presLayoutVars>
          <dgm:chMax val="0"/>
          <dgm:bulletEnabled val="1"/>
        </dgm:presLayoutVars>
      </dgm:prSet>
      <dgm:spPr/>
    </dgm:pt>
    <dgm:pt modelId="{71752D55-48D2-4924-A34C-EA05521248B6}" type="pres">
      <dgm:prSet presAssocID="{DD5D6DAF-FE7C-4DBA-82CD-CD8770BEBD2A}" presName="spacer" presStyleCnt="0"/>
      <dgm:spPr/>
    </dgm:pt>
    <dgm:pt modelId="{380F990B-B3D6-4211-A15A-8259A1C1C1BD}" type="pres">
      <dgm:prSet presAssocID="{8C9424C7-44BC-4326-BED5-BE5B7208E0D0}" presName="parentText" presStyleLbl="node1" presStyleIdx="2" presStyleCnt="4">
        <dgm:presLayoutVars>
          <dgm:chMax val="0"/>
          <dgm:bulletEnabled val="1"/>
        </dgm:presLayoutVars>
      </dgm:prSet>
      <dgm:spPr/>
    </dgm:pt>
    <dgm:pt modelId="{A865CB21-0999-4FEF-B5A8-FF6024466B03}" type="pres">
      <dgm:prSet presAssocID="{2776AA28-5BB1-451F-8C29-B44DACDB404F}" presName="spacer" presStyleCnt="0"/>
      <dgm:spPr/>
    </dgm:pt>
    <dgm:pt modelId="{703F8E68-9C98-4993-BF3D-42C21030F2AB}" type="pres">
      <dgm:prSet presAssocID="{AEF3C409-99AD-4F3E-A237-B96C42DD4351}" presName="parentText" presStyleLbl="node1" presStyleIdx="3" presStyleCnt="4">
        <dgm:presLayoutVars>
          <dgm:chMax val="0"/>
          <dgm:bulletEnabled val="1"/>
        </dgm:presLayoutVars>
      </dgm:prSet>
      <dgm:spPr/>
    </dgm:pt>
  </dgm:ptLst>
  <dgm:cxnLst>
    <dgm:cxn modelId="{8490D013-1BF7-48AC-8B56-EAED215B0DF8}" type="presOf" srcId="{8BB33658-FA35-440A-AF49-E511016B58C3}" destId="{CE5FC8F7-97AE-4D54-A396-84CBEDE62EF3}" srcOrd="0" destOrd="0" presId="urn:microsoft.com/office/officeart/2005/8/layout/vList2"/>
    <dgm:cxn modelId="{842DC55F-08DB-44E5-BF7C-FECEB09491F3}" type="presOf" srcId="{8C9424C7-44BC-4326-BED5-BE5B7208E0D0}" destId="{380F990B-B3D6-4211-A15A-8259A1C1C1BD}" srcOrd="0" destOrd="0" presId="urn:microsoft.com/office/officeart/2005/8/layout/vList2"/>
    <dgm:cxn modelId="{7B451367-655A-4379-B953-C7E2724D58D5}" type="presOf" srcId="{C3839297-928C-4256-9FA6-4550D8FDFD6C}" destId="{3C41D7DF-28F2-4F83-9615-886728E8669C}" srcOrd="0" destOrd="0" presId="urn:microsoft.com/office/officeart/2005/8/layout/vList2"/>
    <dgm:cxn modelId="{FB90CA81-3C66-45A6-9730-1675DCAE01D8}" srcId="{C3839297-928C-4256-9FA6-4550D8FDFD6C}" destId="{8BB33658-FA35-440A-AF49-E511016B58C3}" srcOrd="0" destOrd="0" parTransId="{12E90903-514B-41DE-A7F7-B38CA0054281}" sibTransId="{CF5FFF38-6B8E-4606-B7A4-B23247C31D36}"/>
    <dgm:cxn modelId="{7898D28C-93FF-44BF-9374-E559EC0B9414}" srcId="{C3839297-928C-4256-9FA6-4550D8FDFD6C}" destId="{8C9424C7-44BC-4326-BED5-BE5B7208E0D0}" srcOrd="2" destOrd="0" parTransId="{3788BA59-87BE-42E7-AF6A-DB9960BE22E9}" sibTransId="{2776AA28-5BB1-451F-8C29-B44DACDB404F}"/>
    <dgm:cxn modelId="{FA4BE99B-2D22-4B92-AA38-F5C044503DB2}" srcId="{C3839297-928C-4256-9FA6-4550D8FDFD6C}" destId="{5E180606-0991-4984-A332-16F23F179477}" srcOrd="1" destOrd="0" parTransId="{F98027EF-BED4-4550-A443-FD048A9B0DE2}" sibTransId="{DD5D6DAF-FE7C-4DBA-82CD-CD8770BEBD2A}"/>
    <dgm:cxn modelId="{65C04BA0-775B-4C15-91A5-55BD179C4BD0}" type="presOf" srcId="{5E180606-0991-4984-A332-16F23F179477}" destId="{CCF8A7F1-9DC2-4FC7-ABDF-DC37906293A2}" srcOrd="0" destOrd="0" presId="urn:microsoft.com/office/officeart/2005/8/layout/vList2"/>
    <dgm:cxn modelId="{1EE329BF-A522-410F-9898-C590FD59EAB8}" srcId="{C3839297-928C-4256-9FA6-4550D8FDFD6C}" destId="{AEF3C409-99AD-4F3E-A237-B96C42DD4351}" srcOrd="3" destOrd="0" parTransId="{25DBCC37-A188-4F29-8FA7-FB5C4EBE4F41}" sibTransId="{1136D7F0-5CC4-401C-8164-0D720E03F81B}"/>
    <dgm:cxn modelId="{413B8CD1-2223-4410-8B04-AC68A4B0F222}" type="presOf" srcId="{AEF3C409-99AD-4F3E-A237-B96C42DD4351}" destId="{703F8E68-9C98-4993-BF3D-42C21030F2AB}" srcOrd="0" destOrd="0" presId="urn:microsoft.com/office/officeart/2005/8/layout/vList2"/>
    <dgm:cxn modelId="{BEA21B18-E3AF-4449-8D09-0E9C6B135FBD}" type="presParOf" srcId="{3C41D7DF-28F2-4F83-9615-886728E8669C}" destId="{CE5FC8F7-97AE-4D54-A396-84CBEDE62EF3}" srcOrd="0" destOrd="0" presId="urn:microsoft.com/office/officeart/2005/8/layout/vList2"/>
    <dgm:cxn modelId="{AC41755D-8BFC-4CB0-978D-8BDDEA862DF9}" type="presParOf" srcId="{3C41D7DF-28F2-4F83-9615-886728E8669C}" destId="{62DFD3DC-E6D6-43D1-A17E-8E7F5DFA972D}" srcOrd="1" destOrd="0" presId="urn:microsoft.com/office/officeart/2005/8/layout/vList2"/>
    <dgm:cxn modelId="{C95E9B4F-6059-4D8E-8001-F1E83F122C90}" type="presParOf" srcId="{3C41D7DF-28F2-4F83-9615-886728E8669C}" destId="{CCF8A7F1-9DC2-4FC7-ABDF-DC37906293A2}" srcOrd="2" destOrd="0" presId="urn:microsoft.com/office/officeart/2005/8/layout/vList2"/>
    <dgm:cxn modelId="{3BD5C26B-F071-4DAE-8761-BA8EBE2D7380}" type="presParOf" srcId="{3C41D7DF-28F2-4F83-9615-886728E8669C}" destId="{71752D55-48D2-4924-A34C-EA05521248B6}" srcOrd="3" destOrd="0" presId="urn:microsoft.com/office/officeart/2005/8/layout/vList2"/>
    <dgm:cxn modelId="{053A5397-DC2B-4D57-A8DE-0CB682A397CA}" type="presParOf" srcId="{3C41D7DF-28F2-4F83-9615-886728E8669C}" destId="{380F990B-B3D6-4211-A15A-8259A1C1C1BD}" srcOrd="4" destOrd="0" presId="urn:microsoft.com/office/officeart/2005/8/layout/vList2"/>
    <dgm:cxn modelId="{3FE75AAC-CFE4-49D3-B9C3-4851D6B12380}" type="presParOf" srcId="{3C41D7DF-28F2-4F83-9615-886728E8669C}" destId="{A865CB21-0999-4FEF-B5A8-FF6024466B03}" srcOrd="5" destOrd="0" presId="urn:microsoft.com/office/officeart/2005/8/layout/vList2"/>
    <dgm:cxn modelId="{58FD569E-3474-45C1-9EF0-DD924EDFEFDE}" type="presParOf" srcId="{3C41D7DF-28F2-4F83-9615-886728E8669C}" destId="{703F8E68-9C98-4993-BF3D-42C21030F2AB}"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58B166F-5D61-46D0-A306-7E3DB31947A2}"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F9B32B8B-DDD4-4E1D-90FC-CAAD7E458E9F}">
      <dgm:prSet/>
      <dgm:spPr>
        <a:solidFill>
          <a:schemeClr val="accent1">
            <a:lumMod val="75000"/>
          </a:schemeClr>
        </a:solidFill>
      </dgm:spPr>
      <dgm:t>
        <a:bodyPr/>
        <a:lstStyle/>
        <a:p>
          <a:r>
            <a:rPr lang="en-US" dirty="0"/>
            <a:t>To remain relevant in the technology industry, professionals must continually adapt to the rapid evolution of programming and database languages. This necessitates ongoing learning and skill development to stay ahead of emerging trends and advancements</a:t>
          </a:r>
        </a:p>
      </dgm:t>
    </dgm:pt>
    <dgm:pt modelId="{FCD195D0-58BF-4A02-8B7F-5BAB557EFD13}" type="parTrans" cxnId="{18BB2562-DE23-4BBB-AE09-2940912BC8E7}">
      <dgm:prSet/>
      <dgm:spPr/>
      <dgm:t>
        <a:bodyPr/>
        <a:lstStyle/>
        <a:p>
          <a:endParaRPr lang="en-US"/>
        </a:p>
      </dgm:t>
    </dgm:pt>
    <dgm:pt modelId="{2C75A2DC-7377-49B5-B020-1C3E46305643}" type="sibTrans" cxnId="{18BB2562-DE23-4BBB-AE09-2940912BC8E7}">
      <dgm:prSet/>
      <dgm:spPr/>
      <dgm:t>
        <a:bodyPr/>
        <a:lstStyle/>
        <a:p>
          <a:endParaRPr lang="en-US"/>
        </a:p>
      </dgm:t>
    </dgm:pt>
    <dgm:pt modelId="{0660167D-E98D-4C62-B663-53FE3A17E8DC}">
      <dgm:prSet/>
      <dgm:spPr>
        <a:solidFill>
          <a:schemeClr val="accent1">
            <a:lumMod val="75000"/>
          </a:schemeClr>
        </a:solidFill>
      </dgm:spPr>
      <dgm:t>
        <a:bodyPr/>
        <a:lstStyle/>
        <a:p>
          <a:r>
            <a:rPr lang="en-US" dirty="0"/>
            <a:t>The IT industry continues to be heavily male-dominated, emphasizing the importance of promoting gender diversity and inclusivity initiatives</a:t>
          </a:r>
        </a:p>
      </dgm:t>
    </dgm:pt>
    <dgm:pt modelId="{BD70C294-A22F-4396-AE03-E990F4D6169A}" type="parTrans" cxnId="{61B7E83E-74FA-4509-9783-3B9D7F5F6C95}">
      <dgm:prSet/>
      <dgm:spPr/>
      <dgm:t>
        <a:bodyPr/>
        <a:lstStyle/>
        <a:p>
          <a:endParaRPr lang="en-US"/>
        </a:p>
      </dgm:t>
    </dgm:pt>
    <dgm:pt modelId="{423ABCEA-E39B-4F29-98A4-21546FC6E4C7}" type="sibTrans" cxnId="{61B7E83E-74FA-4509-9783-3B9D7F5F6C95}">
      <dgm:prSet/>
      <dgm:spPr/>
      <dgm:t>
        <a:bodyPr/>
        <a:lstStyle/>
        <a:p>
          <a:endParaRPr lang="en-US"/>
        </a:p>
      </dgm:t>
    </dgm:pt>
    <dgm:pt modelId="{6A013CE1-9FFC-4E12-9983-BFD8D333E8AB}">
      <dgm:prSet/>
      <dgm:spPr>
        <a:solidFill>
          <a:schemeClr val="accent1">
            <a:lumMod val="75000"/>
          </a:schemeClr>
        </a:solidFill>
      </dgm:spPr>
      <dgm:t>
        <a:bodyPr/>
        <a:lstStyle/>
        <a:p>
          <a:r>
            <a:rPr lang="en-US" dirty="0"/>
            <a:t>Interest in programming often begins at a young age, with individuals as young as 16 showing enthusiasm for learning to code</a:t>
          </a:r>
        </a:p>
      </dgm:t>
    </dgm:pt>
    <dgm:pt modelId="{18C09BF9-A389-454B-8FF0-3463DE315E83}" type="parTrans" cxnId="{8F62E078-B3BC-43ED-93AB-A0D6CB138EDE}">
      <dgm:prSet/>
      <dgm:spPr/>
      <dgm:t>
        <a:bodyPr/>
        <a:lstStyle/>
        <a:p>
          <a:endParaRPr lang="en-US"/>
        </a:p>
      </dgm:t>
    </dgm:pt>
    <dgm:pt modelId="{FE1392D0-4DD9-471E-986B-8684DF4E570A}" type="sibTrans" cxnId="{8F62E078-B3BC-43ED-93AB-A0D6CB138EDE}">
      <dgm:prSet/>
      <dgm:spPr/>
      <dgm:t>
        <a:bodyPr/>
        <a:lstStyle/>
        <a:p>
          <a:endParaRPr lang="en-US"/>
        </a:p>
      </dgm:t>
    </dgm:pt>
    <dgm:pt modelId="{DE2460AD-932A-45C5-90B8-514F46F4011A}" type="pres">
      <dgm:prSet presAssocID="{458B166F-5D61-46D0-A306-7E3DB31947A2}" presName="linear" presStyleCnt="0">
        <dgm:presLayoutVars>
          <dgm:animLvl val="lvl"/>
          <dgm:resizeHandles val="exact"/>
        </dgm:presLayoutVars>
      </dgm:prSet>
      <dgm:spPr/>
    </dgm:pt>
    <dgm:pt modelId="{C5C13FD3-3302-4DE0-A8AA-9BB4B4B98EB5}" type="pres">
      <dgm:prSet presAssocID="{F9B32B8B-DDD4-4E1D-90FC-CAAD7E458E9F}" presName="parentText" presStyleLbl="node1" presStyleIdx="0" presStyleCnt="3">
        <dgm:presLayoutVars>
          <dgm:chMax val="0"/>
          <dgm:bulletEnabled val="1"/>
        </dgm:presLayoutVars>
      </dgm:prSet>
      <dgm:spPr/>
    </dgm:pt>
    <dgm:pt modelId="{BB3FD53C-64B8-4D47-AD9F-5B50CE8731C0}" type="pres">
      <dgm:prSet presAssocID="{2C75A2DC-7377-49B5-B020-1C3E46305643}" presName="spacer" presStyleCnt="0"/>
      <dgm:spPr/>
    </dgm:pt>
    <dgm:pt modelId="{90620FBA-5181-4838-9AA9-C8F414680102}" type="pres">
      <dgm:prSet presAssocID="{0660167D-E98D-4C62-B663-53FE3A17E8DC}" presName="parentText" presStyleLbl="node1" presStyleIdx="1" presStyleCnt="3">
        <dgm:presLayoutVars>
          <dgm:chMax val="0"/>
          <dgm:bulletEnabled val="1"/>
        </dgm:presLayoutVars>
      </dgm:prSet>
      <dgm:spPr/>
    </dgm:pt>
    <dgm:pt modelId="{B36588A3-3158-4D1A-B99E-A8D2B603D464}" type="pres">
      <dgm:prSet presAssocID="{423ABCEA-E39B-4F29-98A4-21546FC6E4C7}" presName="spacer" presStyleCnt="0"/>
      <dgm:spPr/>
    </dgm:pt>
    <dgm:pt modelId="{16C1F095-234C-4800-94B7-15F3FFB4F93A}" type="pres">
      <dgm:prSet presAssocID="{6A013CE1-9FFC-4E12-9983-BFD8D333E8AB}" presName="parentText" presStyleLbl="node1" presStyleIdx="2" presStyleCnt="3">
        <dgm:presLayoutVars>
          <dgm:chMax val="0"/>
          <dgm:bulletEnabled val="1"/>
        </dgm:presLayoutVars>
      </dgm:prSet>
      <dgm:spPr/>
    </dgm:pt>
  </dgm:ptLst>
  <dgm:cxnLst>
    <dgm:cxn modelId="{5C506C0A-6992-420D-BE0D-57EFD7D655E4}" type="presOf" srcId="{F9B32B8B-DDD4-4E1D-90FC-CAAD7E458E9F}" destId="{C5C13FD3-3302-4DE0-A8AA-9BB4B4B98EB5}" srcOrd="0" destOrd="0" presId="urn:microsoft.com/office/officeart/2005/8/layout/vList2"/>
    <dgm:cxn modelId="{BAF4F733-432F-4617-8FE5-10F8AA284040}" type="presOf" srcId="{0660167D-E98D-4C62-B663-53FE3A17E8DC}" destId="{90620FBA-5181-4838-9AA9-C8F414680102}" srcOrd="0" destOrd="0" presId="urn:microsoft.com/office/officeart/2005/8/layout/vList2"/>
    <dgm:cxn modelId="{61B7E83E-74FA-4509-9783-3B9D7F5F6C95}" srcId="{458B166F-5D61-46D0-A306-7E3DB31947A2}" destId="{0660167D-E98D-4C62-B663-53FE3A17E8DC}" srcOrd="1" destOrd="0" parTransId="{BD70C294-A22F-4396-AE03-E990F4D6169A}" sibTransId="{423ABCEA-E39B-4F29-98A4-21546FC6E4C7}"/>
    <dgm:cxn modelId="{EF70C760-5801-4B00-BF59-C9B225E9149C}" type="presOf" srcId="{458B166F-5D61-46D0-A306-7E3DB31947A2}" destId="{DE2460AD-932A-45C5-90B8-514F46F4011A}" srcOrd="0" destOrd="0" presId="urn:microsoft.com/office/officeart/2005/8/layout/vList2"/>
    <dgm:cxn modelId="{18BB2562-DE23-4BBB-AE09-2940912BC8E7}" srcId="{458B166F-5D61-46D0-A306-7E3DB31947A2}" destId="{F9B32B8B-DDD4-4E1D-90FC-CAAD7E458E9F}" srcOrd="0" destOrd="0" parTransId="{FCD195D0-58BF-4A02-8B7F-5BAB557EFD13}" sibTransId="{2C75A2DC-7377-49B5-B020-1C3E46305643}"/>
    <dgm:cxn modelId="{01AB914D-0779-4339-97D5-21C3C369F177}" type="presOf" srcId="{6A013CE1-9FFC-4E12-9983-BFD8D333E8AB}" destId="{16C1F095-234C-4800-94B7-15F3FFB4F93A}" srcOrd="0" destOrd="0" presId="urn:microsoft.com/office/officeart/2005/8/layout/vList2"/>
    <dgm:cxn modelId="{8F62E078-B3BC-43ED-93AB-A0D6CB138EDE}" srcId="{458B166F-5D61-46D0-A306-7E3DB31947A2}" destId="{6A013CE1-9FFC-4E12-9983-BFD8D333E8AB}" srcOrd="2" destOrd="0" parTransId="{18C09BF9-A389-454B-8FF0-3463DE315E83}" sibTransId="{FE1392D0-4DD9-471E-986B-8684DF4E570A}"/>
    <dgm:cxn modelId="{85028383-48CC-4922-9589-5228D6697988}" type="presParOf" srcId="{DE2460AD-932A-45C5-90B8-514F46F4011A}" destId="{C5C13FD3-3302-4DE0-A8AA-9BB4B4B98EB5}" srcOrd="0" destOrd="0" presId="urn:microsoft.com/office/officeart/2005/8/layout/vList2"/>
    <dgm:cxn modelId="{06407114-C757-4C84-B149-47E3DF66B507}" type="presParOf" srcId="{DE2460AD-932A-45C5-90B8-514F46F4011A}" destId="{BB3FD53C-64B8-4D47-AD9F-5B50CE8731C0}" srcOrd="1" destOrd="0" presId="urn:microsoft.com/office/officeart/2005/8/layout/vList2"/>
    <dgm:cxn modelId="{C8E54EEE-7314-4016-B6A4-B60A3C9C7043}" type="presParOf" srcId="{DE2460AD-932A-45C5-90B8-514F46F4011A}" destId="{90620FBA-5181-4838-9AA9-C8F414680102}" srcOrd="2" destOrd="0" presId="urn:microsoft.com/office/officeart/2005/8/layout/vList2"/>
    <dgm:cxn modelId="{3737D780-8149-49EB-8AE9-1442B0638EFB}" type="presParOf" srcId="{DE2460AD-932A-45C5-90B8-514F46F4011A}" destId="{B36588A3-3158-4D1A-B99E-A8D2B603D464}" srcOrd="3" destOrd="0" presId="urn:microsoft.com/office/officeart/2005/8/layout/vList2"/>
    <dgm:cxn modelId="{CA8FD009-3B9B-48A1-B61F-106F4CC22726}" type="presParOf" srcId="{DE2460AD-932A-45C5-90B8-514F46F4011A}" destId="{16C1F095-234C-4800-94B7-15F3FFB4F93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C1C520-47EB-4E00-9FB6-897436AD0F21}" type="doc">
      <dgm:prSet loTypeId="urn:microsoft.com/office/officeart/2005/8/layout/chevronAccent+Icon" loCatId="officeonline" qsTypeId="urn:microsoft.com/office/officeart/2005/8/quickstyle/simple4" qsCatId="simple" csTypeId="urn:microsoft.com/office/officeart/2005/8/colors/accent1_2" csCatId="accent1" phldr="1"/>
      <dgm:spPr/>
      <dgm:t>
        <a:bodyPr/>
        <a:lstStyle/>
        <a:p>
          <a:endParaRPr lang="en-US"/>
        </a:p>
      </dgm:t>
    </dgm:pt>
    <dgm:pt modelId="{44F5B6C0-D4FA-4E43-8FD5-C3C94BCE3F69}">
      <dgm:prSet custT="1"/>
      <dgm:spPr>
        <a:ln>
          <a:solidFill>
            <a:schemeClr val="accent1">
              <a:lumMod val="75000"/>
            </a:schemeClr>
          </a:solidFill>
        </a:ln>
      </dgm:spPr>
      <dgm:t>
        <a:bodyPr/>
        <a:lstStyle/>
        <a:p>
          <a:r>
            <a:rPr lang="en-US" sz="2200" dirty="0"/>
            <a:t>The 2019 Stack Overflow Developer Survey showcases popular programming and database languages, trends, demographics, and preferred platforms among developers. This information is essential for industry decision-making and innovation</a:t>
          </a:r>
        </a:p>
      </dgm:t>
    </dgm:pt>
    <dgm:pt modelId="{16723E07-70A0-449A-BAA5-884EFDE5DCDB}" type="parTrans" cxnId="{938AB2EC-6922-4A2E-98B1-0D4198D60712}">
      <dgm:prSet/>
      <dgm:spPr/>
      <dgm:t>
        <a:bodyPr/>
        <a:lstStyle/>
        <a:p>
          <a:endParaRPr lang="en-US"/>
        </a:p>
      </dgm:t>
    </dgm:pt>
    <dgm:pt modelId="{48944F31-8477-4AA1-B440-2DC1C5D70FA3}" type="sibTrans" cxnId="{938AB2EC-6922-4A2E-98B1-0D4198D60712}">
      <dgm:prSet/>
      <dgm:spPr/>
      <dgm:t>
        <a:bodyPr/>
        <a:lstStyle/>
        <a:p>
          <a:endParaRPr lang="en-US"/>
        </a:p>
      </dgm:t>
    </dgm:pt>
    <dgm:pt modelId="{64616869-B4A4-4D9C-91DD-508C9D45C36C}" type="pres">
      <dgm:prSet presAssocID="{FFC1C520-47EB-4E00-9FB6-897436AD0F21}" presName="Name0" presStyleCnt="0">
        <dgm:presLayoutVars>
          <dgm:dir/>
          <dgm:resizeHandles val="exact"/>
        </dgm:presLayoutVars>
      </dgm:prSet>
      <dgm:spPr/>
    </dgm:pt>
    <dgm:pt modelId="{E4234028-6456-4D33-AC38-DB008CBB09BF}" type="pres">
      <dgm:prSet presAssocID="{44F5B6C0-D4FA-4E43-8FD5-C3C94BCE3F69}" presName="composite" presStyleCnt="0"/>
      <dgm:spPr/>
    </dgm:pt>
    <dgm:pt modelId="{D5A0253C-3476-4C74-B069-F2F2F2F8E861}" type="pres">
      <dgm:prSet presAssocID="{44F5B6C0-D4FA-4E43-8FD5-C3C94BCE3F69}" presName="bgChev" presStyleLbl="node1" presStyleIdx="0" presStyleCnt="1"/>
      <dgm:spPr>
        <a:solidFill>
          <a:schemeClr val="accent1">
            <a:lumMod val="75000"/>
          </a:schemeClr>
        </a:solidFill>
      </dgm:spPr>
    </dgm:pt>
    <dgm:pt modelId="{1A1AD6C0-5947-4A8D-8C95-9467A2414E5B}" type="pres">
      <dgm:prSet presAssocID="{44F5B6C0-D4FA-4E43-8FD5-C3C94BCE3F69}" presName="txNode" presStyleLbl="fgAcc1" presStyleIdx="0" presStyleCnt="1">
        <dgm:presLayoutVars>
          <dgm:bulletEnabled val="1"/>
        </dgm:presLayoutVars>
      </dgm:prSet>
      <dgm:spPr/>
    </dgm:pt>
  </dgm:ptLst>
  <dgm:cxnLst>
    <dgm:cxn modelId="{F4A78B18-1D82-4DEE-961F-A769CA8C8283}" type="presOf" srcId="{44F5B6C0-D4FA-4E43-8FD5-C3C94BCE3F69}" destId="{1A1AD6C0-5947-4A8D-8C95-9467A2414E5B}" srcOrd="0" destOrd="0" presId="urn:microsoft.com/office/officeart/2005/8/layout/chevronAccent+Icon"/>
    <dgm:cxn modelId="{B2F23F5E-E47C-4023-99AD-D3C8740DFBF5}" type="presOf" srcId="{FFC1C520-47EB-4E00-9FB6-897436AD0F21}" destId="{64616869-B4A4-4D9C-91DD-508C9D45C36C}" srcOrd="0" destOrd="0" presId="urn:microsoft.com/office/officeart/2005/8/layout/chevronAccent+Icon"/>
    <dgm:cxn modelId="{938AB2EC-6922-4A2E-98B1-0D4198D60712}" srcId="{FFC1C520-47EB-4E00-9FB6-897436AD0F21}" destId="{44F5B6C0-D4FA-4E43-8FD5-C3C94BCE3F69}" srcOrd="0" destOrd="0" parTransId="{16723E07-70A0-449A-BAA5-884EFDE5DCDB}" sibTransId="{48944F31-8477-4AA1-B440-2DC1C5D70FA3}"/>
    <dgm:cxn modelId="{DF4008FB-A22B-49F7-97CB-F5020993EFBE}" type="presParOf" srcId="{64616869-B4A4-4D9C-91DD-508C9D45C36C}" destId="{E4234028-6456-4D33-AC38-DB008CBB09BF}" srcOrd="0" destOrd="0" presId="urn:microsoft.com/office/officeart/2005/8/layout/chevronAccent+Icon"/>
    <dgm:cxn modelId="{9DF04CAD-6160-4682-A8DF-2237A176D7E5}" type="presParOf" srcId="{E4234028-6456-4D33-AC38-DB008CBB09BF}" destId="{D5A0253C-3476-4C74-B069-F2F2F2F8E861}" srcOrd="0" destOrd="0" presId="urn:microsoft.com/office/officeart/2005/8/layout/chevronAccent+Icon"/>
    <dgm:cxn modelId="{4D980F80-7CD1-49CE-A2E6-28FE0F8DF2E6}" type="presParOf" srcId="{E4234028-6456-4D33-AC38-DB008CBB09BF}" destId="{1A1AD6C0-5947-4A8D-8C95-9467A2414E5B}"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6DBE58-59FB-40FF-9637-6D0C54B401A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61A03534-7FB4-43B7-B2ED-E68C3ED50319}">
      <dgm:prSet/>
      <dgm:spPr>
        <a:solidFill>
          <a:schemeClr val="accent1">
            <a:lumMod val="75000"/>
          </a:schemeClr>
        </a:solidFill>
      </dgm:spPr>
      <dgm:t>
        <a:bodyPr/>
        <a:lstStyle/>
        <a:p>
          <a:r>
            <a:rPr lang="en-US" dirty="0"/>
            <a:t>The Stack Overflow Developer Survey serves as a comprehensive resource, offering insights into developers preferences and behaviors</a:t>
          </a:r>
        </a:p>
      </dgm:t>
    </dgm:pt>
    <dgm:pt modelId="{5E747F60-4A09-4CEB-B6B2-3D4DB9340DBE}" type="parTrans" cxnId="{D1A106D7-0972-440F-B62F-E6F6383D3A73}">
      <dgm:prSet/>
      <dgm:spPr/>
      <dgm:t>
        <a:bodyPr/>
        <a:lstStyle/>
        <a:p>
          <a:endParaRPr lang="en-US"/>
        </a:p>
      </dgm:t>
    </dgm:pt>
    <dgm:pt modelId="{C94B061E-4095-4A96-ABE2-82967FFFF425}" type="sibTrans" cxnId="{D1A106D7-0972-440F-B62F-E6F6383D3A73}">
      <dgm:prSet/>
      <dgm:spPr/>
      <dgm:t>
        <a:bodyPr/>
        <a:lstStyle/>
        <a:p>
          <a:endParaRPr lang="en-US"/>
        </a:p>
      </dgm:t>
    </dgm:pt>
    <dgm:pt modelId="{B9C9B24F-193B-46D1-80CF-6648F8223C73}">
      <dgm:prSet/>
      <dgm:spPr>
        <a:solidFill>
          <a:schemeClr val="accent1">
            <a:lumMod val="75000"/>
          </a:schemeClr>
        </a:solidFill>
      </dgm:spPr>
      <dgm:t>
        <a:bodyPr/>
        <a:lstStyle/>
        <a:p>
          <a:r>
            <a:rPr lang="en-US" dirty="0"/>
            <a:t>Key areas covered include the most popular programming languages, database languages, current trends, demographics, preferred platforms, and anticipated future skills</a:t>
          </a:r>
        </a:p>
      </dgm:t>
    </dgm:pt>
    <dgm:pt modelId="{11CDF2AD-59F8-4334-AF04-F72EF56E72F0}" type="parTrans" cxnId="{095A9D7C-B48B-4EA2-8050-FED0B288CE37}">
      <dgm:prSet/>
      <dgm:spPr/>
      <dgm:t>
        <a:bodyPr/>
        <a:lstStyle/>
        <a:p>
          <a:endParaRPr lang="en-US"/>
        </a:p>
      </dgm:t>
    </dgm:pt>
    <dgm:pt modelId="{45756B75-A5D5-4646-BD5F-097C5357550F}" type="sibTrans" cxnId="{095A9D7C-B48B-4EA2-8050-FED0B288CE37}">
      <dgm:prSet/>
      <dgm:spPr/>
      <dgm:t>
        <a:bodyPr/>
        <a:lstStyle/>
        <a:p>
          <a:endParaRPr lang="en-US"/>
        </a:p>
      </dgm:t>
    </dgm:pt>
    <dgm:pt modelId="{734AC2BC-1E5A-4BE3-BFA6-DC618105C460}">
      <dgm:prSet/>
      <dgm:spPr>
        <a:solidFill>
          <a:schemeClr val="accent1">
            <a:lumMod val="75000"/>
          </a:schemeClr>
        </a:solidFill>
      </dgm:spPr>
      <dgm:t>
        <a:bodyPr/>
        <a:lstStyle/>
        <a:p>
          <a:r>
            <a:rPr lang="en-US" dirty="0"/>
            <a:t>This presentation will explore the 2019 survey findings, providing a snapshot of the global developer community and its implications for the future of software development</a:t>
          </a:r>
        </a:p>
      </dgm:t>
    </dgm:pt>
    <dgm:pt modelId="{18FECE75-9A3B-4B7A-9557-26F301470D47}" type="parTrans" cxnId="{3DBBA6AD-FA22-4E91-840F-94A1DE86B587}">
      <dgm:prSet/>
      <dgm:spPr/>
      <dgm:t>
        <a:bodyPr/>
        <a:lstStyle/>
        <a:p>
          <a:endParaRPr lang="en-US"/>
        </a:p>
      </dgm:t>
    </dgm:pt>
    <dgm:pt modelId="{82CB6840-D475-4933-AC10-1AF076BC9FF2}" type="sibTrans" cxnId="{3DBBA6AD-FA22-4E91-840F-94A1DE86B587}">
      <dgm:prSet/>
      <dgm:spPr/>
      <dgm:t>
        <a:bodyPr/>
        <a:lstStyle/>
        <a:p>
          <a:endParaRPr lang="en-US"/>
        </a:p>
      </dgm:t>
    </dgm:pt>
    <dgm:pt modelId="{D1736A5C-32D7-4C82-A267-94718DCDC84B}" type="pres">
      <dgm:prSet presAssocID="{326DBE58-59FB-40FF-9637-6D0C54B401A3}" presName="linear" presStyleCnt="0">
        <dgm:presLayoutVars>
          <dgm:animLvl val="lvl"/>
          <dgm:resizeHandles val="exact"/>
        </dgm:presLayoutVars>
      </dgm:prSet>
      <dgm:spPr/>
    </dgm:pt>
    <dgm:pt modelId="{373B58AC-5117-4815-A9F7-7678497FFD4C}" type="pres">
      <dgm:prSet presAssocID="{61A03534-7FB4-43B7-B2ED-E68C3ED50319}" presName="parentText" presStyleLbl="node1" presStyleIdx="0" presStyleCnt="3">
        <dgm:presLayoutVars>
          <dgm:chMax val="0"/>
          <dgm:bulletEnabled val="1"/>
        </dgm:presLayoutVars>
      </dgm:prSet>
      <dgm:spPr/>
    </dgm:pt>
    <dgm:pt modelId="{D11310EE-AC6C-46BF-AB91-52E3DEC793BA}" type="pres">
      <dgm:prSet presAssocID="{C94B061E-4095-4A96-ABE2-82967FFFF425}" presName="spacer" presStyleCnt="0"/>
      <dgm:spPr/>
    </dgm:pt>
    <dgm:pt modelId="{3E7860D8-0120-47A2-A2FA-CC1D163E0C62}" type="pres">
      <dgm:prSet presAssocID="{B9C9B24F-193B-46D1-80CF-6648F8223C73}" presName="parentText" presStyleLbl="node1" presStyleIdx="1" presStyleCnt="3">
        <dgm:presLayoutVars>
          <dgm:chMax val="0"/>
          <dgm:bulletEnabled val="1"/>
        </dgm:presLayoutVars>
      </dgm:prSet>
      <dgm:spPr/>
    </dgm:pt>
    <dgm:pt modelId="{5C948D80-9576-42ED-9936-6C041E7B6849}" type="pres">
      <dgm:prSet presAssocID="{45756B75-A5D5-4646-BD5F-097C5357550F}" presName="spacer" presStyleCnt="0"/>
      <dgm:spPr/>
    </dgm:pt>
    <dgm:pt modelId="{82B11801-06FE-4671-A22B-6AD0D1FDF000}" type="pres">
      <dgm:prSet presAssocID="{734AC2BC-1E5A-4BE3-BFA6-DC618105C460}" presName="parentText" presStyleLbl="node1" presStyleIdx="2" presStyleCnt="3">
        <dgm:presLayoutVars>
          <dgm:chMax val="0"/>
          <dgm:bulletEnabled val="1"/>
        </dgm:presLayoutVars>
      </dgm:prSet>
      <dgm:spPr/>
    </dgm:pt>
  </dgm:ptLst>
  <dgm:cxnLst>
    <dgm:cxn modelId="{095A9D7C-B48B-4EA2-8050-FED0B288CE37}" srcId="{326DBE58-59FB-40FF-9637-6D0C54B401A3}" destId="{B9C9B24F-193B-46D1-80CF-6648F8223C73}" srcOrd="1" destOrd="0" parTransId="{11CDF2AD-59F8-4334-AF04-F72EF56E72F0}" sibTransId="{45756B75-A5D5-4646-BD5F-097C5357550F}"/>
    <dgm:cxn modelId="{713B1181-D7FE-4A09-9886-3970B4543B11}" type="presOf" srcId="{326DBE58-59FB-40FF-9637-6D0C54B401A3}" destId="{D1736A5C-32D7-4C82-A267-94718DCDC84B}" srcOrd="0" destOrd="0" presId="urn:microsoft.com/office/officeart/2005/8/layout/vList2"/>
    <dgm:cxn modelId="{3DBBA6AD-FA22-4E91-840F-94A1DE86B587}" srcId="{326DBE58-59FB-40FF-9637-6D0C54B401A3}" destId="{734AC2BC-1E5A-4BE3-BFA6-DC618105C460}" srcOrd="2" destOrd="0" parTransId="{18FECE75-9A3B-4B7A-9557-26F301470D47}" sibTransId="{82CB6840-D475-4933-AC10-1AF076BC9FF2}"/>
    <dgm:cxn modelId="{EB7621D3-A291-4E90-B221-BBC71BAC0E49}" type="presOf" srcId="{734AC2BC-1E5A-4BE3-BFA6-DC618105C460}" destId="{82B11801-06FE-4671-A22B-6AD0D1FDF000}" srcOrd="0" destOrd="0" presId="urn:microsoft.com/office/officeart/2005/8/layout/vList2"/>
    <dgm:cxn modelId="{D1A106D7-0972-440F-B62F-E6F6383D3A73}" srcId="{326DBE58-59FB-40FF-9637-6D0C54B401A3}" destId="{61A03534-7FB4-43B7-B2ED-E68C3ED50319}" srcOrd="0" destOrd="0" parTransId="{5E747F60-4A09-4CEB-B6B2-3D4DB9340DBE}" sibTransId="{C94B061E-4095-4A96-ABE2-82967FFFF425}"/>
    <dgm:cxn modelId="{B5B082DF-629A-4F03-8DA3-5872D9337299}" type="presOf" srcId="{61A03534-7FB4-43B7-B2ED-E68C3ED50319}" destId="{373B58AC-5117-4815-A9F7-7678497FFD4C}" srcOrd="0" destOrd="0" presId="urn:microsoft.com/office/officeart/2005/8/layout/vList2"/>
    <dgm:cxn modelId="{EE6A91F1-C811-4AB1-ADDE-19402735CC6E}" type="presOf" srcId="{B9C9B24F-193B-46D1-80CF-6648F8223C73}" destId="{3E7860D8-0120-47A2-A2FA-CC1D163E0C62}" srcOrd="0" destOrd="0" presId="urn:microsoft.com/office/officeart/2005/8/layout/vList2"/>
    <dgm:cxn modelId="{97DE3379-A85F-473B-A5DA-BB71B723E9BE}" type="presParOf" srcId="{D1736A5C-32D7-4C82-A267-94718DCDC84B}" destId="{373B58AC-5117-4815-A9F7-7678497FFD4C}" srcOrd="0" destOrd="0" presId="urn:microsoft.com/office/officeart/2005/8/layout/vList2"/>
    <dgm:cxn modelId="{22C69CB3-CCB5-4340-9F6E-28DC82819B81}" type="presParOf" srcId="{D1736A5C-32D7-4C82-A267-94718DCDC84B}" destId="{D11310EE-AC6C-46BF-AB91-52E3DEC793BA}" srcOrd="1" destOrd="0" presId="urn:microsoft.com/office/officeart/2005/8/layout/vList2"/>
    <dgm:cxn modelId="{ED5A1D72-4C6E-494A-AA29-3B4152521936}" type="presParOf" srcId="{D1736A5C-32D7-4C82-A267-94718DCDC84B}" destId="{3E7860D8-0120-47A2-A2FA-CC1D163E0C62}" srcOrd="2" destOrd="0" presId="urn:microsoft.com/office/officeart/2005/8/layout/vList2"/>
    <dgm:cxn modelId="{5127805D-3D52-4D8E-ADF1-66EED9C7D65D}" type="presParOf" srcId="{D1736A5C-32D7-4C82-A267-94718DCDC84B}" destId="{5C948D80-9576-42ED-9936-6C041E7B6849}" srcOrd="3" destOrd="0" presId="urn:microsoft.com/office/officeart/2005/8/layout/vList2"/>
    <dgm:cxn modelId="{A5899D74-AA2C-43A1-9837-74F78DF74560}" type="presParOf" srcId="{D1736A5C-32D7-4C82-A267-94718DCDC84B}" destId="{82B11801-06FE-4671-A22B-6AD0D1FDF00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6FDA60-4770-4534-884C-0C7A0E72EF8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A69705D1-2740-4360-9FC3-29E7DF2834F6}">
      <dgm:prSet custT="1"/>
      <dgm:spPr>
        <a:solidFill>
          <a:schemeClr val="accent1">
            <a:lumMod val="75000"/>
          </a:schemeClr>
        </a:solidFill>
      </dgm:spPr>
      <dgm:t>
        <a:bodyPr/>
        <a:lstStyle/>
        <a:p>
          <a:r>
            <a:rPr lang="en-US" sz="1900" dirty="0"/>
            <a:t>Data Collection: Utilized the Stack Overflow Developer Survey 2019. Survey conducted online, gathering responses from developers globally. Data obtained in structured formats like CSV files  </a:t>
          </a:r>
        </a:p>
      </dgm:t>
    </dgm:pt>
    <dgm:pt modelId="{2FD6B72E-85FD-4BFA-86A4-E72DA6711688}" type="parTrans" cxnId="{C68AD694-8B29-466A-B52E-3F09B5DA380F}">
      <dgm:prSet/>
      <dgm:spPr/>
      <dgm:t>
        <a:bodyPr/>
        <a:lstStyle/>
        <a:p>
          <a:endParaRPr lang="en-US"/>
        </a:p>
      </dgm:t>
    </dgm:pt>
    <dgm:pt modelId="{C9F8B6DA-4190-44E2-B294-A80DB65233DA}" type="sibTrans" cxnId="{C68AD694-8B29-466A-B52E-3F09B5DA380F}">
      <dgm:prSet/>
      <dgm:spPr/>
      <dgm:t>
        <a:bodyPr/>
        <a:lstStyle/>
        <a:p>
          <a:endParaRPr lang="en-US"/>
        </a:p>
      </dgm:t>
    </dgm:pt>
    <dgm:pt modelId="{BBEB628E-33B3-41D5-9A55-7534F8AC6F63}">
      <dgm:prSet custT="1"/>
      <dgm:spPr>
        <a:solidFill>
          <a:schemeClr val="accent1">
            <a:lumMod val="75000"/>
          </a:schemeClr>
        </a:solidFill>
      </dgm:spPr>
      <dgm:t>
        <a:bodyPr/>
        <a:lstStyle/>
        <a:p>
          <a:r>
            <a:rPr lang="en-US" sz="1900" dirty="0"/>
            <a:t>Data Wrangling: Cleaned data by addressing missing values, duplicates, and standardizing formats. Selected relevant columns for analysis based on research objectives. Applied data transformation techniques as necessary</a:t>
          </a:r>
        </a:p>
      </dgm:t>
    </dgm:pt>
    <dgm:pt modelId="{E5E04AC8-AE6E-4A80-AF90-2BE664853A56}" type="parTrans" cxnId="{9D060B13-C380-483F-8298-26AA307DCF95}">
      <dgm:prSet/>
      <dgm:spPr/>
      <dgm:t>
        <a:bodyPr/>
        <a:lstStyle/>
        <a:p>
          <a:endParaRPr lang="en-US"/>
        </a:p>
      </dgm:t>
    </dgm:pt>
    <dgm:pt modelId="{D5BEBEB1-E408-42E1-B4ED-F994F44EECD6}" type="sibTrans" cxnId="{9D060B13-C380-483F-8298-26AA307DCF95}">
      <dgm:prSet/>
      <dgm:spPr/>
      <dgm:t>
        <a:bodyPr/>
        <a:lstStyle/>
        <a:p>
          <a:endParaRPr lang="en-US"/>
        </a:p>
      </dgm:t>
    </dgm:pt>
    <dgm:pt modelId="{EDB3252F-AF8D-4247-8981-17FA316EC2BE}">
      <dgm:prSet custT="1"/>
      <dgm:spPr>
        <a:solidFill>
          <a:schemeClr val="accent1">
            <a:lumMod val="75000"/>
          </a:schemeClr>
        </a:solidFill>
      </dgm:spPr>
      <dgm:t>
        <a:bodyPr/>
        <a:lstStyle/>
        <a:p>
          <a:r>
            <a:rPr lang="en-US" sz="1900" dirty="0"/>
            <a:t>Data Visualization: Created visualizations using libraries like Matplotlib, Seaborn, and Cognos. Employed various charts and graphs to present findings clearly. Selected visualization techniques based on data nature and research questions. This methodology enabled effective collection, cleaning, and visualization of data</a:t>
          </a:r>
        </a:p>
      </dgm:t>
    </dgm:pt>
    <dgm:pt modelId="{5CABC403-B3B5-404C-8838-0EC84D6B1DFE}" type="parTrans" cxnId="{01A49BFD-915B-4ABE-8F93-5ABE6450D4AB}">
      <dgm:prSet/>
      <dgm:spPr/>
      <dgm:t>
        <a:bodyPr/>
        <a:lstStyle/>
        <a:p>
          <a:endParaRPr lang="en-US"/>
        </a:p>
      </dgm:t>
    </dgm:pt>
    <dgm:pt modelId="{2C9E5C97-D7BF-4C3B-BAB3-265F013D83B9}" type="sibTrans" cxnId="{01A49BFD-915B-4ABE-8F93-5ABE6450D4AB}">
      <dgm:prSet/>
      <dgm:spPr/>
      <dgm:t>
        <a:bodyPr/>
        <a:lstStyle/>
        <a:p>
          <a:endParaRPr lang="en-US"/>
        </a:p>
      </dgm:t>
    </dgm:pt>
    <dgm:pt modelId="{5BC7C0F1-1E84-4E8B-A4C9-0DA1CED5894F}" type="pres">
      <dgm:prSet presAssocID="{466FDA60-4770-4534-884C-0C7A0E72EF88}" presName="linear" presStyleCnt="0">
        <dgm:presLayoutVars>
          <dgm:animLvl val="lvl"/>
          <dgm:resizeHandles val="exact"/>
        </dgm:presLayoutVars>
      </dgm:prSet>
      <dgm:spPr/>
    </dgm:pt>
    <dgm:pt modelId="{DA8D3680-0179-4455-A0C5-E13B755DE9D3}" type="pres">
      <dgm:prSet presAssocID="{A69705D1-2740-4360-9FC3-29E7DF2834F6}" presName="parentText" presStyleLbl="node1" presStyleIdx="0" presStyleCnt="3">
        <dgm:presLayoutVars>
          <dgm:chMax val="0"/>
          <dgm:bulletEnabled val="1"/>
        </dgm:presLayoutVars>
      </dgm:prSet>
      <dgm:spPr/>
    </dgm:pt>
    <dgm:pt modelId="{F0BF7547-7ABE-4116-ADC1-A7B4F04AEB31}" type="pres">
      <dgm:prSet presAssocID="{C9F8B6DA-4190-44E2-B294-A80DB65233DA}" presName="spacer" presStyleCnt="0"/>
      <dgm:spPr/>
    </dgm:pt>
    <dgm:pt modelId="{6229FEBB-3A24-4235-91E7-2F0C271B1C3E}" type="pres">
      <dgm:prSet presAssocID="{BBEB628E-33B3-41D5-9A55-7534F8AC6F63}" presName="parentText" presStyleLbl="node1" presStyleIdx="1" presStyleCnt="3">
        <dgm:presLayoutVars>
          <dgm:chMax val="0"/>
          <dgm:bulletEnabled val="1"/>
        </dgm:presLayoutVars>
      </dgm:prSet>
      <dgm:spPr/>
    </dgm:pt>
    <dgm:pt modelId="{463F4139-2F66-48F2-8664-A929EE198705}" type="pres">
      <dgm:prSet presAssocID="{D5BEBEB1-E408-42E1-B4ED-F994F44EECD6}" presName="spacer" presStyleCnt="0"/>
      <dgm:spPr/>
    </dgm:pt>
    <dgm:pt modelId="{2D560713-183D-44DB-A304-B0274FD72CBB}" type="pres">
      <dgm:prSet presAssocID="{EDB3252F-AF8D-4247-8981-17FA316EC2BE}" presName="parentText" presStyleLbl="node1" presStyleIdx="2" presStyleCnt="3">
        <dgm:presLayoutVars>
          <dgm:chMax val="0"/>
          <dgm:bulletEnabled val="1"/>
        </dgm:presLayoutVars>
      </dgm:prSet>
      <dgm:spPr/>
    </dgm:pt>
  </dgm:ptLst>
  <dgm:cxnLst>
    <dgm:cxn modelId="{9D060B13-C380-483F-8298-26AA307DCF95}" srcId="{466FDA60-4770-4534-884C-0C7A0E72EF88}" destId="{BBEB628E-33B3-41D5-9A55-7534F8AC6F63}" srcOrd="1" destOrd="0" parTransId="{E5E04AC8-AE6E-4A80-AF90-2BE664853A56}" sibTransId="{D5BEBEB1-E408-42E1-B4ED-F994F44EECD6}"/>
    <dgm:cxn modelId="{A556E53C-9153-4340-8046-132588E10EC7}" type="presOf" srcId="{466FDA60-4770-4534-884C-0C7A0E72EF88}" destId="{5BC7C0F1-1E84-4E8B-A4C9-0DA1CED5894F}" srcOrd="0" destOrd="0" presId="urn:microsoft.com/office/officeart/2005/8/layout/vList2"/>
    <dgm:cxn modelId="{AA7A6341-DD47-42F9-9A1A-F13E4869EDF5}" type="presOf" srcId="{BBEB628E-33B3-41D5-9A55-7534F8AC6F63}" destId="{6229FEBB-3A24-4235-91E7-2F0C271B1C3E}" srcOrd="0" destOrd="0" presId="urn:microsoft.com/office/officeart/2005/8/layout/vList2"/>
    <dgm:cxn modelId="{E623AB8F-5EF2-464B-B2E9-F85FC10CC65C}" type="presOf" srcId="{EDB3252F-AF8D-4247-8981-17FA316EC2BE}" destId="{2D560713-183D-44DB-A304-B0274FD72CBB}" srcOrd="0" destOrd="0" presId="urn:microsoft.com/office/officeart/2005/8/layout/vList2"/>
    <dgm:cxn modelId="{C68AD694-8B29-466A-B52E-3F09B5DA380F}" srcId="{466FDA60-4770-4534-884C-0C7A0E72EF88}" destId="{A69705D1-2740-4360-9FC3-29E7DF2834F6}" srcOrd="0" destOrd="0" parTransId="{2FD6B72E-85FD-4BFA-86A4-E72DA6711688}" sibTransId="{C9F8B6DA-4190-44E2-B294-A80DB65233DA}"/>
    <dgm:cxn modelId="{3CC4FDF5-58BD-4BE5-8773-56927D4A6DA0}" type="presOf" srcId="{A69705D1-2740-4360-9FC3-29E7DF2834F6}" destId="{DA8D3680-0179-4455-A0C5-E13B755DE9D3}" srcOrd="0" destOrd="0" presId="urn:microsoft.com/office/officeart/2005/8/layout/vList2"/>
    <dgm:cxn modelId="{01A49BFD-915B-4ABE-8F93-5ABE6450D4AB}" srcId="{466FDA60-4770-4534-884C-0C7A0E72EF88}" destId="{EDB3252F-AF8D-4247-8981-17FA316EC2BE}" srcOrd="2" destOrd="0" parTransId="{5CABC403-B3B5-404C-8838-0EC84D6B1DFE}" sibTransId="{2C9E5C97-D7BF-4C3B-BAB3-265F013D83B9}"/>
    <dgm:cxn modelId="{AA0CB733-8FAC-40DB-BB6A-B8101115F82B}" type="presParOf" srcId="{5BC7C0F1-1E84-4E8B-A4C9-0DA1CED5894F}" destId="{DA8D3680-0179-4455-A0C5-E13B755DE9D3}" srcOrd="0" destOrd="0" presId="urn:microsoft.com/office/officeart/2005/8/layout/vList2"/>
    <dgm:cxn modelId="{D5A63159-3B19-440A-9DA1-9B0B7BAC2F62}" type="presParOf" srcId="{5BC7C0F1-1E84-4E8B-A4C9-0DA1CED5894F}" destId="{F0BF7547-7ABE-4116-ADC1-A7B4F04AEB31}" srcOrd="1" destOrd="0" presId="urn:microsoft.com/office/officeart/2005/8/layout/vList2"/>
    <dgm:cxn modelId="{0BB9CBEF-A7B6-4211-A6F9-E038F7F0D6AF}" type="presParOf" srcId="{5BC7C0F1-1E84-4E8B-A4C9-0DA1CED5894F}" destId="{6229FEBB-3A24-4235-91E7-2F0C271B1C3E}" srcOrd="2" destOrd="0" presId="urn:microsoft.com/office/officeart/2005/8/layout/vList2"/>
    <dgm:cxn modelId="{7A6F0E23-A8EA-42F0-BDAB-0902B26E43E9}" type="presParOf" srcId="{5BC7C0F1-1E84-4E8B-A4C9-0DA1CED5894F}" destId="{463F4139-2F66-48F2-8664-A929EE198705}" srcOrd="3" destOrd="0" presId="urn:microsoft.com/office/officeart/2005/8/layout/vList2"/>
    <dgm:cxn modelId="{3B3D22BC-EA59-458E-B836-8C42F8D78BC5}" type="presParOf" srcId="{5BC7C0F1-1E84-4E8B-A4C9-0DA1CED5894F}" destId="{2D560713-183D-44DB-A304-B0274FD72CB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035670-AF36-4ECE-960E-779D8721809C}"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1B3D6B00-F206-46FB-984D-081C27BD2488}">
      <dgm:prSet custT="1"/>
      <dgm:spPr>
        <a:solidFill>
          <a:schemeClr val="accent1">
            <a:lumMod val="75000"/>
          </a:schemeClr>
        </a:solidFill>
      </dgm:spPr>
      <dgm:t>
        <a:bodyPr/>
        <a:lstStyle/>
        <a:p>
          <a:r>
            <a:rPr lang="en-US" sz="1300" dirty="0"/>
            <a:t>Top 10 programming languages in high demand and usage </a:t>
          </a:r>
        </a:p>
      </dgm:t>
    </dgm:pt>
    <dgm:pt modelId="{9EC191CD-120E-4219-9EF0-0A19ED1D0A65}" type="parTrans" cxnId="{5088CDB9-E109-4CD1-B942-E7E264709648}">
      <dgm:prSet/>
      <dgm:spPr/>
      <dgm:t>
        <a:bodyPr/>
        <a:lstStyle/>
        <a:p>
          <a:endParaRPr lang="en-US"/>
        </a:p>
      </dgm:t>
    </dgm:pt>
    <dgm:pt modelId="{D1C78C44-F2C2-42DC-99E8-CB259C542493}" type="sibTrans" cxnId="{5088CDB9-E109-4CD1-B942-E7E264709648}">
      <dgm:prSet/>
      <dgm:spPr/>
      <dgm:t>
        <a:bodyPr/>
        <a:lstStyle/>
        <a:p>
          <a:endParaRPr lang="en-US"/>
        </a:p>
      </dgm:t>
    </dgm:pt>
    <dgm:pt modelId="{78A34ABE-3C01-4176-919B-E3CF62F7F6AE}">
      <dgm:prSet custT="1"/>
      <dgm:spPr>
        <a:solidFill>
          <a:schemeClr val="accent1">
            <a:lumMod val="75000"/>
          </a:schemeClr>
        </a:solidFill>
      </dgm:spPr>
      <dgm:t>
        <a:bodyPr/>
        <a:lstStyle/>
        <a:p>
          <a:r>
            <a:rPr lang="en-US" sz="1300" dirty="0"/>
            <a:t>Top 10 database languages in high demand and usage </a:t>
          </a:r>
        </a:p>
      </dgm:t>
    </dgm:pt>
    <dgm:pt modelId="{EC4E65CF-F72E-43BE-91A8-54ED399DDAD9}" type="parTrans" cxnId="{25AEF4E9-5B11-4351-AF1F-0AFCBEBAE59A}">
      <dgm:prSet/>
      <dgm:spPr/>
      <dgm:t>
        <a:bodyPr/>
        <a:lstStyle/>
        <a:p>
          <a:endParaRPr lang="en-US"/>
        </a:p>
      </dgm:t>
    </dgm:pt>
    <dgm:pt modelId="{B6975D2F-784E-4B4F-90FC-2E92B6C61F44}" type="sibTrans" cxnId="{25AEF4E9-5B11-4351-AF1F-0AFCBEBAE59A}">
      <dgm:prSet/>
      <dgm:spPr/>
      <dgm:t>
        <a:bodyPr/>
        <a:lstStyle/>
        <a:p>
          <a:endParaRPr lang="en-US"/>
        </a:p>
      </dgm:t>
    </dgm:pt>
    <dgm:pt modelId="{272A4A05-2350-4D29-AB84-171529B43DDE}">
      <dgm:prSet custT="1"/>
      <dgm:spPr>
        <a:solidFill>
          <a:schemeClr val="accent1">
            <a:lumMod val="75000"/>
          </a:schemeClr>
        </a:solidFill>
      </dgm:spPr>
      <dgm:t>
        <a:bodyPr/>
        <a:lstStyle/>
        <a:p>
          <a:r>
            <a:rPr lang="en-US" sz="1300" dirty="0"/>
            <a:t>Preferred platforms at present</a:t>
          </a:r>
        </a:p>
      </dgm:t>
    </dgm:pt>
    <dgm:pt modelId="{0B0CA09E-B8FD-49B3-8AD5-E25E2DAEB719}" type="parTrans" cxnId="{EE6FBD29-631A-46D8-A5CD-9DFE32A2C962}">
      <dgm:prSet/>
      <dgm:spPr/>
      <dgm:t>
        <a:bodyPr/>
        <a:lstStyle/>
        <a:p>
          <a:endParaRPr lang="en-US"/>
        </a:p>
      </dgm:t>
    </dgm:pt>
    <dgm:pt modelId="{16ADF670-9947-4C96-B933-F9B8EE416F5C}" type="sibTrans" cxnId="{EE6FBD29-631A-46D8-A5CD-9DFE32A2C962}">
      <dgm:prSet/>
      <dgm:spPr/>
      <dgm:t>
        <a:bodyPr/>
        <a:lstStyle/>
        <a:p>
          <a:endParaRPr lang="en-US"/>
        </a:p>
      </dgm:t>
    </dgm:pt>
    <dgm:pt modelId="{7EA2837D-AC4F-4811-A4DA-979D1F48A61E}">
      <dgm:prSet custT="1"/>
      <dgm:spPr>
        <a:solidFill>
          <a:schemeClr val="accent1">
            <a:lumMod val="75000"/>
          </a:schemeClr>
        </a:solidFill>
      </dgm:spPr>
      <dgm:t>
        <a:bodyPr/>
        <a:lstStyle/>
        <a:p>
          <a:r>
            <a:rPr lang="en-US" sz="1300" dirty="0"/>
            <a:t>Current preferred web frameworks</a:t>
          </a:r>
        </a:p>
      </dgm:t>
    </dgm:pt>
    <dgm:pt modelId="{E8FF8178-09AF-4C7F-8E28-5B8C281A1340}" type="parTrans" cxnId="{39AB26B7-9D0D-4714-8A14-C17CFEBE6D29}">
      <dgm:prSet/>
      <dgm:spPr/>
      <dgm:t>
        <a:bodyPr/>
        <a:lstStyle/>
        <a:p>
          <a:endParaRPr lang="en-US"/>
        </a:p>
      </dgm:t>
    </dgm:pt>
    <dgm:pt modelId="{0842C063-E622-4460-AA88-07C76248102A}" type="sibTrans" cxnId="{39AB26B7-9D0D-4714-8A14-C17CFEBE6D29}">
      <dgm:prSet/>
      <dgm:spPr/>
      <dgm:t>
        <a:bodyPr/>
        <a:lstStyle/>
        <a:p>
          <a:endParaRPr lang="en-US"/>
        </a:p>
      </dgm:t>
    </dgm:pt>
    <dgm:pt modelId="{6CC45596-29CE-48FB-AA95-89D7953EECC9}">
      <dgm:prSet custT="1"/>
      <dgm:spPr>
        <a:solidFill>
          <a:schemeClr val="accent1">
            <a:lumMod val="75000"/>
          </a:schemeClr>
        </a:solidFill>
      </dgm:spPr>
      <dgm:t>
        <a:bodyPr/>
        <a:lstStyle/>
        <a:p>
          <a:r>
            <a:rPr lang="en-US" sz="1300" dirty="0"/>
            <a:t>Top 10 anticipated programming languages for the next year.</a:t>
          </a:r>
        </a:p>
      </dgm:t>
    </dgm:pt>
    <dgm:pt modelId="{788D9B85-6194-40EF-99AE-CAAF9A231A05}" type="parTrans" cxnId="{67606464-DE2D-4321-802D-FC3DAB6F5E14}">
      <dgm:prSet/>
      <dgm:spPr/>
      <dgm:t>
        <a:bodyPr/>
        <a:lstStyle/>
        <a:p>
          <a:endParaRPr lang="en-US"/>
        </a:p>
      </dgm:t>
    </dgm:pt>
    <dgm:pt modelId="{439D7F8E-DC5A-4081-B986-AEBEE1DF685E}" type="sibTrans" cxnId="{67606464-DE2D-4321-802D-FC3DAB6F5E14}">
      <dgm:prSet/>
      <dgm:spPr/>
      <dgm:t>
        <a:bodyPr/>
        <a:lstStyle/>
        <a:p>
          <a:endParaRPr lang="en-US"/>
        </a:p>
      </dgm:t>
    </dgm:pt>
    <dgm:pt modelId="{B1C64560-1A6C-46DC-BED9-51B1CDA17D90}">
      <dgm:prSet custT="1"/>
      <dgm:spPr>
        <a:solidFill>
          <a:schemeClr val="accent1">
            <a:lumMod val="75000"/>
          </a:schemeClr>
        </a:solidFill>
      </dgm:spPr>
      <dgm:t>
        <a:bodyPr/>
        <a:lstStyle/>
        <a:p>
          <a:r>
            <a:rPr lang="en-US" sz="1300" dirty="0"/>
            <a:t>Top 10 anticipated database languages for the next year </a:t>
          </a:r>
        </a:p>
      </dgm:t>
    </dgm:pt>
    <dgm:pt modelId="{1CA99B79-E561-435D-ACD6-96EAF9B625DE}" type="parTrans" cxnId="{B865CA23-289D-46EA-B225-D717EC519847}">
      <dgm:prSet/>
      <dgm:spPr/>
      <dgm:t>
        <a:bodyPr/>
        <a:lstStyle/>
        <a:p>
          <a:endParaRPr lang="en-US"/>
        </a:p>
      </dgm:t>
    </dgm:pt>
    <dgm:pt modelId="{37B71863-853A-44E1-B17D-4841F9C5E56E}" type="sibTrans" cxnId="{B865CA23-289D-46EA-B225-D717EC519847}">
      <dgm:prSet/>
      <dgm:spPr/>
      <dgm:t>
        <a:bodyPr/>
        <a:lstStyle/>
        <a:p>
          <a:endParaRPr lang="en-US"/>
        </a:p>
      </dgm:t>
    </dgm:pt>
    <dgm:pt modelId="{53E392C5-CE63-4553-AAC0-A869B0C48807}" type="pres">
      <dgm:prSet presAssocID="{0E035670-AF36-4ECE-960E-779D8721809C}" presName="Name0" presStyleCnt="0">
        <dgm:presLayoutVars>
          <dgm:chMax val="7"/>
          <dgm:chPref val="7"/>
          <dgm:dir/>
        </dgm:presLayoutVars>
      </dgm:prSet>
      <dgm:spPr/>
    </dgm:pt>
    <dgm:pt modelId="{75DCBDE7-9E35-418C-AFD4-574BA88816C8}" type="pres">
      <dgm:prSet presAssocID="{0E035670-AF36-4ECE-960E-779D8721809C}" presName="Name1" presStyleCnt="0"/>
      <dgm:spPr/>
    </dgm:pt>
    <dgm:pt modelId="{FCAF236B-7EDD-4E49-B67E-8CAEEF79576F}" type="pres">
      <dgm:prSet presAssocID="{0E035670-AF36-4ECE-960E-779D8721809C}" presName="cycle" presStyleCnt="0"/>
      <dgm:spPr/>
    </dgm:pt>
    <dgm:pt modelId="{BB6BC7F9-8E61-424F-B30F-16158EE302E3}" type="pres">
      <dgm:prSet presAssocID="{0E035670-AF36-4ECE-960E-779D8721809C}" presName="srcNode" presStyleLbl="node1" presStyleIdx="0" presStyleCnt="6"/>
      <dgm:spPr/>
    </dgm:pt>
    <dgm:pt modelId="{9D0C077F-3846-4F77-8C31-6DE705791C15}" type="pres">
      <dgm:prSet presAssocID="{0E035670-AF36-4ECE-960E-779D8721809C}" presName="conn" presStyleLbl="parChTrans1D2" presStyleIdx="0" presStyleCnt="1"/>
      <dgm:spPr/>
    </dgm:pt>
    <dgm:pt modelId="{68456F6F-C3D7-433B-BB25-EB300753FAF8}" type="pres">
      <dgm:prSet presAssocID="{0E035670-AF36-4ECE-960E-779D8721809C}" presName="extraNode" presStyleLbl="node1" presStyleIdx="0" presStyleCnt="6"/>
      <dgm:spPr/>
    </dgm:pt>
    <dgm:pt modelId="{D3F3B18C-EFA9-4FDF-8AF8-627AF158AEAA}" type="pres">
      <dgm:prSet presAssocID="{0E035670-AF36-4ECE-960E-779D8721809C}" presName="dstNode" presStyleLbl="node1" presStyleIdx="0" presStyleCnt="6"/>
      <dgm:spPr/>
    </dgm:pt>
    <dgm:pt modelId="{9E9A1DE0-A1E1-4053-892C-11DBE4A0D576}" type="pres">
      <dgm:prSet presAssocID="{1B3D6B00-F206-46FB-984D-081C27BD2488}" presName="text_1" presStyleLbl="node1" presStyleIdx="0" presStyleCnt="6">
        <dgm:presLayoutVars>
          <dgm:bulletEnabled val="1"/>
        </dgm:presLayoutVars>
      </dgm:prSet>
      <dgm:spPr/>
    </dgm:pt>
    <dgm:pt modelId="{299A0268-2D64-4188-ABBA-33999ABC72EB}" type="pres">
      <dgm:prSet presAssocID="{1B3D6B00-F206-46FB-984D-081C27BD2488}" presName="accent_1" presStyleCnt="0"/>
      <dgm:spPr/>
    </dgm:pt>
    <dgm:pt modelId="{9D81FC0A-C401-4F18-B24B-A963CC9A9E92}" type="pres">
      <dgm:prSet presAssocID="{1B3D6B00-F206-46FB-984D-081C27BD2488}" presName="accentRepeatNode" presStyleLbl="solidFgAcc1" presStyleIdx="0" presStyleCnt="6"/>
      <dgm:spPr/>
    </dgm:pt>
    <dgm:pt modelId="{343DB9C5-98A9-4300-BEC6-B66C819F8177}" type="pres">
      <dgm:prSet presAssocID="{78A34ABE-3C01-4176-919B-E3CF62F7F6AE}" presName="text_2" presStyleLbl="node1" presStyleIdx="1" presStyleCnt="6">
        <dgm:presLayoutVars>
          <dgm:bulletEnabled val="1"/>
        </dgm:presLayoutVars>
      </dgm:prSet>
      <dgm:spPr/>
    </dgm:pt>
    <dgm:pt modelId="{DB9CE25F-2B8D-43AF-B1D4-39DC6E4483C7}" type="pres">
      <dgm:prSet presAssocID="{78A34ABE-3C01-4176-919B-E3CF62F7F6AE}" presName="accent_2" presStyleCnt="0"/>
      <dgm:spPr/>
    </dgm:pt>
    <dgm:pt modelId="{8E361D67-CF7A-4547-80C2-6C31D103855C}" type="pres">
      <dgm:prSet presAssocID="{78A34ABE-3C01-4176-919B-E3CF62F7F6AE}" presName="accentRepeatNode" presStyleLbl="solidFgAcc1" presStyleIdx="1" presStyleCnt="6"/>
      <dgm:spPr/>
    </dgm:pt>
    <dgm:pt modelId="{5E73DC6E-4FEB-409C-A501-653A1259BB76}" type="pres">
      <dgm:prSet presAssocID="{272A4A05-2350-4D29-AB84-171529B43DDE}" presName="text_3" presStyleLbl="node1" presStyleIdx="2" presStyleCnt="6">
        <dgm:presLayoutVars>
          <dgm:bulletEnabled val="1"/>
        </dgm:presLayoutVars>
      </dgm:prSet>
      <dgm:spPr/>
    </dgm:pt>
    <dgm:pt modelId="{AD235F0D-12E4-41CD-9BFB-78258EFB571D}" type="pres">
      <dgm:prSet presAssocID="{272A4A05-2350-4D29-AB84-171529B43DDE}" presName="accent_3" presStyleCnt="0"/>
      <dgm:spPr/>
    </dgm:pt>
    <dgm:pt modelId="{80BB4B0C-2AD9-4EE0-B198-536665EE8BB1}" type="pres">
      <dgm:prSet presAssocID="{272A4A05-2350-4D29-AB84-171529B43DDE}" presName="accentRepeatNode" presStyleLbl="solidFgAcc1" presStyleIdx="2" presStyleCnt="6"/>
      <dgm:spPr/>
    </dgm:pt>
    <dgm:pt modelId="{38A5C73E-E288-4395-970D-C63288959427}" type="pres">
      <dgm:prSet presAssocID="{7EA2837D-AC4F-4811-A4DA-979D1F48A61E}" presName="text_4" presStyleLbl="node1" presStyleIdx="3" presStyleCnt="6">
        <dgm:presLayoutVars>
          <dgm:bulletEnabled val="1"/>
        </dgm:presLayoutVars>
      </dgm:prSet>
      <dgm:spPr/>
    </dgm:pt>
    <dgm:pt modelId="{81A2B4E8-C89B-4E94-A9CD-94B26FD06A1C}" type="pres">
      <dgm:prSet presAssocID="{7EA2837D-AC4F-4811-A4DA-979D1F48A61E}" presName="accent_4" presStyleCnt="0"/>
      <dgm:spPr/>
    </dgm:pt>
    <dgm:pt modelId="{897BA58B-EF03-4083-98BA-E5E0C0E82BAB}" type="pres">
      <dgm:prSet presAssocID="{7EA2837D-AC4F-4811-A4DA-979D1F48A61E}" presName="accentRepeatNode" presStyleLbl="solidFgAcc1" presStyleIdx="3" presStyleCnt="6"/>
      <dgm:spPr/>
    </dgm:pt>
    <dgm:pt modelId="{F17EE6F1-B431-450D-A51E-F979978B6BED}" type="pres">
      <dgm:prSet presAssocID="{6CC45596-29CE-48FB-AA95-89D7953EECC9}" presName="text_5" presStyleLbl="node1" presStyleIdx="4" presStyleCnt="6">
        <dgm:presLayoutVars>
          <dgm:bulletEnabled val="1"/>
        </dgm:presLayoutVars>
      </dgm:prSet>
      <dgm:spPr/>
    </dgm:pt>
    <dgm:pt modelId="{016F9BC3-3751-4B01-96E3-9622437ABECF}" type="pres">
      <dgm:prSet presAssocID="{6CC45596-29CE-48FB-AA95-89D7953EECC9}" presName="accent_5" presStyleCnt="0"/>
      <dgm:spPr/>
    </dgm:pt>
    <dgm:pt modelId="{5B3CD4C9-3918-48C7-B793-57FB89766E6E}" type="pres">
      <dgm:prSet presAssocID="{6CC45596-29CE-48FB-AA95-89D7953EECC9}" presName="accentRepeatNode" presStyleLbl="solidFgAcc1" presStyleIdx="4" presStyleCnt="6"/>
      <dgm:spPr/>
    </dgm:pt>
    <dgm:pt modelId="{66F68DEF-64E4-4121-A881-87EA8E833628}" type="pres">
      <dgm:prSet presAssocID="{B1C64560-1A6C-46DC-BED9-51B1CDA17D90}" presName="text_6" presStyleLbl="node1" presStyleIdx="5" presStyleCnt="6">
        <dgm:presLayoutVars>
          <dgm:bulletEnabled val="1"/>
        </dgm:presLayoutVars>
      </dgm:prSet>
      <dgm:spPr/>
    </dgm:pt>
    <dgm:pt modelId="{63146158-1D48-44CE-B68E-18B4047D24C9}" type="pres">
      <dgm:prSet presAssocID="{B1C64560-1A6C-46DC-BED9-51B1CDA17D90}" presName="accent_6" presStyleCnt="0"/>
      <dgm:spPr/>
    </dgm:pt>
    <dgm:pt modelId="{05C44706-4642-4D7D-8793-E8AEC72D9F13}" type="pres">
      <dgm:prSet presAssocID="{B1C64560-1A6C-46DC-BED9-51B1CDA17D90}" presName="accentRepeatNode" presStyleLbl="solidFgAcc1" presStyleIdx="5" presStyleCnt="6"/>
      <dgm:spPr/>
    </dgm:pt>
  </dgm:ptLst>
  <dgm:cxnLst>
    <dgm:cxn modelId="{1014F115-FF21-48EC-961A-76AB1479C915}" type="presOf" srcId="{7EA2837D-AC4F-4811-A4DA-979D1F48A61E}" destId="{38A5C73E-E288-4395-970D-C63288959427}" srcOrd="0" destOrd="0" presId="urn:microsoft.com/office/officeart/2008/layout/VerticalCurvedList"/>
    <dgm:cxn modelId="{B865CA23-289D-46EA-B225-D717EC519847}" srcId="{0E035670-AF36-4ECE-960E-779D8721809C}" destId="{B1C64560-1A6C-46DC-BED9-51B1CDA17D90}" srcOrd="5" destOrd="0" parTransId="{1CA99B79-E561-435D-ACD6-96EAF9B625DE}" sibTransId="{37B71863-853A-44E1-B17D-4841F9C5E56E}"/>
    <dgm:cxn modelId="{EE6FBD29-631A-46D8-A5CD-9DFE32A2C962}" srcId="{0E035670-AF36-4ECE-960E-779D8721809C}" destId="{272A4A05-2350-4D29-AB84-171529B43DDE}" srcOrd="2" destOrd="0" parTransId="{0B0CA09E-B8FD-49B3-8AD5-E25E2DAEB719}" sibTransId="{16ADF670-9947-4C96-B933-F9B8EE416F5C}"/>
    <dgm:cxn modelId="{9519292B-966C-428C-BC51-C599370FA0E5}" type="presOf" srcId="{B1C64560-1A6C-46DC-BED9-51B1CDA17D90}" destId="{66F68DEF-64E4-4121-A881-87EA8E833628}" srcOrd="0" destOrd="0" presId="urn:microsoft.com/office/officeart/2008/layout/VerticalCurvedList"/>
    <dgm:cxn modelId="{454AD83B-499D-4D0C-BD88-4C8110A63D1E}" type="presOf" srcId="{6CC45596-29CE-48FB-AA95-89D7953EECC9}" destId="{F17EE6F1-B431-450D-A51E-F979978B6BED}" srcOrd="0" destOrd="0" presId="urn:microsoft.com/office/officeart/2008/layout/VerticalCurvedList"/>
    <dgm:cxn modelId="{DA21A65E-2F4A-475B-8D5A-7C5416C51769}" type="presOf" srcId="{272A4A05-2350-4D29-AB84-171529B43DDE}" destId="{5E73DC6E-4FEB-409C-A501-653A1259BB76}" srcOrd="0" destOrd="0" presId="urn:microsoft.com/office/officeart/2008/layout/VerticalCurvedList"/>
    <dgm:cxn modelId="{67606464-DE2D-4321-802D-FC3DAB6F5E14}" srcId="{0E035670-AF36-4ECE-960E-779D8721809C}" destId="{6CC45596-29CE-48FB-AA95-89D7953EECC9}" srcOrd="4" destOrd="0" parTransId="{788D9B85-6194-40EF-99AE-CAAF9A231A05}" sibTransId="{439D7F8E-DC5A-4081-B986-AEBEE1DF685E}"/>
    <dgm:cxn modelId="{39AB26B7-9D0D-4714-8A14-C17CFEBE6D29}" srcId="{0E035670-AF36-4ECE-960E-779D8721809C}" destId="{7EA2837D-AC4F-4811-A4DA-979D1F48A61E}" srcOrd="3" destOrd="0" parTransId="{E8FF8178-09AF-4C7F-8E28-5B8C281A1340}" sibTransId="{0842C063-E622-4460-AA88-07C76248102A}"/>
    <dgm:cxn modelId="{EB5904B9-B653-4282-B405-D82DBD24BB26}" type="presOf" srcId="{0E035670-AF36-4ECE-960E-779D8721809C}" destId="{53E392C5-CE63-4553-AAC0-A869B0C48807}" srcOrd="0" destOrd="0" presId="urn:microsoft.com/office/officeart/2008/layout/VerticalCurvedList"/>
    <dgm:cxn modelId="{5088CDB9-E109-4CD1-B942-E7E264709648}" srcId="{0E035670-AF36-4ECE-960E-779D8721809C}" destId="{1B3D6B00-F206-46FB-984D-081C27BD2488}" srcOrd="0" destOrd="0" parTransId="{9EC191CD-120E-4219-9EF0-0A19ED1D0A65}" sibTransId="{D1C78C44-F2C2-42DC-99E8-CB259C542493}"/>
    <dgm:cxn modelId="{E5006BD7-E159-40C0-B703-F48E49B993AD}" type="presOf" srcId="{78A34ABE-3C01-4176-919B-E3CF62F7F6AE}" destId="{343DB9C5-98A9-4300-BEC6-B66C819F8177}" srcOrd="0" destOrd="0" presId="urn:microsoft.com/office/officeart/2008/layout/VerticalCurvedList"/>
    <dgm:cxn modelId="{25AEF4E9-5B11-4351-AF1F-0AFCBEBAE59A}" srcId="{0E035670-AF36-4ECE-960E-779D8721809C}" destId="{78A34ABE-3C01-4176-919B-E3CF62F7F6AE}" srcOrd="1" destOrd="0" parTransId="{EC4E65CF-F72E-43BE-91A8-54ED399DDAD9}" sibTransId="{B6975D2F-784E-4B4F-90FC-2E92B6C61F44}"/>
    <dgm:cxn modelId="{7FDDA1EB-0864-4953-9ABB-07A0E8EFB40F}" type="presOf" srcId="{D1C78C44-F2C2-42DC-99E8-CB259C542493}" destId="{9D0C077F-3846-4F77-8C31-6DE705791C15}" srcOrd="0" destOrd="0" presId="urn:microsoft.com/office/officeart/2008/layout/VerticalCurvedList"/>
    <dgm:cxn modelId="{1AB766FC-A8CD-4412-9777-7F798FB25F8F}" type="presOf" srcId="{1B3D6B00-F206-46FB-984D-081C27BD2488}" destId="{9E9A1DE0-A1E1-4053-892C-11DBE4A0D576}" srcOrd="0" destOrd="0" presId="urn:microsoft.com/office/officeart/2008/layout/VerticalCurvedList"/>
    <dgm:cxn modelId="{E048C52F-551B-4CCF-B21E-2DB803762491}" type="presParOf" srcId="{53E392C5-CE63-4553-AAC0-A869B0C48807}" destId="{75DCBDE7-9E35-418C-AFD4-574BA88816C8}" srcOrd="0" destOrd="0" presId="urn:microsoft.com/office/officeart/2008/layout/VerticalCurvedList"/>
    <dgm:cxn modelId="{B5F0A658-3882-445C-A46C-C22514E3C843}" type="presParOf" srcId="{75DCBDE7-9E35-418C-AFD4-574BA88816C8}" destId="{FCAF236B-7EDD-4E49-B67E-8CAEEF79576F}" srcOrd="0" destOrd="0" presId="urn:microsoft.com/office/officeart/2008/layout/VerticalCurvedList"/>
    <dgm:cxn modelId="{C0D1E32F-CF66-4CEF-A990-2626B669F258}" type="presParOf" srcId="{FCAF236B-7EDD-4E49-B67E-8CAEEF79576F}" destId="{BB6BC7F9-8E61-424F-B30F-16158EE302E3}" srcOrd="0" destOrd="0" presId="urn:microsoft.com/office/officeart/2008/layout/VerticalCurvedList"/>
    <dgm:cxn modelId="{3E102BF2-F91A-49D5-93D8-E920CD91F4FC}" type="presParOf" srcId="{FCAF236B-7EDD-4E49-B67E-8CAEEF79576F}" destId="{9D0C077F-3846-4F77-8C31-6DE705791C15}" srcOrd="1" destOrd="0" presId="urn:microsoft.com/office/officeart/2008/layout/VerticalCurvedList"/>
    <dgm:cxn modelId="{9E607210-0229-40FE-B445-2D09A0250D18}" type="presParOf" srcId="{FCAF236B-7EDD-4E49-B67E-8CAEEF79576F}" destId="{68456F6F-C3D7-433B-BB25-EB300753FAF8}" srcOrd="2" destOrd="0" presId="urn:microsoft.com/office/officeart/2008/layout/VerticalCurvedList"/>
    <dgm:cxn modelId="{45ED216E-B0C9-496E-9A97-120CC4152513}" type="presParOf" srcId="{FCAF236B-7EDD-4E49-B67E-8CAEEF79576F}" destId="{D3F3B18C-EFA9-4FDF-8AF8-627AF158AEAA}" srcOrd="3" destOrd="0" presId="urn:microsoft.com/office/officeart/2008/layout/VerticalCurvedList"/>
    <dgm:cxn modelId="{9D7DBF04-C9AC-433A-B9E0-96EECE732CE7}" type="presParOf" srcId="{75DCBDE7-9E35-418C-AFD4-574BA88816C8}" destId="{9E9A1DE0-A1E1-4053-892C-11DBE4A0D576}" srcOrd="1" destOrd="0" presId="urn:microsoft.com/office/officeart/2008/layout/VerticalCurvedList"/>
    <dgm:cxn modelId="{691FE349-F25D-4253-9D38-A42E27E38045}" type="presParOf" srcId="{75DCBDE7-9E35-418C-AFD4-574BA88816C8}" destId="{299A0268-2D64-4188-ABBA-33999ABC72EB}" srcOrd="2" destOrd="0" presId="urn:microsoft.com/office/officeart/2008/layout/VerticalCurvedList"/>
    <dgm:cxn modelId="{98F61B32-866A-47E7-AD1E-8B92E3989675}" type="presParOf" srcId="{299A0268-2D64-4188-ABBA-33999ABC72EB}" destId="{9D81FC0A-C401-4F18-B24B-A963CC9A9E92}" srcOrd="0" destOrd="0" presId="urn:microsoft.com/office/officeart/2008/layout/VerticalCurvedList"/>
    <dgm:cxn modelId="{DE609A61-8143-4378-9186-F4988C3654EB}" type="presParOf" srcId="{75DCBDE7-9E35-418C-AFD4-574BA88816C8}" destId="{343DB9C5-98A9-4300-BEC6-B66C819F8177}" srcOrd="3" destOrd="0" presId="urn:microsoft.com/office/officeart/2008/layout/VerticalCurvedList"/>
    <dgm:cxn modelId="{72F7F9CB-1064-48AA-B263-2D3ACFF4DC48}" type="presParOf" srcId="{75DCBDE7-9E35-418C-AFD4-574BA88816C8}" destId="{DB9CE25F-2B8D-43AF-B1D4-39DC6E4483C7}" srcOrd="4" destOrd="0" presId="urn:microsoft.com/office/officeart/2008/layout/VerticalCurvedList"/>
    <dgm:cxn modelId="{9B781116-E5FF-4B1B-B8F2-1CD9A47C56E0}" type="presParOf" srcId="{DB9CE25F-2B8D-43AF-B1D4-39DC6E4483C7}" destId="{8E361D67-CF7A-4547-80C2-6C31D103855C}" srcOrd="0" destOrd="0" presId="urn:microsoft.com/office/officeart/2008/layout/VerticalCurvedList"/>
    <dgm:cxn modelId="{5C154D98-873B-4AAB-B882-12C5915447F8}" type="presParOf" srcId="{75DCBDE7-9E35-418C-AFD4-574BA88816C8}" destId="{5E73DC6E-4FEB-409C-A501-653A1259BB76}" srcOrd="5" destOrd="0" presId="urn:microsoft.com/office/officeart/2008/layout/VerticalCurvedList"/>
    <dgm:cxn modelId="{2FB470F5-C36B-4F70-AA93-C38663665197}" type="presParOf" srcId="{75DCBDE7-9E35-418C-AFD4-574BA88816C8}" destId="{AD235F0D-12E4-41CD-9BFB-78258EFB571D}" srcOrd="6" destOrd="0" presId="urn:microsoft.com/office/officeart/2008/layout/VerticalCurvedList"/>
    <dgm:cxn modelId="{2D644087-BB9F-4C22-9C39-16B301CBC3DE}" type="presParOf" srcId="{AD235F0D-12E4-41CD-9BFB-78258EFB571D}" destId="{80BB4B0C-2AD9-4EE0-B198-536665EE8BB1}" srcOrd="0" destOrd="0" presId="urn:microsoft.com/office/officeart/2008/layout/VerticalCurvedList"/>
    <dgm:cxn modelId="{97E33821-5937-4A53-9A6E-C08309D9E262}" type="presParOf" srcId="{75DCBDE7-9E35-418C-AFD4-574BA88816C8}" destId="{38A5C73E-E288-4395-970D-C63288959427}" srcOrd="7" destOrd="0" presId="urn:microsoft.com/office/officeart/2008/layout/VerticalCurvedList"/>
    <dgm:cxn modelId="{55F35988-C66B-4F2B-A4E2-5662103C2466}" type="presParOf" srcId="{75DCBDE7-9E35-418C-AFD4-574BA88816C8}" destId="{81A2B4E8-C89B-4E94-A9CD-94B26FD06A1C}" srcOrd="8" destOrd="0" presId="urn:microsoft.com/office/officeart/2008/layout/VerticalCurvedList"/>
    <dgm:cxn modelId="{C73EA09F-6AD9-4E38-97FE-EF08DFFF83CE}" type="presParOf" srcId="{81A2B4E8-C89B-4E94-A9CD-94B26FD06A1C}" destId="{897BA58B-EF03-4083-98BA-E5E0C0E82BAB}" srcOrd="0" destOrd="0" presId="urn:microsoft.com/office/officeart/2008/layout/VerticalCurvedList"/>
    <dgm:cxn modelId="{B0DCC73F-44E4-434A-93A0-6D9969F7E05A}" type="presParOf" srcId="{75DCBDE7-9E35-418C-AFD4-574BA88816C8}" destId="{F17EE6F1-B431-450D-A51E-F979978B6BED}" srcOrd="9" destOrd="0" presId="urn:microsoft.com/office/officeart/2008/layout/VerticalCurvedList"/>
    <dgm:cxn modelId="{66EF4FB2-E251-4CAD-B2DC-5EA9538557CA}" type="presParOf" srcId="{75DCBDE7-9E35-418C-AFD4-574BA88816C8}" destId="{016F9BC3-3751-4B01-96E3-9622437ABECF}" srcOrd="10" destOrd="0" presId="urn:microsoft.com/office/officeart/2008/layout/VerticalCurvedList"/>
    <dgm:cxn modelId="{C710360D-D956-4875-A1A1-D70E0BA7E91E}" type="presParOf" srcId="{016F9BC3-3751-4B01-96E3-9622437ABECF}" destId="{5B3CD4C9-3918-48C7-B793-57FB89766E6E}" srcOrd="0" destOrd="0" presId="urn:microsoft.com/office/officeart/2008/layout/VerticalCurvedList"/>
    <dgm:cxn modelId="{C7216AC0-FB58-4DFD-BD3D-2428825F854F}" type="presParOf" srcId="{75DCBDE7-9E35-418C-AFD4-574BA88816C8}" destId="{66F68DEF-64E4-4121-A881-87EA8E833628}" srcOrd="11" destOrd="0" presId="urn:microsoft.com/office/officeart/2008/layout/VerticalCurvedList"/>
    <dgm:cxn modelId="{50B70F6C-B9EB-4C3D-8731-A85ED7CF3FD0}" type="presParOf" srcId="{75DCBDE7-9E35-418C-AFD4-574BA88816C8}" destId="{63146158-1D48-44CE-B68E-18B4047D24C9}" srcOrd="12" destOrd="0" presId="urn:microsoft.com/office/officeart/2008/layout/VerticalCurvedList"/>
    <dgm:cxn modelId="{2343282A-7BB6-4D0D-A4DD-D2193558E3E5}" type="presParOf" srcId="{63146158-1D48-44CE-B68E-18B4047D24C9}" destId="{05C44706-4642-4D7D-8793-E8AEC72D9F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3B4A64-960D-484A-8F50-9D2856D5CF36}"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D500A144-50AB-4AA3-A34F-27E1E1F79597}">
      <dgm:prSet custT="1"/>
      <dgm:spPr>
        <a:solidFill>
          <a:schemeClr val="accent1">
            <a:lumMod val="75000"/>
          </a:schemeClr>
        </a:solidFill>
      </dgm:spPr>
      <dgm:t>
        <a:bodyPr/>
        <a:lstStyle/>
        <a:p>
          <a:r>
            <a:rPr lang="en-US" sz="1300" dirty="0"/>
            <a:t>Anticipated platforms for the next year </a:t>
          </a:r>
        </a:p>
      </dgm:t>
    </dgm:pt>
    <dgm:pt modelId="{F2099011-CE73-46EF-82B7-E309F1D723A5}" type="parTrans" cxnId="{429C738F-2DFA-45EE-958B-4818C4000B79}">
      <dgm:prSet/>
      <dgm:spPr/>
      <dgm:t>
        <a:bodyPr/>
        <a:lstStyle/>
        <a:p>
          <a:endParaRPr lang="en-US"/>
        </a:p>
      </dgm:t>
    </dgm:pt>
    <dgm:pt modelId="{793B8958-FF1B-4FD8-9FC0-640998237DBE}" type="sibTrans" cxnId="{429C738F-2DFA-45EE-958B-4818C4000B79}">
      <dgm:prSet/>
      <dgm:spPr/>
      <dgm:t>
        <a:bodyPr/>
        <a:lstStyle/>
        <a:p>
          <a:endParaRPr lang="en-US"/>
        </a:p>
      </dgm:t>
    </dgm:pt>
    <dgm:pt modelId="{0BB1B032-1857-460A-820B-309A6F9F7B64}">
      <dgm:prSet custT="1"/>
      <dgm:spPr>
        <a:solidFill>
          <a:schemeClr val="accent1">
            <a:lumMod val="75000"/>
          </a:schemeClr>
        </a:solidFill>
      </dgm:spPr>
      <dgm:t>
        <a:bodyPr/>
        <a:lstStyle/>
        <a:p>
          <a:r>
            <a:rPr lang="en-US" sz="1300" dirty="0"/>
            <a:t>Anticipated web frameworks for the next year </a:t>
          </a:r>
        </a:p>
      </dgm:t>
    </dgm:pt>
    <dgm:pt modelId="{E89E2DDE-C187-4FFD-9342-4CD812320035}" type="parTrans" cxnId="{DEC0A99E-BC2C-4392-8F07-A107ADAA6CAA}">
      <dgm:prSet/>
      <dgm:spPr/>
      <dgm:t>
        <a:bodyPr/>
        <a:lstStyle/>
        <a:p>
          <a:endParaRPr lang="en-US"/>
        </a:p>
      </dgm:t>
    </dgm:pt>
    <dgm:pt modelId="{0EFF9CD0-D4CF-406C-B267-00AD33C559B8}" type="sibTrans" cxnId="{DEC0A99E-BC2C-4392-8F07-A107ADAA6CAA}">
      <dgm:prSet/>
      <dgm:spPr/>
      <dgm:t>
        <a:bodyPr/>
        <a:lstStyle/>
        <a:p>
          <a:endParaRPr lang="en-US"/>
        </a:p>
      </dgm:t>
    </dgm:pt>
    <dgm:pt modelId="{84E92105-C672-4328-BBAA-FA195471A304}">
      <dgm:prSet custT="1"/>
      <dgm:spPr>
        <a:solidFill>
          <a:schemeClr val="accent1">
            <a:lumMod val="75000"/>
          </a:schemeClr>
        </a:solidFill>
      </dgm:spPr>
      <dgm:t>
        <a:bodyPr/>
        <a:lstStyle/>
        <a:p>
          <a:r>
            <a:rPr lang="en-US" sz="1300" dirty="0"/>
            <a:t>Respondents classified by gender </a:t>
          </a:r>
        </a:p>
      </dgm:t>
    </dgm:pt>
    <dgm:pt modelId="{48B87BB2-8687-4FC4-B62C-52D08C7450B5}" type="parTrans" cxnId="{56724BAF-26F7-4E63-831B-90BF76307D2A}">
      <dgm:prSet/>
      <dgm:spPr/>
      <dgm:t>
        <a:bodyPr/>
        <a:lstStyle/>
        <a:p>
          <a:endParaRPr lang="en-US"/>
        </a:p>
      </dgm:t>
    </dgm:pt>
    <dgm:pt modelId="{B80F5855-CF69-4A28-982D-28D1FFD94456}" type="sibTrans" cxnId="{56724BAF-26F7-4E63-831B-90BF76307D2A}">
      <dgm:prSet/>
      <dgm:spPr/>
      <dgm:t>
        <a:bodyPr/>
        <a:lstStyle/>
        <a:p>
          <a:endParaRPr lang="en-US"/>
        </a:p>
      </dgm:t>
    </dgm:pt>
    <dgm:pt modelId="{1268244F-B88E-487D-AF18-0A1B9FA489EF}">
      <dgm:prSet custT="1"/>
      <dgm:spPr>
        <a:solidFill>
          <a:schemeClr val="accent1">
            <a:lumMod val="75000"/>
          </a:schemeClr>
        </a:solidFill>
      </dgm:spPr>
      <dgm:t>
        <a:bodyPr/>
        <a:lstStyle/>
        <a:p>
          <a:r>
            <a:rPr lang="en-US" sz="1300" dirty="0"/>
            <a:t>Respondents classified by country </a:t>
          </a:r>
        </a:p>
      </dgm:t>
    </dgm:pt>
    <dgm:pt modelId="{8FFCCFC8-18AF-4BB4-9EFA-3BFE10BB2125}" type="parTrans" cxnId="{72ADAE72-5418-4BDF-98D3-9D8669D34DC9}">
      <dgm:prSet/>
      <dgm:spPr/>
      <dgm:t>
        <a:bodyPr/>
        <a:lstStyle/>
        <a:p>
          <a:endParaRPr lang="en-US"/>
        </a:p>
      </dgm:t>
    </dgm:pt>
    <dgm:pt modelId="{2519CE7D-0633-4069-BF7F-C3E79CF75051}" type="sibTrans" cxnId="{72ADAE72-5418-4BDF-98D3-9D8669D34DC9}">
      <dgm:prSet/>
      <dgm:spPr/>
      <dgm:t>
        <a:bodyPr/>
        <a:lstStyle/>
        <a:p>
          <a:endParaRPr lang="en-US"/>
        </a:p>
      </dgm:t>
    </dgm:pt>
    <dgm:pt modelId="{DA0DA673-E5DC-4558-B768-B85DEFB4E0B0}">
      <dgm:prSet custT="1"/>
      <dgm:spPr>
        <a:solidFill>
          <a:schemeClr val="accent1">
            <a:lumMod val="75000"/>
          </a:schemeClr>
        </a:solidFill>
      </dgm:spPr>
      <dgm:t>
        <a:bodyPr/>
        <a:lstStyle/>
        <a:p>
          <a:r>
            <a:rPr lang="en-US" sz="1300" dirty="0"/>
            <a:t>Respondents classified by age </a:t>
          </a:r>
        </a:p>
      </dgm:t>
    </dgm:pt>
    <dgm:pt modelId="{07818629-C82F-403A-84E1-DEEA43DD8CB6}" type="parTrans" cxnId="{E6634185-3BF7-4518-B41E-A45885B9EE3C}">
      <dgm:prSet/>
      <dgm:spPr/>
      <dgm:t>
        <a:bodyPr/>
        <a:lstStyle/>
        <a:p>
          <a:endParaRPr lang="en-US"/>
        </a:p>
      </dgm:t>
    </dgm:pt>
    <dgm:pt modelId="{00D00530-CEAF-4138-A84C-168078EF3E37}" type="sibTrans" cxnId="{E6634185-3BF7-4518-B41E-A45885B9EE3C}">
      <dgm:prSet/>
      <dgm:spPr/>
      <dgm:t>
        <a:bodyPr/>
        <a:lstStyle/>
        <a:p>
          <a:endParaRPr lang="en-US"/>
        </a:p>
      </dgm:t>
    </dgm:pt>
    <dgm:pt modelId="{D70637F4-E708-4AFF-BB3B-EC884FA9667E}">
      <dgm:prSet custT="1"/>
      <dgm:spPr>
        <a:solidFill>
          <a:schemeClr val="accent1">
            <a:lumMod val="75000"/>
          </a:schemeClr>
        </a:solidFill>
      </dgm:spPr>
      <dgm:t>
        <a:bodyPr/>
        <a:lstStyle/>
        <a:p>
          <a:r>
            <a:rPr lang="en-US" sz="1300" dirty="0"/>
            <a:t>Respondents classified by Education/Gender</a:t>
          </a:r>
        </a:p>
      </dgm:t>
    </dgm:pt>
    <dgm:pt modelId="{2CB57BDF-B6CD-401B-BF2C-AE729A1C632E}" type="parTrans" cxnId="{782C8101-F0B9-4EA8-98DA-712E57AA9D54}">
      <dgm:prSet/>
      <dgm:spPr/>
      <dgm:t>
        <a:bodyPr/>
        <a:lstStyle/>
        <a:p>
          <a:endParaRPr lang="en-US"/>
        </a:p>
      </dgm:t>
    </dgm:pt>
    <dgm:pt modelId="{E78A4844-ED1D-4D50-99C0-8791FA02C765}" type="sibTrans" cxnId="{782C8101-F0B9-4EA8-98DA-712E57AA9D54}">
      <dgm:prSet/>
      <dgm:spPr/>
      <dgm:t>
        <a:bodyPr/>
        <a:lstStyle/>
        <a:p>
          <a:endParaRPr lang="en-US"/>
        </a:p>
      </dgm:t>
    </dgm:pt>
    <dgm:pt modelId="{DB537369-EB44-4861-A05B-467B4F8C8309}" type="pres">
      <dgm:prSet presAssocID="{9D3B4A64-960D-484A-8F50-9D2856D5CF36}" presName="Name0" presStyleCnt="0">
        <dgm:presLayoutVars>
          <dgm:chMax val="7"/>
          <dgm:chPref val="7"/>
          <dgm:dir/>
        </dgm:presLayoutVars>
      </dgm:prSet>
      <dgm:spPr/>
    </dgm:pt>
    <dgm:pt modelId="{3CF02D92-E471-42F2-ADD9-1A2D52D7134E}" type="pres">
      <dgm:prSet presAssocID="{9D3B4A64-960D-484A-8F50-9D2856D5CF36}" presName="Name1" presStyleCnt="0"/>
      <dgm:spPr/>
    </dgm:pt>
    <dgm:pt modelId="{DB16F0CA-6094-4753-A52E-B5F261E5A822}" type="pres">
      <dgm:prSet presAssocID="{9D3B4A64-960D-484A-8F50-9D2856D5CF36}" presName="cycle" presStyleCnt="0"/>
      <dgm:spPr/>
    </dgm:pt>
    <dgm:pt modelId="{66358813-FA3E-4F7A-947A-2DF135D9B708}" type="pres">
      <dgm:prSet presAssocID="{9D3B4A64-960D-484A-8F50-9D2856D5CF36}" presName="srcNode" presStyleLbl="node1" presStyleIdx="0" presStyleCnt="6"/>
      <dgm:spPr/>
    </dgm:pt>
    <dgm:pt modelId="{2FB101D3-06D7-4DF9-BF6E-93EF0A9C7E32}" type="pres">
      <dgm:prSet presAssocID="{9D3B4A64-960D-484A-8F50-9D2856D5CF36}" presName="conn" presStyleLbl="parChTrans1D2" presStyleIdx="0" presStyleCnt="1"/>
      <dgm:spPr/>
    </dgm:pt>
    <dgm:pt modelId="{DF1D4C31-784A-4D82-B75C-F7E13A8BFF5B}" type="pres">
      <dgm:prSet presAssocID="{9D3B4A64-960D-484A-8F50-9D2856D5CF36}" presName="extraNode" presStyleLbl="node1" presStyleIdx="0" presStyleCnt="6"/>
      <dgm:spPr/>
    </dgm:pt>
    <dgm:pt modelId="{03565FD3-48D2-41EA-9F21-815688CA7D75}" type="pres">
      <dgm:prSet presAssocID="{9D3B4A64-960D-484A-8F50-9D2856D5CF36}" presName="dstNode" presStyleLbl="node1" presStyleIdx="0" presStyleCnt="6"/>
      <dgm:spPr/>
    </dgm:pt>
    <dgm:pt modelId="{663321B0-F43E-4753-9BF1-06EC329E1698}" type="pres">
      <dgm:prSet presAssocID="{D500A144-50AB-4AA3-A34F-27E1E1F79597}" presName="text_1" presStyleLbl="node1" presStyleIdx="0" presStyleCnt="6">
        <dgm:presLayoutVars>
          <dgm:bulletEnabled val="1"/>
        </dgm:presLayoutVars>
      </dgm:prSet>
      <dgm:spPr/>
    </dgm:pt>
    <dgm:pt modelId="{528CE9E0-B17C-4481-B27C-90BEF713BE8A}" type="pres">
      <dgm:prSet presAssocID="{D500A144-50AB-4AA3-A34F-27E1E1F79597}" presName="accent_1" presStyleCnt="0"/>
      <dgm:spPr/>
    </dgm:pt>
    <dgm:pt modelId="{258FC2D3-C0D4-4D87-8F0A-222FFBA228B5}" type="pres">
      <dgm:prSet presAssocID="{D500A144-50AB-4AA3-A34F-27E1E1F79597}" presName="accentRepeatNode" presStyleLbl="solidFgAcc1" presStyleIdx="0" presStyleCnt="6"/>
      <dgm:spPr/>
    </dgm:pt>
    <dgm:pt modelId="{7B02FC77-394F-49EE-92F3-2FA525E20AD7}" type="pres">
      <dgm:prSet presAssocID="{0BB1B032-1857-460A-820B-309A6F9F7B64}" presName="text_2" presStyleLbl="node1" presStyleIdx="1" presStyleCnt="6">
        <dgm:presLayoutVars>
          <dgm:bulletEnabled val="1"/>
        </dgm:presLayoutVars>
      </dgm:prSet>
      <dgm:spPr/>
    </dgm:pt>
    <dgm:pt modelId="{ED6BB706-CB1E-475A-9FE5-8C4B5258888C}" type="pres">
      <dgm:prSet presAssocID="{0BB1B032-1857-460A-820B-309A6F9F7B64}" presName="accent_2" presStyleCnt="0"/>
      <dgm:spPr/>
    </dgm:pt>
    <dgm:pt modelId="{7925C7D6-5F09-40D9-9959-6C70F0415CBE}" type="pres">
      <dgm:prSet presAssocID="{0BB1B032-1857-460A-820B-309A6F9F7B64}" presName="accentRepeatNode" presStyleLbl="solidFgAcc1" presStyleIdx="1" presStyleCnt="6"/>
      <dgm:spPr/>
    </dgm:pt>
    <dgm:pt modelId="{3C99BC5A-2FAF-4D1D-B8E1-37B3CBD3F39E}" type="pres">
      <dgm:prSet presAssocID="{84E92105-C672-4328-BBAA-FA195471A304}" presName="text_3" presStyleLbl="node1" presStyleIdx="2" presStyleCnt="6">
        <dgm:presLayoutVars>
          <dgm:bulletEnabled val="1"/>
        </dgm:presLayoutVars>
      </dgm:prSet>
      <dgm:spPr/>
    </dgm:pt>
    <dgm:pt modelId="{133EA7BD-5295-417B-A7F9-33C0054C7330}" type="pres">
      <dgm:prSet presAssocID="{84E92105-C672-4328-BBAA-FA195471A304}" presName="accent_3" presStyleCnt="0"/>
      <dgm:spPr/>
    </dgm:pt>
    <dgm:pt modelId="{92BA7BA1-E556-4290-8FF3-C584AA32E831}" type="pres">
      <dgm:prSet presAssocID="{84E92105-C672-4328-BBAA-FA195471A304}" presName="accentRepeatNode" presStyleLbl="solidFgAcc1" presStyleIdx="2" presStyleCnt="6"/>
      <dgm:spPr/>
    </dgm:pt>
    <dgm:pt modelId="{064ABD7A-9AE9-43CA-9248-B3E9CF9E21F0}" type="pres">
      <dgm:prSet presAssocID="{1268244F-B88E-487D-AF18-0A1B9FA489EF}" presName="text_4" presStyleLbl="node1" presStyleIdx="3" presStyleCnt="6">
        <dgm:presLayoutVars>
          <dgm:bulletEnabled val="1"/>
        </dgm:presLayoutVars>
      </dgm:prSet>
      <dgm:spPr/>
    </dgm:pt>
    <dgm:pt modelId="{53E2CA59-675F-4D2F-B25A-76F5070ED5CA}" type="pres">
      <dgm:prSet presAssocID="{1268244F-B88E-487D-AF18-0A1B9FA489EF}" presName="accent_4" presStyleCnt="0"/>
      <dgm:spPr/>
    </dgm:pt>
    <dgm:pt modelId="{8CCAAAA8-3063-437F-8762-139C7BD4E5EC}" type="pres">
      <dgm:prSet presAssocID="{1268244F-B88E-487D-AF18-0A1B9FA489EF}" presName="accentRepeatNode" presStyleLbl="solidFgAcc1" presStyleIdx="3" presStyleCnt="6"/>
      <dgm:spPr/>
    </dgm:pt>
    <dgm:pt modelId="{77BE9C49-B42C-4C2A-ADD9-6D54EE23A832}" type="pres">
      <dgm:prSet presAssocID="{DA0DA673-E5DC-4558-B768-B85DEFB4E0B0}" presName="text_5" presStyleLbl="node1" presStyleIdx="4" presStyleCnt="6">
        <dgm:presLayoutVars>
          <dgm:bulletEnabled val="1"/>
        </dgm:presLayoutVars>
      </dgm:prSet>
      <dgm:spPr/>
    </dgm:pt>
    <dgm:pt modelId="{850F29C0-5BC2-4494-AEA8-D8B56C57ACBB}" type="pres">
      <dgm:prSet presAssocID="{DA0DA673-E5DC-4558-B768-B85DEFB4E0B0}" presName="accent_5" presStyleCnt="0"/>
      <dgm:spPr/>
    </dgm:pt>
    <dgm:pt modelId="{1DA896F9-3A4F-4D6E-A1CE-DB6B973CE781}" type="pres">
      <dgm:prSet presAssocID="{DA0DA673-E5DC-4558-B768-B85DEFB4E0B0}" presName="accentRepeatNode" presStyleLbl="solidFgAcc1" presStyleIdx="4" presStyleCnt="6"/>
      <dgm:spPr/>
    </dgm:pt>
    <dgm:pt modelId="{D5FF2218-E3F2-492E-9F54-2CFDBE86959D}" type="pres">
      <dgm:prSet presAssocID="{D70637F4-E708-4AFF-BB3B-EC884FA9667E}" presName="text_6" presStyleLbl="node1" presStyleIdx="5" presStyleCnt="6">
        <dgm:presLayoutVars>
          <dgm:bulletEnabled val="1"/>
        </dgm:presLayoutVars>
      </dgm:prSet>
      <dgm:spPr/>
    </dgm:pt>
    <dgm:pt modelId="{3CD23117-8EEB-4FEA-B6D3-3FD0A72D5F19}" type="pres">
      <dgm:prSet presAssocID="{D70637F4-E708-4AFF-BB3B-EC884FA9667E}" presName="accent_6" presStyleCnt="0"/>
      <dgm:spPr/>
    </dgm:pt>
    <dgm:pt modelId="{42DB0FE8-459E-4311-8140-EC4F00BF8852}" type="pres">
      <dgm:prSet presAssocID="{D70637F4-E708-4AFF-BB3B-EC884FA9667E}" presName="accentRepeatNode" presStyleLbl="solidFgAcc1" presStyleIdx="5" presStyleCnt="6"/>
      <dgm:spPr/>
    </dgm:pt>
  </dgm:ptLst>
  <dgm:cxnLst>
    <dgm:cxn modelId="{782C8101-F0B9-4EA8-98DA-712E57AA9D54}" srcId="{9D3B4A64-960D-484A-8F50-9D2856D5CF36}" destId="{D70637F4-E708-4AFF-BB3B-EC884FA9667E}" srcOrd="5" destOrd="0" parTransId="{2CB57BDF-B6CD-401B-BF2C-AE729A1C632E}" sibTransId="{E78A4844-ED1D-4D50-99C0-8791FA02C765}"/>
    <dgm:cxn modelId="{96D6CF11-E689-4289-B57D-57BE83634D07}" type="presOf" srcId="{D70637F4-E708-4AFF-BB3B-EC884FA9667E}" destId="{D5FF2218-E3F2-492E-9F54-2CFDBE86959D}" srcOrd="0" destOrd="0" presId="urn:microsoft.com/office/officeart/2008/layout/VerticalCurvedList"/>
    <dgm:cxn modelId="{5D33D918-F9C0-4B3E-82AC-5B27C04A433F}" type="presOf" srcId="{9D3B4A64-960D-484A-8F50-9D2856D5CF36}" destId="{DB537369-EB44-4861-A05B-467B4F8C8309}" srcOrd="0" destOrd="0" presId="urn:microsoft.com/office/officeart/2008/layout/VerticalCurvedList"/>
    <dgm:cxn modelId="{02B03127-1C1E-4D14-8A74-BE8AD093A078}" type="presOf" srcId="{84E92105-C672-4328-BBAA-FA195471A304}" destId="{3C99BC5A-2FAF-4D1D-B8E1-37B3CBD3F39E}" srcOrd="0" destOrd="0" presId="urn:microsoft.com/office/officeart/2008/layout/VerticalCurvedList"/>
    <dgm:cxn modelId="{D7700E29-4E81-470A-9323-F909113906AB}" type="presOf" srcId="{0BB1B032-1857-460A-820B-309A6F9F7B64}" destId="{7B02FC77-394F-49EE-92F3-2FA525E20AD7}" srcOrd="0" destOrd="0" presId="urn:microsoft.com/office/officeart/2008/layout/VerticalCurvedList"/>
    <dgm:cxn modelId="{6F91E068-BB26-46EC-9132-62DF6C9EC309}" type="presOf" srcId="{DA0DA673-E5DC-4558-B768-B85DEFB4E0B0}" destId="{77BE9C49-B42C-4C2A-ADD9-6D54EE23A832}" srcOrd="0" destOrd="0" presId="urn:microsoft.com/office/officeart/2008/layout/VerticalCurvedList"/>
    <dgm:cxn modelId="{72ADAE72-5418-4BDF-98D3-9D8669D34DC9}" srcId="{9D3B4A64-960D-484A-8F50-9D2856D5CF36}" destId="{1268244F-B88E-487D-AF18-0A1B9FA489EF}" srcOrd="3" destOrd="0" parTransId="{8FFCCFC8-18AF-4BB4-9EFA-3BFE10BB2125}" sibTransId="{2519CE7D-0633-4069-BF7F-C3E79CF75051}"/>
    <dgm:cxn modelId="{E6634185-3BF7-4518-B41E-A45885B9EE3C}" srcId="{9D3B4A64-960D-484A-8F50-9D2856D5CF36}" destId="{DA0DA673-E5DC-4558-B768-B85DEFB4E0B0}" srcOrd="4" destOrd="0" parTransId="{07818629-C82F-403A-84E1-DEEA43DD8CB6}" sibTransId="{00D00530-CEAF-4138-A84C-168078EF3E37}"/>
    <dgm:cxn modelId="{429C738F-2DFA-45EE-958B-4818C4000B79}" srcId="{9D3B4A64-960D-484A-8F50-9D2856D5CF36}" destId="{D500A144-50AB-4AA3-A34F-27E1E1F79597}" srcOrd="0" destOrd="0" parTransId="{F2099011-CE73-46EF-82B7-E309F1D723A5}" sibTransId="{793B8958-FF1B-4FD8-9FC0-640998237DBE}"/>
    <dgm:cxn modelId="{7403B997-290D-4A16-A3E8-3F0081EE71C3}" type="presOf" srcId="{D500A144-50AB-4AA3-A34F-27E1E1F79597}" destId="{663321B0-F43E-4753-9BF1-06EC329E1698}" srcOrd="0" destOrd="0" presId="urn:microsoft.com/office/officeart/2008/layout/VerticalCurvedList"/>
    <dgm:cxn modelId="{3526779C-89EB-46DE-BA29-431158100929}" type="presOf" srcId="{1268244F-B88E-487D-AF18-0A1B9FA489EF}" destId="{064ABD7A-9AE9-43CA-9248-B3E9CF9E21F0}" srcOrd="0" destOrd="0" presId="urn:microsoft.com/office/officeart/2008/layout/VerticalCurvedList"/>
    <dgm:cxn modelId="{DEC0A99E-BC2C-4392-8F07-A107ADAA6CAA}" srcId="{9D3B4A64-960D-484A-8F50-9D2856D5CF36}" destId="{0BB1B032-1857-460A-820B-309A6F9F7B64}" srcOrd="1" destOrd="0" parTransId="{E89E2DDE-C187-4FFD-9342-4CD812320035}" sibTransId="{0EFF9CD0-D4CF-406C-B267-00AD33C559B8}"/>
    <dgm:cxn modelId="{56724BAF-26F7-4E63-831B-90BF76307D2A}" srcId="{9D3B4A64-960D-484A-8F50-9D2856D5CF36}" destId="{84E92105-C672-4328-BBAA-FA195471A304}" srcOrd="2" destOrd="0" parTransId="{48B87BB2-8687-4FC4-B62C-52D08C7450B5}" sibTransId="{B80F5855-CF69-4A28-982D-28D1FFD94456}"/>
    <dgm:cxn modelId="{2A6784CC-7EEF-4AA1-A68D-CA41A91D8D81}" type="presOf" srcId="{793B8958-FF1B-4FD8-9FC0-640998237DBE}" destId="{2FB101D3-06D7-4DF9-BF6E-93EF0A9C7E32}" srcOrd="0" destOrd="0" presId="urn:microsoft.com/office/officeart/2008/layout/VerticalCurvedList"/>
    <dgm:cxn modelId="{81A4E184-D048-459F-94C9-AFCC227A917A}" type="presParOf" srcId="{DB537369-EB44-4861-A05B-467B4F8C8309}" destId="{3CF02D92-E471-42F2-ADD9-1A2D52D7134E}" srcOrd="0" destOrd="0" presId="urn:microsoft.com/office/officeart/2008/layout/VerticalCurvedList"/>
    <dgm:cxn modelId="{AA2F3036-6D73-4C1E-B9EB-7EE3FA6BD352}" type="presParOf" srcId="{3CF02D92-E471-42F2-ADD9-1A2D52D7134E}" destId="{DB16F0CA-6094-4753-A52E-B5F261E5A822}" srcOrd="0" destOrd="0" presId="urn:microsoft.com/office/officeart/2008/layout/VerticalCurvedList"/>
    <dgm:cxn modelId="{A3F9C81D-247A-490A-8A60-C1CE52E46902}" type="presParOf" srcId="{DB16F0CA-6094-4753-A52E-B5F261E5A822}" destId="{66358813-FA3E-4F7A-947A-2DF135D9B708}" srcOrd="0" destOrd="0" presId="urn:microsoft.com/office/officeart/2008/layout/VerticalCurvedList"/>
    <dgm:cxn modelId="{827A57F0-40C7-4C03-AD2D-B7540DCF37C8}" type="presParOf" srcId="{DB16F0CA-6094-4753-A52E-B5F261E5A822}" destId="{2FB101D3-06D7-4DF9-BF6E-93EF0A9C7E32}" srcOrd="1" destOrd="0" presId="urn:microsoft.com/office/officeart/2008/layout/VerticalCurvedList"/>
    <dgm:cxn modelId="{C68F858D-E626-401C-A65E-5CFE047BE9EC}" type="presParOf" srcId="{DB16F0CA-6094-4753-A52E-B5F261E5A822}" destId="{DF1D4C31-784A-4D82-B75C-F7E13A8BFF5B}" srcOrd="2" destOrd="0" presId="urn:microsoft.com/office/officeart/2008/layout/VerticalCurvedList"/>
    <dgm:cxn modelId="{8EDE93F1-87B2-46BD-9C70-3BD965BBAE5A}" type="presParOf" srcId="{DB16F0CA-6094-4753-A52E-B5F261E5A822}" destId="{03565FD3-48D2-41EA-9F21-815688CA7D75}" srcOrd="3" destOrd="0" presId="urn:microsoft.com/office/officeart/2008/layout/VerticalCurvedList"/>
    <dgm:cxn modelId="{A5FEAC8D-479C-43BB-8436-E34F62A8DAC1}" type="presParOf" srcId="{3CF02D92-E471-42F2-ADD9-1A2D52D7134E}" destId="{663321B0-F43E-4753-9BF1-06EC329E1698}" srcOrd="1" destOrd="0" presId="urn:microsoft.com/office/officeart/2008/layout/VerticalCurvedList"/>
    <dgm:cxn modelId="{3DC0CF61-A934-47A2-8BC7-7D104E79E3DA}" type="presParOf" srcId="{3CF02D92-E471-42F2-ADD9-1A2D52D7134E}" destId="{528CE9E0-B17C-4481-B27C-90BEF713BE8A}" srcOrd="2" destOrd="0" presId="urn:microsoft.com/office/officeart/2008/layout/VerticalCurvedList"/>
    <dgm:cxn modelId="{A5D8E73B-30D9-4C26-B28D-131C88B4FA08}" type="presParOf" srcId="{528CE9E0-B17C-4481-B27C-90BEF713BE8A}" destId="{258FC2D3-C0D4-4D87-8F0A-222FFBA228B5}" srcOrd="0" destOrd="0" presId="urn:microsoft.com/office/officeart/2008/layout/VerticalCurvedList"/>
    <dgm:cxn modelId="{022C4C09-CC82-4E8F-ABC2-55FA18398877}" type="presParOf" srcId="{3CF02D92-E471-42F2-ADD9-1A2D52D7134E}" destId="{7B02FC77-394F-49EE-92F3-2FA525E20AD7}" srcOrd="3" destOrd="0" presId="urn:microsoft.com/office/officeart/2008/layout/VerticalCurvedList"/>
    <dgm:cxn modelId="{1F555926-A4A5-4452-BFFA-817D83EAD732}" type="presParOf" srcId="{3CF02D92-E471-42F2-ADD9-1A2D52D7134E}" destId="{ED6BB706-CB1E-475A-9FE5-8C4B5258888C}" srcOrd="4" destOrd="0" presId="urn:microsoft.com/office/officeart/2008/layout/VerticalCurvedList"/>
    <dgm:cxn modelId="{3C8176B8-4C01-4631-9A8D-64047E007536}" type="presParOf" srcId="{ED6BB706-CB1E-475A-9FE5-8C4B5258888C}" destId="{7925C7D6-5F09-40D9-9959-6C70F0415CBE}" srcOrd="0" destOrd="0" presId="urn:microsoft.com/office/officeart/2008/layout/VerticalCurvedList"/>
    <dgm:cxn modelId="{4904D547-FB92-4503-A091-D445F63CA353}" type="presParOf" srcId="{3CF02D92-E471-42F2-ADD9-1A2D52D7134E}" destId="{3C99BC5A-2FAF-4D1D-B8E1-37B3CBD3F39E}" srcOrd="5" destOrd="0" presId="urn:microsoft.com/office/officeart/2008/layout/VerticalCurvedList"/>
    <dgm:cxn modelId="{62357D15-FF73-4EFC-9E96-99052EFC7A55}" type="presParOf" srcId="{3CF02D92-E471-42F2-ADD9-1A2D52D7134E}" destId="{133EA7BD-5295-417B-A7F9-33C0054C7330}" srcOrd="6" destOrd="0" presId="urn:microsoft.com/office/officeart/2008/layout/VerticalCurvedList"/>
    <dgm:cxn modelId="{FF3D0CA8-20DD-41B2-B45C-67BD1B6EB53F}" type="presParOf" srcId="{133EA7BD-5295-417B-A7F9-33C0054C7330}" destId="{92BA7BA1-E556-4290-8FF3-C584AA32E831}" srcOrd="0" destOrd="0" presId="urn:microsoft.com/office/officeart/2008/layout/VerticalCurvedList"/>
    <dgm:cxn modelId="{AD6F23E3-6E7F-471D-837C-C8E488B28558}" type="presParOf" srcId="{3CF02D92-E471-42F2-ADD9-1A2D52D7134E}" destId="{064ABD7A-9AE9-43CA-9248-B3E9CF9E21F0}" srcOrd="7" destOrd="0" presId="urn:microsoft.com/office/officeart/2008/layout/VerticalCurvedList"/>
    <dgm:cxn modelId="{266A49B9-D52F-464A-AD41-9963BAF73B1D}" type="presParOf" srcId="{3CF02D92-E471-42F2-ADD9-1A2D52D7134E}" destId="{53E2CA59-675F-4D2F-B25A-76F5070ED5CA}" srcOrd="8" destOrd="0" presId="urn:microsoft.com/office/officeart/2008/layout/VerticalCurvedList"/>
    <dgm:cxn modelId="{F4A4C9B1-6BF0-4526-B5F3-23834E04A4DC}" type="presParOf" srcId="{53E2CA59-675F-4D2F-B25A-76F5070ED5CA}" destId="{8CCAAAA8-3063-437F-8762-139C7BD4E5EC}" srcOrd="0" destOrd="0" presId="urn:microsoft.com/office/officeart/2008/layout/VerticalCurvedList"/>
    <dgm:cxn modelId="{DF9111F9-A3E3-4ABC-AF62-A427084ADE95}" type="presParOf" srcId="{3CF02D92-E471-42F2-ADD9-1A2D52D7134E}" destId="{77BE9C49-B42C-4C2A-ADD9-6D54EE23A832}" srcOrd="9" destOrd="0" presId="urn:microsoft.com/office/officeart/2008/layout/VerticalCurvedList"/>
    <dgm:cxn modelId="{D86D48BA-1E55-4E18-9D93-3C0D3102C826}" type="presParOf" srcId="{3CF02D92-E471-42F2-ADD9-1A2D52D7134E}" destId="{850F29C0-5BC2-4494-AEA8-D8B56C57ACBB}" srcOrd="10" destOrd="0" presId="urn:microsoft.com/office/officeart/2008/layout/VerticalCurvedList"/>
    <dgm:cxn modelId="{40AF9C01-BD96-473E-BA78-F4FC0FC32225}" type="presParOf" srcId="{850F29C0-5BC2-4494-AEA8-D8B56C57ACBB}" destId="{1DA896F9-3A4F-4D6E-A1CE-DB6B973CE781}" srcOrd="0" destOrd="0" presId="urn:microsoft.com/office/officeart/2008/layout/VerticalCurvedList"/>
    <dgm:cxn modelId="{501C9406-B256-4132-A37E-FBFD37F6737E}" type="presParOf" srcId="{3CF02D92-E471-42F2-ADD9-1A2D52D7134E}" destId="{D5FF2218-E3F2-492E-9F54-2CFDBE86959D}" srcOrd="11" destOrd="0" presId="urn:microsoft.com/office/officeart/2008/layout/VerticalCurvedList"/>
    <dgm:cxn modelId="{D2BCF83A-E9C9-4B22-88D4-5949CA98FEB3}" type="presParOf" srcId="{3CF02D92-E471-42F2-ADD9-1A2D52D7134E}" destId="{3CD23117-8EEB-4FEA-B6D3-3FD0A72D5F19}" srcOrd="12" destOrd="0" presId="urn:microsoft.com/office/officeart/2008/layout/VerticalCurvedList"/>
    <dgm:cxn modelId="{6FEF3229-035C-446B-A5A3-58F9E3EFBDC9}" type="presParOf" srcId="{3CD23117-8EEB-4FEA-B6D3-3FD0A72D5F19}" destId="{42DB0FE8-459E-4311-8140-EC4F00BF8852}"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008457-0844-4CC0-B431-408E0EA199B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216E6D39-C2D6-4586-9E44-78F1F2981D67}">
      <dgm:prSet custT="1"/>
      <dgm:spPr>
        <a:solidFill>
          <a:schemeClr val="accent1">
            <a:lumMod val="75000"/>
          </a:schemeClr>
        </a:solidFill>
      </dgm:spPr>
      <dgm:t>
        <a:bodyPr/>
        <a:lstStyle/>
        <a:p>
          <a:r>
            <a:rPr lang="en-US" sz="1800" dirty="0"/>
            <a:t>Findings:</a:t>
          </a:r>
        </a:p>
      </dgm:t>
    </dgm:pt>
    <dgm:pt modelId="{78E9262C-85EA-4861-84F8-948D03CBF7D0}" type="parTrans" cxnId="{834E066C-B5AB-4AAA-A05D-AE5FC8BF3CE8}">
      <dgm:prSet/>
      <dgm:spPr/>
      <dgm:t>
        <a:bodyPr/>
        <a:lstStyle/>
        <a:p>
          <a:endParaRPr lang="en-US"/>
        </a:p>
      </dgm:t>
    </dgm:pt>
    <dgm:pt modelId="{FBCD774E-6E89-4EAD-9CBF-617E07B272FB}" type="sibTrans" cxnId="{834E066C-B5AB-4AAA-A05D-AE5FC8BF3CE8}">
      <dgm:prSet/>
      <dgm:spPr/>
      <dgm:t>
        <a:bodyPr/>
        <a:lstStyle/>
        <a:p>
          <a:endParaRPr lang="en-US"/>
        </a:p>
      </dgm:t>
    </dgm:pt>
    <dgm:pt modelId="{A0BCA22D-2875-4A0B-B4F9-39EA0E115213}">
      <dgm:prSet/>
      <dgm:spPr>
        <a:solidFill>
          <a:schemeClr val="accent1">
            <a:lumMod val="75000"/>
          </a:schemeClr>
        </a:solidFill>
      </dgm:spPr>
      <dgm:t>
        <a:bodyPr/>
        <a:lstStyle/>
        <a:p>
          <a:r>
            <a:rPr lang="en-US" dirty="0" err="1"/>
            <a:t>Javascript</a:t>
          </a:r>
          <a:r>
            <a:rPr lang="en-US" dirty="0"/>
            <a:t>, HTML/CSS are the most used and anticipated languages</a:t>
          </a:r>
        </a:p>
      </dgm:t>
    </dgm:pt>
    <dgm:pt modelId="{5D4DEF0F-2B5C-4631-8F30-43B3D6D2C840}" type="parTrans" cxnId="{5CCBD2F4-CDED-41A8-B5D7-3EE9C1EE30CF}">
      <dgm:prSet/>
      <dgm:spPr/>
      <dgm:t>
        <a:bodyPr/>
        <a:lstStyle/>
        <a:p>
          <a:endParaRPr lang="en-US"/>
        </a:p>
      </dgm:t>
    </dgm:pt>
    <dgm:pt modelId="{1D2AEDC1-6632-4496-B1F8-48212F99B6D5}" type="sibTrans" cxnId="{5CCBD2F4-CDED-41A8-B5D7-3EE9C1EE30CF}">
      <dgm:prSet/>
      <dgm:spPr/>
      <dgm:t>
        <a:bodyPr/>
        <a:lstStyle/>
        <a:p>
          <a:endParaRPr lang="en-US"/>
        </a:p>
      </dgm:t>
    </dgm:pt>
    <dgm:pt modelId="{A295D74A-19E8-41D1-8089-CFE431FFFB5B}">
      <dgm:prSet/>
      <dgm:spPr>
        <a:solidFill>
          <a:schemeClr val="accent1">
            <a:lumMod val="75000"/>
          </a:schemeClr>
        </a:solidFill>
      </dgm:spPr>
      <dgm:t>
        <a:bodyPr/>
        <a:lstStyle/>
        <a:p>
          <a:r>
            <a:rPr lang="en-US" dirty="0"/>
            <a:t>SQL, as a database language, remains and will continue to be one of the most essential skills</a:t>
          </a:r>
        </a:p>
      </dgm:t>
    </dgm:pt>
    <dgm:pt modelId="{19D516D5-A491-4B29-AF38-384B7C02A901}" type="parTrans" cxnId="{1287ADA8-C4A7-43FB-B704-EB1F5006C630}">
      <dgm:prSet/>
      <dgm:spPr/>
      <dgm:t>
        <a:bodyPr/>
        <a:lstStyle/>
        <a:p>
          <a:endParaRPr lang="en-US"/>
        </a:p>
      </dgm:t>
    </dgm:pt>
    <dgm:pt modelId="{7640A2B7-C202-47BC-9616-CD8386D8DC2F}" type="sibTrans" cxnId="{1287ADA8-C4A7-43FB-B704-EB1F5006C630}">
      <dgm:prSet/>
      <dgm:spPr/>
      <dgm:t>
        <a:bodyPr/>
        <a:lstStyle/>
        <a:p>
          <a:endParaRPr lang="en-US"/>
        </a:p>
      </dgm:t>
    </dgm:pt>
    <dgm:pt modelId="{85D4D72A-36EC-425D-8826-515B5A1AA45F}">
      <dgm:prSet/>
      <dgm:spPr>
        <a:solidFill>
          <a:schemeClr val="accent1">
            <a:lumMod val="75000"/>
          </a:schemeClr>
        </a:solidFill>
      </dgm:spPr>
      <dgm:t>
        <a:bodyPr/>
        <a:lstStyle/>
        <a:p>
          <a:r>
            <a:rPr lang="en-US" dirty="0"/>
            <a:t>Interest in Python and TypeScript is soaring, while the future of C++, PHP, C#, and Bash appears to be in decline</a:t>
          </a:r>
        </a:p>
      </dgm:t>
    </dgm:pt>
    <dgm:pt modelId="{F1CCAC7D-F1F1-43C4-AC0B-3F5BA5AEB130}" type="parTrans" cxnId="{811E14D0-7FD5-40DF-B19E-96B342AA9025}">
      <dgm:prSet/>
      <dgm:spPr/>
      <dgm:t>
        <a:bodyPr/>
        <a:lstStyle/>
        <a:p>
          <a:endParaRPr lang="en-US"/>
        </a:p>
      </dgm:t>
    </dgm:pt>
    <dgm:pt modelId="{B41442E0-3F01-4913-9919-C2FE621CE955}" type="sibTrans" cxnId="{811E14D0-7FD5-40DF-B19E-96B342AA9025}">
      <dgm:prSet/>
      <dgm:spPr/>
      <dgm:t>
        <a:bodyPr/>
        <a:lstStyle/>
        <a:p>
          <a:endParaRPr lang="en-US"/>
        </a:p>
      </dgm:t>
    </dgm:pt>
    <dgm:pt modelId="{9AA9A2DB-4045-473B-9A44-0424246057C4}" type="pres">
      <dgm:prSet presAssocID="{B1008457-0844-4CC0-B431-408E0EA199B0}" presName="linear" presStyleCnt="0">
        <dgm:presLayoutVars>
          <dgm:animLvl val="lvl"/>
          <dgm:resizeHandles val="exact"/>
        </dgm:presLayoutVars>
      </dgm:prSet>
      <dgm:spPr/>
    </dgm:pt>
    <dgm:pt modelId="{2308DC55-400C-47FD-80B8-880D7FECF85A}" type="pres">
      <dgm:prSet presAssocID="{216E6D39-C2D6-4586-9E44-78F1F2981D67}" presName="parentText" presStyleLbl="node1" presStyleIdx="0" presStyleCnt="4">
        <dgm:presLayoutVars>
          <dgm:chMax val="0"/>
          <dgm:bulletEnabled val="1"/>
        </dgm:presLayoutVars>
      </dgm:prSet>
      <dgm:spPr/>
    </dgm:pt>
    <dgm:pt modelId="{84EE5F62-7073-4D52-B48E-6C5071939DA7}" type="pres">
      <dgm:prSet presAssocID="{FBCD774E-6E89-4EAD-9CBF-617E07B272FB}" presName="spacer" presStyleCnt="0"/>
      <dgm:spPr/>
    </dgm:pt>
    <dgm:pt modelId="{E36D1A4B-B421-4BB6-A206-F480BDB4B30A}" type="pres">
      <dgm:prSet presAssocID="{A0BCA22D-2875-4A0B-B4F9-39EA0E115213}" presName="parentText" presStyleLbl="node1" presStyleIdx="1" presStyleCnt="4">
        <dgm:presLayoutVars>
          <dgm:chMax val="0"/>
          <dgm:bulletEnabled val="1"/>
        </dgm:presLayoutVars>
      </dgm:prSet>
      <dgm:spPr/>
    </dgm:pt>
    <dgm:pt modelId="{20749614-21C4-4643-A904-002782AD59A3}" type="pres">
      <dgm:prSet presAssocID="{1D2AEDC1-6632-4496-B1F8-48212F99B6D5}" presName="spacer" presStyleCnt="0"/>
      <dgm:spPr/>
    </dgm:pt>
    <dgm:pt modelId="{1A66A4D8-C9A8-41F0-A00F-5ABD81F15CC2}" type="pres">
      <dgm:prSet presAssocID="{A295D74A-19E8-41D1-8089-CFE431FFFB5B}" presName="parentText" presStyleLbl="node1" presStyleIdx="2" presStyleCnt="4">
        <dgm:presLayoutVars>
          <dgm:chMax val="0"/>
          <dgm:bulletEnabled val="1"/>
        </dgm:presLayoutVars>
      </dgm:prSet>
      <dgm:spPr/>
    </dgm:pt>
    <dgm:pt modelId="{EAD8DF1E-2C61-4AAF-AB9D-31D322B46072}" type="pres">
      <dgm:prSet presAssocID="{7640A2B7-C202-47BC-9616-CD8386D8DC2F}" presName="spacer" presStyleCnt="0"/>
      <dgm:spPr/>
    </dgm:pt>
    <dgm:pt modelId="{00861E8E-C9D1-469D-949A-03563309590F}" type="pres">
      <dgm:prSet presAssocID="{85D4D72A-36EC-425D-8826-515B5A1AA45F}" presName="parentText" presStyleLbl="node1" presStyleIdx="3" presStyleCnt="4">
        <dgm:presLayoutVars>
          <dgm:chMax val="0"/>
          <dgm:bulletEnabled val="1"/>
        </dgm:presLayoutVars>
      </dgm:prSet>
      <dgm:spPr/>
    </dgm:pt>
  </dgm:ptLst>
  <dgm:cxnLst>
    <dgm:cxn modelId="{4F20665E-9BCA-4EC9-AA1E-8209168A7397}" type="presOf" srcId="{A295D74A-19E8-41D1-8089-CFE431FFFB5B}" destId="{1A66A4D8-C9A8-41F0-A00F-5ABD81F15CC2}" srcOrd="0" destOrd="0" presId="urn:microsoft.com/office/officeart/2005/8/layout/vList2"/>
    <dgm:cxn modelId="{4479B749-B2AD-41B0-9FD3-9FDBF72AF3E0}" type="presOf" srcId="{85D4D72A-36EC-425D-8826-515B5A1AA45F}" destId="{00861E8E-C9D1-469D-949A-03563309590F}" srcOrd="0" destOrd="0" presId="urn:microsoft.com/office/officeart/2005/8/layout/vList2"/>
    <dgm:cxn modelId="{834E066C-B5AB-4AAA-A05D-AE5FC8BF3CE8}" srcId="{B1008457-0844-4CC0-B431-408E0EA199B0}" destId="{216E6D39-C2D6-4586-9E44-78F1F2981D67}" srcOrd="0" destOrd="0" parTransId="{78E9262C-85EA-4861-84F8-948D03CBF7D0}" sibTransId="{FBCD774E-6E89-4EAD-9CBF-617E07B272FB}"/>
    <dgm:cxn modelId="{0CFE7A58-D6DF-4097-AE13-1A7924AB1CC2}" type="presOf" srcId="{216E6D39-C2D6-4586-9E44-78F1F2981D67}" destId="{2308DC55-400C-47FD-80B8-880D7FECF85A}" srcOrd="0" destOrd="0" presId="urn:microsoft.com/office/officeart/2005/8/layout/vList2"/>
    <dgm:cxn modelId="{DEB32092-5694-4A4C-AC69-BE7FE7173C3D}" type="presOf" srcId="{B1008457-0844-4CC0-B431-408E0EA199B0}" destId="{9AA9A2DB-4045-473B-9A44-0424246057C4}" srcOrd="0" destOrd="0" presId="urn:microsoft.com/office/officeart/2005/8/layout/vList2"/>
    <dgm:cxn modelId="{1287ADA8-C4A7-43FB-B704-EB1F5006C630}" srcId="{B1008457-0844-4CC0-B431-408E0EA199B0}" destId="{A295D74A-19E8-41D1-8089-CFE431FFFB5B}" srcOrd="2" destOrd="0" parTransId="{19D516D5-A491-4B29-AF38-384B7C02A901}" sibTransId="{7640A2B7-C202-47BC-9616-CD8386D8DC2F}"/>
    <dgm:cxn modelId="{811E14D0-7FD5-40DF-B19E-96B342AA9025}" srcId="{B1008457-0844-4CC0-B431-408E0EA199B0}" destId="{85D4D72A-36EC-425D-8826-515B5A1AA45F}" srcOrd="3" destOrd="0" parTransId="{F1CCAC7D-F1F1-43C4-AC0B-3F5BA5AEB130}" sibTransId="{B41442E0-3F01-4913-9919-C2FE621CE955}"/>
    <dgm:cxn modelId="{43E5CFED-9DDC-4B8F-AADB-1143C682C7B5}" type="presOf" srcId="{A0BCA22D-2875-4A0B-B4F9-39EA0E115213}" destId="{E36D1A4B-B421-4BB6-A206-F480BDB4B30A}" srcOrd="0" destOrd="0" presId="urn:microsoft.com/office/officeart/2005/8/layout/vList2"/>
    <dgm:cxn modelId="{5CCBD2F4-CDED-41A8-B5D7-3EE9C1EE30CF}" srcId="{B1008457-0844-4CC0-B431-408E0EA199B0}" destId="{A0BCA22D-2875-4A0B-B4F9-39EA0E115213}" srcOrd="1" destOrd="0" parTransId="{5D4DEF0F-2B5C-4631-8F30-43B3D6D2C840}" sibTransId="{1D2AEDC1-6632-4496-B1F8-48212F99B6D5}"/>
    <dgm:cxn modelId="{A93EAF34-E93E-437A-B300-2DCDD33DCB7B}" type="presParOf" srcId="{9AA9A2DB-4045-473B-9A44-0424246057C4}" destId="{2308DC55-400C-47FD-80B8-880D7FECF85A}" srcOrd="0" destOrd="0" presId="urn:microsoft.com/office/officeart/2005/8/layout/vList2"/>
    <dgm:cxn modelId="{D630C245-D20C-4CBB-A54D-0599C13C0761}" type="presParOf" srcId="{9AA9A2DB-4045-473B-9A44-0424246057C4}" destId="{84EE5F62-7073-4D52-B48E-6C5071939DA7}" srcOrd="1" destOrd="0" presId="urn:microsoft.com/office/officeart/2005/8/layout/vList2"/>
    <dgm:cxn modelId="{233A43B5-8BB1-44EE-BEE1-E3B1502B959E}" type="presParOf" srcId="{9AA9A2DB-4045-473B-9A44-0424246057C4}" destId="{E36D1A4B-B421-4BB6-A206-F480BDB4B30A}" srcOrd="2" destOrd="0" presId="urn:microsoft.com/office/officeart/2005/8/layout/vList2"/>
    <dgm:cxn modelId="{810E277D-B6A5-45C8-9093-F129CC0C20C2}" type="presParOf" srcId="{9AA9A2DB-4045-473B-9A44-0424246057C4}" destId="{20749614-21C4-4643-A904-002782AD59A3}" srcOrd="3" destOrd="0" presId="urn:microsoft.com/office/officeart/2005/8/layout/vList2"/>
    <dgm:cxn modelId="{A7BD4EE3-CB6C-4104-B92E-9E9204B31DA1}" type="presParOf" srcId="{9AA9A2DB-4045-473B-9A44-0424246057C4}" destId="{1A66A4D8-C9A8-41F0-A00F-5ABD81F15CC2}" srcOrd="4" destOrd="0" presId="urn:microsoft.com/office/officeart/2005/8/layout/vList2"/>
    <dgm:cxn modelId="{543D120C-B1CE-495E-8C5F-3058E767C32A}" type="presParOf" srcId="{9AA9A2DB-4045-473B-9A44-0424246057C4}" destId="{EAD8DF1E-2C61-4AAF-AB9D-31D322B46072}" srcOrd="5" destOrd="0" presId="urn:microsoft.com/office/officeart/2005/8/layout/vList2"/>
    <dgm:cxn modelId="{A46020A0-B4DD-4504-9CDB-A42F1ECEF200}" type="presParOf" srcId="{9AA9A2DB-4045-473B-9A44-0424246057C4}" destId="{00861E8E-C9D1-469D-949A-03563309590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802EBB-FCBB-4828-AEED-0E429609D0B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E7C3438-DD81-444E-B45C-A1B9A9969A7A}">
      <dgm:prSet custT="1"/>
      <dgm:spPr>
        <a:solidFill>
          <a:schemeClr val="accent1">
            <a:lumMod val="75000"/>
          </a:schemeClr>
        </a:solidFill>
      </dgm:spPr>
      <dgm:t>
        <a:bodyPr/>
        <a:lstStyle/>
        <a:p>
          <a:r>
            <a:rPr lang="en-US" sz="1800" dirty="0"/>
            <a:t>Implications:</a:t>
          </a:r>
        </a:p>
      </dgm:t>
    </dgm:pt>
    <dgm:pt modelId="{0DDB7473-3157-499F-AFDE-332F4CF04644}" type="parTrans" cxnId="{2C44E4D4-82EE-4A9F-8E02-9305979A0A29}">
      <dgm:prSet/>
      <dgm:spPr/>
      <dgm:t>
        <a:bodyPr/>
        <a:lstStyle/>
        <a:p>
          <a:endParaRPr lang="en-US"/>
        </a:p>
      </dgm:t>
    </dgm:pt>
    <dgm:pt modelId="{4855A5AB-1480-48E9-9B89-FC3556C45CA4}" type="sibTrans" cxnId="{2C44E4D4-82EE-4A9F-8E02-9305979A0A29}">
      <dgm:prSet/>
      <dgm:spPr/>
      <dgm:t>
        <a:bodyPr/>
        <a:lstStyle/>
        <a:p>
          <a:endParaRPr lang="en-US"/>
        </a:p>
      </dgm:t>
    </dgm:pt>
    <dgm:pt modelId="{0AB5C1C6-CEFA-40EC-8426-061C3E5D48A7}">
      <dgm:prSet/>
      <dgm:spPr>
        <a:solidFill>
          <a:schemeClr val="accent1">
            <a:lumMod val="75000"/>
          </a:schemeClr>
        </a:solidFill>
      </dgm:spPr>
      <dgm:t>
        <a:bodyPr/>
        <a:lstStyle/>
        <a:p>
          <a:r>
            <a:rPr lang="en-US" dirty="0"/>
            <a:t>Web development languages continue to dominate and are expected to maintain their prominence</a:t>
          </a:r>
        </a:p>
      </dgm:t>
    </dgm:pt>
    <dgm:pt modelId="{655FC0A7-1C94-4118-879E-229AFAC34863}" type="parTrans" cxnId="{DC2FFBD0-2244-4492-8A21-1C7914DA9C82}">
      <dgm:prSet/>
      <dgm:spPr/>
      <dgm:t>
        <a:bodyPr/>
        <a:lstStyle/>
        <a:p>
          <a:endParaRPr lang="en-US"/>
        </a:p>
      </dgm:t>
    </dgm:pt>
    <dgm:pt modelId="{23861E60-FC51-4EE1-8595-947601EA273E}" type="sibTrans" cxnId="{DC2FFBD0-2244-4492-8A21-1C7914DA9C82}">
      <dgm:prSet/>
      <dgm:spPr/>
      <dgm:t>
        <a:bodyPr/>
        <a:lstStyle/>
        <a:p>
          <a:endParaRPr lang="en-US"/>
        </a:p>
      </dgm:t>
    </dgm:pt>
    <dgm:pt modelId="{52F6BA4A-F219-400A-B36F-04ACE3E91B9C}">
      <dgm:prSet/>
      <dgm:spPr>
        <a:solidFill>
          <a:schemeClr val="accent1">
            <a:lumMod val="75000"/>
          </a:schemeClr>
        </a:solidFill>
      </dgm:spPr>
      <dgm:t>
        <a:bodyPr/>
        <a:lstStyle/>
        <a:p>
          <a:r>
            <a:rPr lang="en-US" dirty="0"/>
            <a:t>There's a potential trend of JavaScript users migrating towards TypeScript</a:t>
          </a:r>
        </a:p>
      </dgm:t>
    </dgm:pt>
    <dgm:pt modelId="{38E4F71C-1D06-4DFA-9287-43C4CE39043F}" type="parTrans" cxnId="{5E833C26-49BB-49F5-9E38-CC297CA4A96D}">
      <dgm:prSet/>
      <dgm:spPr/>
      <dgm:t>
        <a:bodyPr/>
        <a:lstStyle/>
        <a:p>
          <a:endParaRPr lang="en-US"/>
        </a:p>
      </dgm:t>
    </dgm:pt>
    <dgm:pt modelId="{34389D08-2BC8-4C08-A0B5-8F1BD26A214E}" type="sibTrans" cxnId="{5E833C26-49BB-49F5-9E38-CC297CA4A96D}">
      <dgm:prSet/>
      <dgm:spPr/>
      <dgm:t>
        <a:bodyPr/>
        <a:lstStyle/>
        <a:p>
          <a:endParaRPr lang="en-US"/>
        </a:p>
      </dgm:t>
    </dgm:pt>
    <dgm:pt modelId="{FB7BFA02-DB24-4B6B-878E-16D9ACAF78DC}">
      <dgm:prSet/>
      <dgm:spPr>
        <a:solidFill>
          <a:schemeClr val="accent1">
            <a:lumMod val="75000"/>
          </a:schemeClr>
        </a:solidFill>
      </dgm:spPr>
      <dgm:t>
        <a:bodyPr/>
        <a:lstStyle/>
        <a:p>
          <a:r>
            <a:rPr lang="en-US" dirty="0"/>
            <a:t>Python is rapidly emerging as one of the most critical languages in the programming landscape</a:t>
          </a:r>
        </a:p>
      </dgm:t>
    </dgm:pt>
    <dgm:pt modelId="{1745A1BF-55E1-4638-BB20-8DD819352C5D}" type="parTrans" cxnId="{9FDFF70F-B6CB-4B4E-B65E-66C28209C144}">
      <dgm:prSet/>
      <dgm:spPr/>
      <dgm:t>
        <a:bodyPr/>
        <a:lstStyle/>
        <a:p>
          <a:endParaRPr lang="en-US"/>
        </a:p>
      </dgm:t>
    </dgm:pt>
    <dgm:pt modelId="{5B21E850-F27E-4A46-9E00-C7577C80CD0C}" type="sibTrans" cxnId="{9FDFF70F-B6CB-4B4E-B65E-66C28209C144}">
      <dgm:prSet/>
      <dgm:spPr/>
      <dgm:t>
        <a:bodyPr/>
        <a:lstStyle/>
        <a:p>
          <a:endParaRPr lang="en-US"/>
        </a:p>
      </dgm:t>
    </dgm:pt>
    <dgm:pt modelId="{ECE3EC97-A254-4C30-9349-7EDF6B35129F}" type="pres">
      <dgm:prSet presAssocID="{81802EBB-FCBB-4828-AEED-0E429609D0B8}" presName="linear" presStyleCnt="0">
        <dgm:presLayoutVars>
          <dgm:animLvl val="lvl"/>
          <dgm:resizeHandles val="exact"/>
        </dgm:presLayoutVars>
      </dgm:prSet>
      <dgm:spPr/>
    </dgm:pt>
    <dgm:pt modelId="{87FA03A9-F34F-4790-A7E1-E9B26E045927}" type="pres">
      <dgm:prSet presAssocID="{BE7C3438-DD81-444E-B45C-A1B9A9969A7A}" presName="parentText" presStyleLbl="node1" presStyleIdx="0" presStyleCnt="4">
        <dgm:presLayoutVars>
          <dgm:chMax val="0"/>
          <dgm:bulletEnabled val="1"/>
        </dgm:presLayoutVars>
      </dgm:prSet>
      <dgm:spPr/>
    </dgm:pt>
    <dgm:pt modelId="{4BE56B3F-1ADC-4E63-BE41-5CEE16032651}" type="pres">
      <dgm:prSet presAssocID="{4855A5AB-1480-48E9-9B89-FC3556C45CA4}" presName="spacer" presStyleCnt="0"/>
      <dgm:spPr/>
    </dgm:pt>
    <dgm:pt modelId="{82E45D55-BA87-417A-A7C3-16369CEE9DE8}" type="pres">
      <dgm:prSet presAssocID="{0AB5C1C6-CEFA-40EC-8426-061C3E5D48A7}" presName="parentText" presStyleLbl="node1" presStyleIdx="1" presStyleCnt="4">
        <dgm:presLayoutVars>
          <dgm:chMax val="0"/>
          <dgm:bulletEnabled val="1"/>
        </dgm:presLayoutVars>
      </dgm:prSet>
      <dgm:spPr/>
    </dgm:pt>
    <dgm:pt modelId="{BBA14306-9A06-49BE-ADA4-02C0F793BE12}" type="pres">
      <dgm:prSet presAssocID="{23861E60-FC51-4EE1-8595-947601EA273E}" presName="spacer" presStyleCnt="0"/>
      <dgm:spPr/>
    </dgm:pt>
    <dgm:pt modelId="{36B0FA66-8E51-4F3D-86F9-02021B2A96A2}" type="pres">
      <dgm:prSet presAssocID="{52F6BA4A-F219-400A-B36F-04ACE3E91B9C}" presName="parentText" presStyleLbl="node1" presStyleIdx="2" presStyleCnt="4">
        <dgm:presLayoutVars>
          <dgm:chMax val="0"/>
          <dgm:bulletEnabled val="1"/>
        </dgm:presLayoutVars>
      </dgm:prSet>
      <dgm:spPr/>
    </dgm:pt>
    <dgm:pt modelId="{852EE033-722D-420F-A365-0B1F2A3E1A52}" type="pres">
      <dgm:prSet presAssocID="{34389D08-2BC8-4C08-A0B5-8F1BD26A214E}" presName="spacer" presStyleCnt="0"/>
      <dgm:spPr/>
    </dgm:pt>
    <dgm:pt modelId="{18EF9827-33B4-4D6A-95F8-47F1CC8654F1}" type="pres">
      <dgm:prSet presAssocID="{FB7BFA02-DB24-4B6B-878E-16D9ACAF78DC}" presName="parentText" presStyleLbl="node1" presStyleIdx="3" presStyleCnt="4">
        <dgm:presLayoutVars>
          <dgm:chMax val="0"/>
          <dgm:bulletEnabled val="1"/>
        </dgm:presLayoutVars>
      </dgm:prSet>
      <dgm:spPr/>
    </dgm:pt>
  </dgm:ptLst>
  <dgm:cxnLst>
    <dgm:cxn modelId="{9FDFF70F-B6CB-4B4E-B65E-66C28209C144}" srcId="{81802EBB-FCBB-4828-AEED-0E429609D0B8}" destId="{FB7BFA02-DB24-4B6B-878E-16D9ACAF78DC}" srcOrd="3" destOrd="0" parTransId="{1745A1BF-55E1-4638-BB20-8DD819352C5D}" sibTransId="{5B21E850-F27E-4A46-9E00-C7577C80CD0C}"/>
    <dgm:cxn modelId="{5E833C26-49BB-49F5-9E38-CC297CA4A96D}" srcId="{81802EBB-FCBB-4828-AEED-0E429609D0B8}" destId="{52F6BA4A-F219-400A-B36F-04ACE3E91B9C}" srcOrd="2" destOrd="0" parTransId="{38E4F71C-1D06-4DFA-9287-43C4CE39043F}" sibTransId="{34389D08-2BC8-4C08-A0B5-8F1BD26A214E}"/>
    <dgm:cxn modelId="{152A97B4-7BE5-4E14-BFA8-F51170D893ED}" type="presOf" srcId="{81802EBB-FCBB-4828-AEED-0E429609D0B8}" destId="{ECE3EC97-A254-4C30-9349-7EDF6B35129F}" srcOrd="0" destOrd="0" presId="urn:microsoft.com/office/officeart/2005/8/layout/vList2"/>
    <dgm:cxn modelId="{13251AB7-2DD3-41E7-B839-4B4B784A3A44}" type="presOf" srcId="{0AB5C1C6-CEFA-40EC-8426-061C3E5D48A7}" destId="{82E45D55-BA87-417A-A7C3-16369CEE9DE8}" srcOrd="0" destOrd="0" presId="urn:microsoft.com/office/officeart/2005/8/layout/vList2"/>
    <dgm:cxn modelId="{DC2FFBD0-2244-4492-8A21-1C7914DA9C82}" srcId="{81802EBB-FCBB-4828-AEED-0E429609D0B8}" destId="{0AB5C1C6-CEFA-40EC-8426-061C3E5D48A7}" srcOrd="1" destOrd="0" parTransId="{655FC0A7-1C94-4118-879E-229AFAC34863}" sibTransId="{23861E60-FC51-4EE1-8595-947601EA273E}"/>
    <dgm:cxn modelId="{2C44E4D4-82EE-4A9F-8E02-9305979A0A29}" srcId="{81802EBB-FCBB-4828-AEED-0E429609D0B8}" destId="{BE7C3438-DD81-444E-B45C-A1B9A9969A7A}" srcOrd="0" destOrd="0" parTransId="{0DDB7473-3157-499F-AFDE-332F4CF04644}" sibTransId="{4855A5AB-1480-48E9-9B89-FC3556C45CA4}"/>
    <dgm:cxn modelId="{CD3DEFFD-C990-4123-9E26-CC3DC3C93FF3}" type="presOf" srcId="{52F6BA4A-F219-400A-B36F-04ACE3E91B9C}" destId="{36B0FA66-8E51-4F3D-86F9-02021B2A96A2}" srcOrd="0" destOrd="0" presId="urn:microsoft.com/office/officeart/2005/8/layout/vList2"/>
    <dgm:cxn modelId="{8DA0FEFE-E65B-46E8-B6FE-73D9BF57DB65}" type="presOf" srcId="{BE7C3438-DD81-444E-B45C-A1B9A9969A7A}" destId="{87FA03A9-F34F-4790-A7E1-E9B26E045927}" srcOrd="0" destOrd="0" presId="urn:microsoft.com/office/officeart/2005/8/layout/vList2"/>
    <dgm:cxn modelId="{0E17F5FF-FDD6-4202-AD8A-35159D93224C}" type="presOf" srcId="{FB7BFA02-DB24-4B6B-878E-16D9ACAF78DC}" destId="{18EF9827-33B4-4D6A-95F8-47F1CC8654F1}" srcOrd="0" destOrd="0" presId="urn:microsoft.com/office/officeart/2005/8/layout/vList2"/>
    <dgm:cxn modelId="{0C9422A6-C860-48D4-998E-15E62BD73E9E}" type="presParOf" srcId="{ECE3EC97-A254-4C30-9349-7EDF6B35129F}" destId="{87FA03A9-F34F-4790-A7E1-E9B26E045927}" srcOrd="0" destOrd="0" presId="urn:microsoft.com/office/officeart/2005/8/layout/vList2"/>
    <dgm:cxn modelId="{707FFCAA-B83C-418B-B2B9-793323C8BFCF}" type="presParOf" srcId="{ECE3EC97-A254-4C30-9349-7EDF6B35129F}" destId="{4BE56B3F-1ADC-4E63-BE41-5CEE16032651}" srcOrd="1" destOrd="0" presId="urn:microsoft.com/office/officeart/2005/8/layout/vList2"/>
    <dgm:cxn modelId="{D29F31AA-02AD-46CA-A6C9-5ED14B05842E}" type="presParOf" srcId="{ECE3EC97-A254-4C30-9349-7EDF6B35129F}" destId="{82E45D55-BA87-417A-A7C3-16369CEE9DE8}" srcOrd="2" destOrd="0" presId="urn:microsoft.com/office/officeart/2005/8/layout/vList2"/>
    <dgm:cxn modelId="{E2D6DC09-D997-479B-B889-8CF2BD8D83B0}" type="presParOf" srcId="{ECE3EC97-A254-4C30-9349-7EDF6B35129F}" destId="{BBA14306-9A06-49BE-ADA4-02C0F793BE12}" srcOrd="3" destOrd="0" presId="urn:microsoft.com/office/officeart/2005/8/layout/vList2"/>
    <dgm:cxn modelId="{3A6A8D93-70FB-41C6-90DE-9C9E416CA111}" type="presParOf" srcId="{ECE3EC97-A254-4C30-9349-7EDF6B35129F}" destId="{36B0FA66-8E51-4F3D-86F9-02021B2A96A2}" srcOrd="4" destOrd="0" presId="urn:microsoft.com/office/officeart/2005/8/layout/vList2"/>
    <dgm:cxn modelId="{BBEBB124-82B2-46AD-AF60-442E4547C0A7}" type="presParOf" srcId="{ECE3EC97-A254-4C30-9349-7EDF6B35129F}" destId="{852EE033-722D-420F-A365-0B1F2A3E1A52}" srcOrd="5" destOrd="0" presId="urn:microsoft.com/office/officeart/2005/8/layout/vList2"/>
    <dgm:cxn modelId="{7F4F3300-8A0B-4EAA-A797-7DC631DABFD2}" type="presParOf" srcId="{ECE3EC97-A254-4C30-9349-7EDF6B35129F}" destId="{18EF9827-33B4-4D6A-95F8-47F1CC8654F1}"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C5FF92-2995-4A7B-80FC-D72E929DD21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CD5945C-97A8-47C7-9DFA-4D7E20E920D1}">
      <dgm:prSet custT="1"/>
      <dgm:spPr>
        <a:solidFill>
          <a:schemeClr val="accent1">
            <a:lumMod val="75000"/>
          </a:schemeClr>
        </a:solidFill>
      </dgm:spPr>
      <dgm:t>
        <a:bodyPr/>
        <a:lstStyle/>
        <a:p>
          <a:r>
            <a:rPr lang="en-US" sz="1800" dirty="0"/>
            <a:t>Findings</a:t>
          </a:r>
        </a:p>
      </dgm:t>
    </dgm:pt>
    <dgm:pt modelId="{B20613F4-140E-4A52-A110-59A2D2A5A114}" type="parTrans" cxnId="{C1D93A91-AE2F-4F32-B5A9-A8B582C8650C}">
      <dgm:prSet/>
      <dgm:spPr/>
      <dgm:t>
        <a:bodyPr/>
        <a:lstStyle/>
        <a:p>
          <a:endParaRPr lang="en-US"/>
        </a:p>
      </dgm:t>
    </dgm:pt>
    <dgm:pt modelId="{989C9FAF-0D78-4B1B-A5B0-676BF8032A49}" type="sibTrans" cxnId="{C1D93A91-AE2F-4F32-B5A9-A8B582C8650C}">
      <dgm:prSet/>
      <dgm:spPr/>
      <dgm:t>
        <a:bodyPr/>
        <a:lstStyle/>
        <a:p>
          <a:endParaRPr lang="en-US"/>
        </a:p>
      </dgm:t>
    </dgm:pt>
    <dgm:pt modelId="{1CC4FE5E-E879-4AAA-B031-6D6B8B875866}">
      <dgm:prSet custT="1"/>
      <dgm:spPr>
        <a:solidFill>
          <a:schemeClr val="accent1">
            <a:lumMod val="75000"/>
          </a:schemeClr>
        </a:solidFill>
      </dgm:spPr>
      <dgm:t>
        <a:bodyPr/>
        <a:lstStyle/>
        <a:p>
          <a:r>
            <a:rPr lang="en-US" sz="1400" dirty="0"/>
            <a:t>SQL database software remains the most popular choice among developers, with MySQL being the favored option</a:t>
          </a:r>
        </a:p>
      </dgm:t>
    </dgm:pt>
    <dgm:pt modelId="{1C815146-7061-47EA-A931-54DAB5E9DF9C}" type="parTrans" cxnId="{FEA9CD44-4003-47D0-A434-D31413C3CFBE}">
      <dgm:prSet/>
      <dgm:spPr/>
      <dgm:t>
        <a:bodyPr/>
        <a:lstStyle/>
        <a:p>
          <a:endParaRPr lang="en-US"/>
        </a:p>
      </dgm:t>
    </dgm:pt>
    <dgm:pt modelId="{B5A9998F-B7EA-4A97-87C0-24C18A8A1895}" type="sibTrans" cxnId="{FEA9CD44-4003-47D0-A434-D31413C3CFBE}">
      <dgm:prSet/>
      <dgm:spPr/>
      <dgm:t>
        <a:bodyPr/>
        <a:lstStyle/>
        <a:p>
          <a:endParaRPr lang="en-US"/>
        </a:p>
      </dgm:t>
    </dgm:pt>
    <dgm:pt modelId="{0FC6B29C-A7B0-49EE-A17A-DD57D57365C3}">
      <dgm:prSet custT="1"/>
      <dgm:spPr>
        <a:solidFill>
          <a:schemeClr val="accent1">
            <a:lumMod val="75000"/>
          </a:schemeClr>
        </a:solidFill>
      </dgm:spPr>
      <dgm:t>
        <a:bodyPr/>
        <a:lstStyle/>
        <a:p>
          <a:r>
            <a:rPr lang="en-US" sz="1400" dirty="0"/>
            <a:t>Increasing interest in </a:t>
          </a:r>
          <a:r>
            <a:rPr lang="en-US" sz="1400" dirty="0" err="1"/>
            <a:t>PostgresSQL</a:t>
          </a:r>
          <a:r>
            <a:rPr lang="en-US" sz="1400" dirty="0"/>
            <a:t> and MongoDB</a:t>
          </a:r>
        </a:p>
      </dgm:t>
    </dgm:pt>
    <dgm:pt modelId="{F726DD4D-8732-45A6-A80A-4710F5000484}" type="parTrans" cxnId="{20EFF468-9112-42E1-A071-BDC41BD4EEC5}">
      <dgm:prSet/>
      <dgm:spPr/>
      <dgm:t>
        <a:bodyPr/>
        <a:lstStyle/>
        <a:p>
          <a:endParaRPr lang="en-US"/>
        </a:p>
      </dgm:t>
    </dgm:pt>
    <dgm:pt modelId="{CA07F11E-8193-4514-8558-125BDBB5D88A}" type="sibTrans" cxnId="{20EFF468-9112-42E1-A071-BDC41BD4EEC5}">
      <dgm:prSet/>
      <dgm:spPr/>
      <dgm:t>
        <a:bodyPr/>
        <a:lstStyle/>
        <a:p>
          <a:endParaRPr lang="en-US"/>
        </a:p>
      </dgm:t>
    </dgm:pt>
    <dgm:pt modelId="{C6CB6FEC-1F10-4AC6-8ED4-42F496E89245}">
      <dgm:prSet custT="1"/>
      <dgm:spPr>
        <a:solidFill>
          <a:schemeClr val="accent1">
            <a:lumMod val="75000"/>
          </a:schemeClr>
        </a:solidFill>
      </dgm:spPr>
      <dgm:t>
        <a:bodyPr/>
        <a:lstStyle/>
        <a:p>
          <a:r>
            <a:rPr lang="en-US" sz="1400" dirty="0"/>
            <a:t>Emerging database technologies such as MongoDB, Redis, and Elasticsearch are quickly gaining popularity</a:t>
          </a:r>
        </a:p>
      </dgm:t>
    </dgm:pt>
    <dgm:pt modelId="{58EA4992-D708-42DB-A65E-E17C434AD148}" type="parTrans" cxnId="{E6B610E3-3018-48CB-98E0-13FAB980ACBA}">
      <dgm:prSet/>
      <dgm:spPr/>
      <dgm:t>
        <a:bodyPr/>
        <a:lstStyle/>
        <a:p>
          <a:endParaRPr lang="en-US"/>
        </a:p>
      </dgm:t>
    </dgm:pt>
    <dgm:pt modelId="{EBE32BFF-2BC9-4D1A-9FA4-BC91EA45C22D}" type="sibTrans" cxnId="{E6B610E3-3018-48CB-98E0-13FAB980ACBA}">
      <dgm:prSet/>
      <dgm:spPr/>
      <dgm:t>
        <a:bodyPr/>
        <a:lstStyle/>
        <a:p>
          <a:endParaRPr lang="en-US"/>
        </a:p>
      </dgm:t>
    </dgm:pt>
    <dgm:pt modelId="{C48FA71E-8BF9-4D3E-BD60-FA1C4B0B518F}" type="pres">
      <dgm:prSet presAssocID="{47C5FF92-2995-4A7B-80FC-D72E929DD21B}" presName="linear" presStyleCnt="0">
        <dgm:presLayoutVars>
          <dgm:animLvl val="lvl"/>
          <dgm:resizeHandles val="exact"/>
        </dgm:presLayoutVars>
      </dgm:prSet>
      <dgm:spPr/>
    </dgm:pt>
    <dgm:pt modelId="{1AE3ED1A-B340-4171-B818-857C645D4CBB}" type="pres">
      <dgm:prSet presAssocID="{7CD5945C-97A8-47C7-9DFA-4D7E20E920D1}" presName="parentText" presStyleLbl="node1" presStyleIdx="0" presStyleCnt="4">
        <dgm:presLayoutVars>
          <dgm:chMax val="0"/>
          <dgm:bulletEnabled val="1"/>
        </dgm:presLayoutVars>
      </dgm:prSet>
      <dgm:spPr/>
    </dgm:pt>
    <dgm:pt modelId="{74B50025-38B5-4255-8A11-FEB51699F9F3}" type="pres">
      <dgm:prSet presAssocID="{989C9FAF-0D78-4B1B-A5B0-676BF8032A49}" presName="spacer" presStyleCnt="0"/>
      <dgm:spPr/>
    </dgm:pt>
    <dgm:pt modelId="{FC60B7B1-794D-4256-84E4-FB9EEAEDE5BC}" type="pres">
      <dgm:prSet presAssocID="{1CC4FE5E-E879-4AAA-B031-6D6B8B875866}" presName="parentText" presStyleLbl="node1" presStyleIdx="1" presStyleCnt="4">
        <dgm:presLayoutVars>
          <dgm:chMax val="0"/>
          <dgm:bulletEnabled val="1"/>
        </dgm:presLayoutVars>
      </dgm:prSet>
      <dgm:spPr/>
    </dgm:pt>
    <dgm:pt modelId="{6AC37D60-0C0C-4834-ADB0-B1282C6DC025}" type="pres">
      <dgm:prSet presAssocID="{B5A9998F-B7EA-4A97-87C0-24C18A8A1895}" presName="spacer" presStyleCnt="0"/>
      <dgm:spPr/>
    </dgm:pt>
    <dgm:pt modelId="{441469DA-07F9-44E1-A98F-8F9BDB08B9BA}" type="pres">
      <dgm:prSet presAssocID="{0FC6B29C-A7B0-49EE-A17A-DD57D57365C3}" presName="parentText" presStyleLbl="node1" presStyleIdx="2" presStyleCnt="4">
        <dgm:presLayoutVars>
          <dgm:chMax val="0"/>
          <dgm:bulletEnabled val="1"/>
        </dgm:presLayoutVars>
      </dgm:prSet>
      <dgm:spPr/>
    </dgm:pt>
    <dgm:pt modelId="{3C199480-33AC-4933-9B37-6998510053D1}" type="pres">
      <dgm:prSet presAssocID="{CA07F11E-8193-4514-8558-125BDBB5D88A}" presName="spacer" presStyleCnt="0"/>
      <dgm:spPr/>
    </dgm:pt>
    <dgm:pt modelId="{0C90E986-B1AD-4E2E-8BA1-9B9FE4671712}" type="pres">
      <dgm:prSet presAssocID="{C6CB6FEC-1F10-4AC6-8ED4-42F496E89245}" presName="parentText" presStyleLbl="node1" presStyleIdx="3" presStyleCnt="4">
        <dgm:presLayoutVars>
          <dgm:chMax val="0"/>
          <dgm:bulletEnabled val="1"/>
        </dgm:presLayoutVars>
      </dgm:prSet>
      <dgm:spPr/>
    </dgm:pt>
  </dgm:ptLst>
  <dgm:cxnLst>
    <dgm:cxn modelId="{3E5D7E02-8651-4C31-AD77-84E5ADCD19E1}" type="presOf" srcId="{1CC4FE5E-E879-4AAA-B031-6D6B8B875866}" destId="{FC60B7B1-794D-4256-84E4-FB9EEAEDE5BC}" srcOrd="0" destOrd="0" presId="urn:microsoft.com/office/officeart/2005/8/layout/vList2"/>
    <dgm:cxn modelId="{FEA9CD44-4003-47D0-A434-D31413C3CFBE}" srcId="{47C5FF92-2995-4A7B-80FC-D72E929DD21B}" destId="{1CC4FE5E-E879-4AAA-B031-6D6B8B875866}" srcOrd="1" destOrd="0" parTransId="{1C815146-7061-47EA-A931-54DAB5E9DF9C}" sibTransId="{B5A9998F-B7EA-4A97-87C0-24C18A8A1895}"/>
    <dgm:cxn modelId="{20EFF468-9112-42E1-A071-BDC41BD4EEC5}" srcId="{47C5FF92-2995-4A7B-80FC-D72E929DD21B}" destId="{0FC6B29C-A7B0-49EE-A17A-DD57D57365C3}" srcOrd="2" destOrd="0" parTransId="{F726DD4D-8732-45A6-A80A-4710F5000484}" sibTransId="{CA07F11E-8193-4514-8558-125BDBB5D88A}"/>
    <dgm:cxn modelId="{EA366A70-2417-419F-82C6-1D7AF22C2E6A}" type="presOf" srcId="{C6CB6FEC-1F10-4AC6-8ED4-42F496E89245}" destId="{0C90E986-B1AD-4E2E-8BA1-9B9FE4671712}" srcOrd="0" destOrd="0" presId="urn:microsoft.com/office/officeart/2005/8/layout/vList2"/>
    <dgm:cxn modelId="{1C005790-775F-4A9E-8822-A4BA2146FC3F}" type="presOf" srcId="{7CD5945C-97A8-47C7-9DFA-4D7E20E920D1}" destId="{1AE3ED1A-B340-4171-B818-857C645D4CBB}" srcOrd="0" destOrd="0" presId="urn:microsoft.com/office/officeart/2005/8/layout/vList2"/>
    <dgm:cxn modelId="{C1D93A91-AE2F-4F32-B5A9-A8B582C8650C}" srcId="{47C5FF92-2995-4A7B-80FC-D72E929DD21B}" destId="{7CD5945C-97A8-47C7-9DFA-4D7E20E920D1}" srcOrd="0" destOrd="0" parTransId="{B20613F4-140E-4A52-A110-59A2D2A5A114}" sibTransId="{989C9FAF-0D78-4B1B-A5B0-676BF8032A49}"/>
    <dgm:cxn modelId="{B780B7A2-3A5C-444A-B35D-EE7DC31F840C}" type="presOf" srcId="{0FC6B29C-A7B0-49EE-A17A-DD57D57365C3}" destId="{441469DA-07F9-44E1-A98F-8F9BDB08B9BA}" srcOrd="0" destOrd="0" presId="urn:microsoft.com/office/officeart/2005/8/layout/vList2"/>
    <dgm:cxn modelId="{6817CDC4-8B6C-406F-B9FC-4750AAE9F4F3}" type="presOf" srcId="{47C5FF92-2995-4A7B-80FC-D72E929DD21B}" destId="{C48FA71E-8BF9-4D3E-BD60-FA1C4B0B518F}" srcOrd="0" destOrd="0" presId="urn:microsoft.com/office/officeart/2005/8/layout/vList2"/>
    <dgm:cxn modelId="{E6B610E3-3018-48CB-98E0-13FAB980ACBA}" srcId="{47C5FF92-2995-4A7B-80FC-D72E929DD21B}" destId="{C6CB6FEC-1F10-4AC6-8ED4-42F496E89245}" srcOrd="3" destOrd="0" parTransId="{58EA4992-D708-42DB-A65E-E17C434AD148}" sibTransId="{EBE32BFF-2BC9-4D1A-9FA4-BC91EA45C22D}"/>
    <dgm:cxn modelId="{07490A7F-4383-4C33-A031-7632E27795EE}" type="presParOf" srcId="{C48FA71E-8BF9-4D3E-BD60-FA1C4B0B518F}" destId="{1AE3ED1A-B340-4171-B818-857C645D4CBB}" srcOrd="0" destOrd="0" presId="urn:microsoft.com/office/officeart/2005/8/layout/vList2"/>
    <dgm:cxn modelId="{FC6F60B1-C31D-40D9-94D5-16D3548DD3FA}" type="presParOf" srcId="{C48FA71E-8BF9-4D3E-BD60-FA1C4B0B518F}" destId="{74B50025-38B5-4255-8A11-FEB51699F9F3}" srcOrd="1" destOrd="0" presId="urn:microsoft.com/office/officeart/2005/8/layout/vList2"/>
    <dgm:cxn modelId="{34321B53-E14B-4DF3-99C8-174A647CF8D3}" type="presParOf" srcId="{C48FA71E-8BF9-4D3E-BD60-FA1C4B0B518F}" destId="{FC60B7B1-794D-4256-84E4-FB9EEAEDE5BC}" srcOrd="2" destOrd="0" presId="urn:microsoft.com/office/officeart/2005/8/layout/vList2"/>
    <dgm:cxn modelId="{6EC68354-02B1-40DE-B51F-E0F0491A17B0}" type="presParOf" srcId="{C48FA71E-8BF9-4D3E-BD60-FA1C4B0B518F}" destId="{6AC37D60-0C0C-4834-ADB0-B1282C6DC025}" srcOrd="3" destOrd="0" presId="urn:microsoft.com/office/officeart/2005/8/layout/vList2"/>
    <dgm:cxn modelId="{2A7B6A9C-CA2A-44FD-88A3-76D1790D223F}" type="presParOf" srcId="{C48FA71E-8BF9-4D3E-BD60-FA1C4B0B518F}" destId="{441469DA-07F9-44E1-A98F-8F9BDB08B9BA}" srcOrd="4" destOrd="0" presId="urn:microsoft.com/office/officeart/2005/8/layout/vList2"/>
    <dgm:cxn modelId="{D43B0F74-E9B9-4E0D-BE92-33356F72683C}" type="presParOf" srcId="{C48FA71E-8BF9-4D3E-BD60-FA1C4B0B518F}" destId="{3C199480-33AC-4933-9B37-6998510053D1}" srcOrd="5" destOrd="0" presId="urn:microsoft.com/office/officeart/2005/8/layout/vList2"/>
    <dgm:cxn modelId="{86142E9E-C426-429C-A840-B2817886DFB2}" type="presParOf" srcId="{C48FA71E-8BF9-4D3E-BD60-FA1C4B0B518F}" destId="{0C90E986-B1AD-4E2E-8BA1-9B9FE467171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29666-750C-49BA-B3C3-9F31C89D2419}">
      <dsp:nvSpPr>
        <dsp:cNvPr id="0" name=""/>
        <dsp:cNvSpPr/>
      </dsp:nvSpPr>
      <dsp:spPr>
        <a:xfrm>
          <a:off x="88046" y="1487158"/>
          <a:ext cx="1262697" cy="41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Summary</a:t>
          </a:r>
        </a:p>
      </dsp:txBody>
      <dsp:txXfrm>
        <a:off x="88046" y="1487158"/>
        <a:ext cx="1262697" cy="416116"/>
      </dsp:txXfrm>
    </dsp:sp>
    <dsp:sp modelId="{DF7920B7-0196-4CE0-BB28-721F434168FA}">
      <dsp:nvSpPr>
        <dsp:cNvPr id="0" name=""/>
        <dsp:cNvSpPr/>
      </dsp:nvSpPr>
      <dsp:spPr>
        <a:xfrm>
          <a:off x="86611" y="1360601"/>
          <a:ext cx="100441" cy="100441"/>
        </a:xfrm>
        <a:prstGeom prst="ellipse">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4CE1536-2B2A-45BD-B502-AFF6B2EE2C3D}">
      <dsp:nvSpPr>
        <dsp:cNvPr id="0" name=""/>
        <dsp:cNvSpPr/>
      </dsp:nvSpPr>
      <dsp:spPr>
        <a:xfrm>
          <a:off x="156920" y="1219983"/>
          <a:ext cx="100441" cy="100441"/>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EC52890-196E-4020-961F-40D0F250D117}">
      <dsp:nvSpPr>
        <dsp:cNvPr id="0" name=""/>
        <dsp:cNvSpPr/>
      </dsp:nvSpPr>
      <dsp:spPr>
        <a:xfrm>
          <a:off x="325663" y="1248106"/>
          <a:ext cx="157837" cy="157837"/>
        </a:xfrm>
        <a:prstGeom prst="ellipse">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5F75962-587A-4B2D-AE14-FCD026E282B2}">
      <dsp:nvSpPr>
        <dsp:cNvPr id="0" name=""/>
        <dsp:cNvSpPr/>
      </dsp:nvSpPr>
      <dsp:spPr>
        <a:xfrm>
          <a:off x="466281" y="1093426"/>
          <a:ext cx="100441" cy="100441"/>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DC69886-33FB-40C2-9536-7B43949C74AE}">
      <dsp:nvSpPr>
        <dsp:cNvPr id="0" name=""/>
        <dsp:cNvSpPr/>
      </dsp:nvSpPr>
      <dsp:spPr>
        <a:xfrm>
          <a:off x="649086" y="1037178"/>
          <a:ext cx="100441" cy="100441"/>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F921A0D-1D6D-4F05-AF56-3FCC7FB4FEA3}">
      <dsp:nvSpPr>
        <dsp:cNvPr id="0" name=""/>
        <dsp:cNvSpPr/>
      </dsp:nvSpPr>
      <dsp:spPr>
        <a:xfrm>
          <a:off x="874075" y="1135612"/>
          <a:ext cx="100441" cy="100441"/>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158C555-5E84-4BA7-BD03-CA3550A83971}">
      <dsp:nvSpPr>
        <dsp:cNvPr id="0" name=""/>
        <dsp:cNvSpPr/>
      </dsp:nvSpPr>
      <dsp:spPr>
        <a:xfrm>
          <a:off x="1014694" y="1205921"/>
          <a:ext cx="157837" cy="157837"/>
        </a:xfrm>
        <a:prstGeom prst="ellipse">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5A3776B-07D0-4102-BA15-AC16E4AC3755}">
      <dsp:nvSpPr>
        <dsp:cNvPr id="0" name=""/>
        <dsp:cNvSpPr/>
      </dsp:nvSpPr>
      <dsp:spPr>
        <a:xfrm>
          <a:off x="1211560" y="1360601"/>
          <a:ext cx="100441" cy="100441"/>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CD8D7DB-B0B9-4F04-A546-15121546280A}">
      <dsp:nvSpPr>
        <dsp:cNvPr id="0" name=""/>
        <dsp:cNvSpPr/>
      </dsp:nvSpPr>
      <dsp:spPr>
        <a:xfrm>
          <a:off x="1295931" y="1515282"/>
          <a:ext cx="100441" cy="100441"/>
        </a:xfrm>
        <a:prstGeom prst="ellipse">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A0A93B8-BC67-4BA0-B317-C7C3B464DC71}">
      <dsp:nvSpPr>
        <dsp:cNvPr id="0" name=""/>
        <dsp:cNvSpPr/>
      </dsp:nvSpPr>
      <dsp:spPr>
        <a:xfrm>
          <a:off x="564714" y="1219983"/>
          <a:ext cx="258279" cy="258279"/>
        </a:xfrm>
        <a:prstGeom prst="ellipse">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8A9CF7B-FB4B-418A-B762-5BC8230553D5}">
      <dsp:nvSpPr>
        <dsp:cNvPr id="0" name=""/>
        <dsp:cNvSpPr/>
      </dsp:nvSpPr>
      <dsp:spPr>
        <a:xfrm>
          <a:off x="16302" y="1754334"/>
          <a:ext cx="100441" cy="100441"/>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78A280-631B-4F1C-9A7F-54107C513907}">
      <dsp:nvSpPr>
        <dsp:cNvPr id="0" name=""/>
        <dsp:cNvSpPr/>
      </dsp:nvSpPr>
      <dsp:spPr>
        <a:xfrm>
          <a:off x="100673" y="1880890"/>
          <a:ext cx="157837" cy="157837"/>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DB90452-09B4-4247-9D41-30C0133FD36C}">
      <dsp:nvSpPr>
        <dsp:cNvPr id="0" name=""/>
        <dsp:cNvSpPr/>
      </dsp:nvSpPr>
      <dsp:spPr>
        <a:xfrm>
          <a:off x="311601" y="1993385"/>
          <a:ext cx="229581" cy="229581"/>
        </a:xfrm>
        <a:prstGeom prst="ellipse">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BD00D91-882E-4FCF-96EC-D0DF6A6FA567}">
      <dsp:nvSpPr>
        <dsp:cNvPr id="0" name=""/>
        <dsp:cNvSpPr/>
      </dsp:nvSpPr>
      <dsp:spPr>
        <a:xfrm>
          <a:off x="606900" y="2176189"/>
          <a:ext cx="100441" cy="100441"/>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9BCF06A-5B16-432C-AF31-7B6953F4A648}">
      <dsp:nvSpPr>
        <dsp:cNvPr id="0" name=""/>
        <dsp:cNvSpPr/>
      </dsp:nvSpPr>
      <dsp:spPr>
        <a:xfrm>
          <a:off x="663147" y="1993385"/>
          <a:ext cx="157837" cy="157837"/>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770BA52-0047-4CB9-AC33-E4606565E8BA}">
      <dsp:nvSpPr>
        <dsp:cNvPr id="0" name=""/>
        <dsp:cNvSpPr/>
      </dsp:nvSpPr>
      <dsp:spPr>
        <a:xfrm>
          <a:off x="803766" y="2190251"/>
          <a:ext cx="100441" cy="100441"/>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7310048-3088-4EF5-9DD6-053CB3F15EE1}">
      <dsp:nvSpPr>
        <dsp:cNvPr id="0" name=""/>
        <dsp:cNvSpPr/>
      </dsp:nvSpPr>
      <dsp:spPr>
        <a:xfrm>
          <a:off x="930323" y="1965261"/>
          <a:ext cx="229581" cy="229581"/>
        </a:xfrm>
        <a:prstGeom prst="ellipse">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6A5A5EE-9E4F-4087-8AC8-AA07448E25AC}">
      <dsp:nvSpPr>
        <dsp:cNvPr id="0" name=""/>
        <dsp:cNvSpPr/>
      </dsp:nvSpPr>
      <dsp:spPr>
        <a:xfrm>
          <a:off x="1239684" y="1909014"/>
          <a:ext cx="157837" cy="157837"/>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D38C86C-68EF-449C-B512-EBCAA2DBB924}">
      <dsp:nvSpPr>
        <dsp:cNvPr id="0" name=""/>
        <dsp:cNvSpPr/>
      </dsp:nvSpPr>
      <dsp:spPr>
        <a:xfrm>
          <a:off x="1397521" y="1247873"/>
          <a:ext cx="463545" cy="884958"/>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8AC570E-595E-4784-8110-A79C204ECA72}">
      <dsp:nvSpPr>
        <dsp:cNvPr id="0" name=""/>
        <dsp:cNvSpPr/>
      </dsp:nvSpPr>
      <dsp:spPr>
        <a:xfrm>
          <a:off x="1861067" y="1248302"/>
          <a:ext cx="1264215" cy="88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Introduction</a:t>
          </a:r>
        </a:p>
      </dsp:txBody>
      <dsp:txXfrm>
        <a:off x="1861067" y="1248302"/>
        <a:ext cx="1264215" cy="884950"/>
      </dsp:txXfrm>
    </dsp:sp>
    <dsp:sp modelId="{691F7018-B25B-4BB6-B8BA-D12C880F410C}">
      <dsp:nvSpPr>
        <dsp:cNvPr id="0" name=""/>
        <dsp:cNvSpPr/>
      </dsp:nvSpPr>
      <dsp:spPr>
        <a:xfrm>
          <a:off x="3125282" y="1247873"/>
          <a:ext cx="463545" cy="884958"/>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ABAF173-A9E6-477D-A449-7624BB06F029}">
      <dsp:nvSpPr>
        <dsp:cNvPr id="0" name=""/>
        <dsp:cNvSpPr/>
      </dsp:nvSpPr>
      <dsp:spPr>
        <a:xfrm>
          <a:off x="3588827" y="1248302"/>
          <a:ext cx="1264215" cy="88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Methodology</a:t>
          </a:r>
        </a:p>
      </dsp:txBody>
      <dsp:txXfrm>
        <a:off x="3588827" y="1248302"/>
        <a:ext cx="1264215" cy="884950"/>
      </dsp:txXfrm>
    </dsp:sp>
    <dsp:sp modelId="{21DCF2F7-054E-4DFA-8B3F-2FC264A3C554}">
      <dsp:nvSpPr>
        <dsp:cNvPr id="0" name=""/>
        <dsp:cNvSpPr/>
      </dsp:nvSpPr>
      <dsp:spPr>
        <a:xfrm>
          <a:off x="4853042" y="1247873"/>
          <a:ext cx="463545" cy="884958"/>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6D10ED7-1840-4351-9274-B2C113BA9AB1}">
      <dsp:nvSpPr>
        <dsp:cNvPr id="0" name=""/>
        <dsp:cNvSpPr/>
      </dsp:nvSpPr>
      <dsp:spPr>
        <a:xfrm>
          <a:off x="5316588" y="1248302"/>
          <a:ext cx="1264215" cy="88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Results</a:t>
          </a:r>
          <a:r>
            <a:rPr lang="en-US" sz="1400" kern="1200" dirty="0"/>
            <a:t>:</a:t>
          </a:r>
        </a:p>
      </dsp:txBody>
      <dsp:txXfrm>
        <a:off x="5316588" y="1248302"/>
        <a:ext cx="1264215" cy="884950"/>
      </dsp:txXfrm>
    </dsp:sp>
    <dsp:sp modelId="{C4D88341-0921-4E63-82ED-2E13987870FC}">
      <dsp:nvSpPr>
        <dsp:cNvPr id="0" name=""/>
        <dsp:cNvSpPr/>
      </dsp:nvSpPr>
      <dsp:spPr>
        <a:xfrm>
          <a:off x="5316588" y="2364604"/>
          <a:ext cx="1264215" cy="77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Visualizations &amp;</a:t>
          </a:r>
        </a:p>
        <a:p>
          <a:pPr marL="0" lvl="0" indent="0" algn="ctr" defTabSz="622300">
            <a:lnSpc>
              <a:spcPct val="90000"/>
            </a:lnSpc>
            <a:spcBef>
              <a:spcPct val="0"/>
            </a:spcBef>
            <a:spcAft>
              <a:spcPct val="35000"/>
            </a:spcAft>
            <a:buNone/>
          </a:pPr>
          <a:r>
            <a:rPr lang="en-US" sz="1400" kern="1200" dirty="0"/>
            <a:t>Dashboard</a:t>
          </a:r>
        </a:p>
      </dsp:txBody>
      <dsp:txXfrm>
        <a:off x="5316588" y="2364604"/>
        <a:ext cx="1264215" cy="779599"/>
      </dsp:txXfrm>
    </dsp:sp>
    <dsp:sp modelId="{92F629E3-5DB1-473B-9B25-4C304B0F5E5D}">
      <dsp:nvSpPr>
        <dsp:cNvPr id="0" name=""/>
        <dsp:cNvSpPr/>
      </dsp:nvSpPr>
      <dsp:spPr>
        <a:xfrm>
          <a:off x="6580803" y="1247873"/>
          <a:ext cx="463545" cy="884958"/>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5DC6C7D-5D07-4EF9-AC9D-D5A632BDF078}">
      <dsp:nvSpPr>
        <dsp:cNvPr id="0" name=""/>
        <dsp:cNvSpPr/>
      </dsp:nvSpPr>
      <dsp:spPr>
        <a:xfrm>
          <a:off x="7044348" y="1248302"/>
          <a:ext cx="1264215" cy="88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Discussion</a:t>
          </a:r>
          <a:r>
            <a:rPr lang="en-US" sz="1400" kern="1200" dirty="0"/>
            <a:t>:</a:t>
          </a:r>
        </a:p>
      </dsp:txBody>
      <dsp:txXfrm>
        <a:off x="7044348" y="1248302"/>
        <a:ext cx="1264215" cy="884950"/>
      </dsp:txXfrm>
    </dsp:sp>
    <dsp:sp modelId="{47DD4346-F44B-4687-B42A-14A3E9FE7227}">
      <dsp:nvSpPr>
        <dsp:cNvPr id="0" name=""/>
        <dsp:cNvSpPr/>
      </dsp:nvSpPr>
      <dsp:spPr>
        <a:xfrm>
          <a:off x="7044348" y="2364604"/>
          <a:ext cx="1264215" cy="77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Findings &amp; implications</a:t>
          </a:r>
        </a:p>
      </dsp:txBody>
      <dsp:txXfrm>
        <a:off x="7044348" y="2364604"/>
        <a:ext cx="1264215" cy="779599"/>
      </dsp:txXfrm>
    </dsp:sp>
    <dsp:sp modelId="{226F566D-A9B5-4820-BFC6-3620B31FFBF5}">
      <dsp:nvSpPr>
        <dsp:cNvPr id="0" name=""/>
        <dsp:cNvSpPr/>
      </dsp:nvSpPr>
      <dsp:spPr>
        <a:xfrm>
          <a:off x="8308563" y="1247873"/>
          <a:ext cx="463545" cy="884958"/>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59161D9-C1FD-48D4-888C-78C66BB024A1}">
      <dsp:nvSpPr>
        <dsp:cNvPr id="0" name=""/>
        <dsp:cNvSpPr/>
      </dsp:nvSpPr>
      <dsp:spPr>
        <a:xfrm>
          <a:off x="8772109" y="1248302"/>
          <a:ext cx="1264215" cy="88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Conclusion</a:t>
          </a:r>
        </a:p>
      </dsp:txBody>
      <dsp:txXfrm>
        <a:off x="8772109" y="1248302"/>
        <a:ext cx="1264215" cy="884950"/>
      </dsp:txXfrm>
    </dsp:sp>
    <dsp:sp modelId="{8B2BCC66-1BE3-49EB-82CA-13403EF53D9D}">
      <dsp:nvSpPr>
        <dsp:cNvPr id="0" name=""/>
        <dsp:cNvSpPr/>
      </dsp:nvSpPr>
      <dsp:spPr>
        <a:xfrm>
          <a:off x="10036324" y="1247873"/>
          <a:ext cx="463545" cy="884958"/>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362BEF9-48C4-41AE-A795-7806A421E921}">
      <dsp:nvSpPr>
        <dsp:cNvPr id="0" name=""/>
        <dsp:cNvSpPr/>
      </dsp:nvSpPr>
      <dsp:spPr>
        <a:xfrm>
          <a:off x="10550438" y="1174738"/>
          <a:ext cx="1074582" cy="1074582"/>
        </a:xfrm>
        <a:prstGeom prst="ellipse">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Appendix</a:t>
          </a:r>
        </a:p>
      </dsp:txBody>
      <dsp:txXfrm>
        <a:off x="10707807" y="1332107"/>
        <a:ext cx="759844" cy="7598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11A58-48BA-406A-8AF7-527E0D4AA650}">
      <dsp:nvSpPr>
        <dsp:cNvPr id="0" name=""/>
        <dsp:cNvSpPr/>
      </dsp:nvSpPr>
      <dsp:spPr>
        <a:xfrm>
          <a:off x="0" y="20843"/>
          <a:ext cx="5194768" cy="80496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Implications</a:t>
          </a:r>
        </a:p>
      </dsp:txBody>
      <dsp:txXfrm>
        <a:off x="39295" y="60138"/>
        <a:ext cx="5116178" cy="726370"/>
      </dsp:txXfrm>
    </dsp:sp>
    <dsp:sp modelId="{3243DE0A-EE90-40BE-ADBF-48846BDDF505}">
      <dsp:nvSpPr>
        <dsp:cNvPr id="0" name=""/>
        <dsp:cNvSpPr/>
      </dsp:nvSpPr>
      <dsp:spPr>
        <a:xfrm>
          <a:off x="0" y="949643"/>
          <a:ext cx="5194768" cy="80496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traditional dominance of SQL database languages appears to be making room for emerging software solutions</a:t>
          </a:r>
        </a:p>
      </dsp:txBody>
      <dsp:txXfrm>
        <a:off x="39295" y="988938"/>
        <a:ext cx="5116178" cy="726370"/>
      </dsp:txXfrm>
    </dsp:sp>
    <dsp:sp modelId="{486BA7EE-BC48-4BA0-A24B-2EA1D95688A9}">
      <dsp:nvSpPr>
        <dsp:cNvPr id="0" name=""/>
        <dsp:cNvSpPr/>
      </dsp:nvSpPr>
      <dsp:spPr>
        <a:xfrm>
          <a:off x="0" y="1878443"/>
          <a:ext cx="5194768" cy="80496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emerging database languages are predicted to dominate in the near future</a:t>
          </a:r>
        </a:p>
      </dsp:txBody>
      <dsp:txXfrm>
        <a:off x="39295" y="1917738"/>
        <a:ext cx="5116178" cy="726370"/>
      </dsp:txXfrm>
    </dsp:sp>
    <dsp:sp modelId="{2212395A-CC22-4DFD-8B21-9C490C45F3D7}">
      <dsp:nvSpPr>
        <dsp:cNvPr id="0" name=""/>
        <dsp:cNvSpPr/>
      </dsp:nvSpPr>
      <dsp:spPr>
        <a:xfrm>
          <a:off x="0" y="2807243"/>
          <a:ext cx="5194768" cy="80496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PostgreSQL shares similarities with traditional SQL, making it a valuable skill for aspiring data analysts to consider mastering</a:t>
          </a:r>
        </a:p>
      </dsp:txBody>
      <dsp:txXfrm>
        <a:off x="39295" y="2846538"/>
        <a:ext cx="5116178" cy="7263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9BFC0-8E2F-46A9-BC8B-A9FBCF84BBDD}">
      <dsp:nvSpPr>
        <dsp:cNvPr id="0" name=""/>
        <dsp:cNvSpPr/>
      </dsp:nvSpPr>
      <dsp:spPr>
        <a:xfrm>
          <a:off x="5385" y="0"/>
          <a:ext cx="9916959" cy="2907588"/>
        </a:xfrm>
        <a:prstGeom prst="chevron">
          <a:avLst>
            <a:gd name="adj" fmla="val 40000"/>
          </a:avLst>
        </a:prstGeom>
        <a:solidFill>
          <a:schemeClr val="accent1">
            <a:lumMod val="7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5FDAF0-B4BD-454F-84EF-5A611DE62BFB}">
      <dsp:nvSpPr>
        <dsp:cNvPr id="0" name=""/>
        <dsp:cNvSpPr/>
      </dsp:nvSpPr>
      <dsp:spPr>
        <a:xfrm>
          <a:off x="2655267" y="700263"/>
          <a:ext cx="8374321" cy="290758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accent2">
                  <a:lumMod val="75000"/>
                </a:schemeClr>
              </a:solidFill>
              <a:hlinkClick xmlns:r="http://schemas.openxmlformats.org/officeDocument/2006/relationships" r:id="rId1">
                <a:extLst>
                  <a:ext uri="{A12FA001-AC4F-418D-AE19-62706E023703}">
                    <ahyp:hlinkClr xmlns:ahyp="http://schemas.microsoft.com/office/drawing/2018/hyperlinkcolor" val="tx"/>
                  </a:ext>
                </a:extLst>
              </a:hlinkClick>
            </a:rPr>
            <a:t>Full dashboard display link.</a:t>
          </a:r>
          <a:endParaRPr lang="en-US" sz="3500" kern="1200" dirty="0">
            <a:solidFill>
              <a:schemeClr val="accent2">
                <a:lumMod val="75000"/>
              </a:schemeClr>
            </a:solidFill>
          </a:endParaRPr>
        </a:p>
        <a:p>
          <a:pPr marL="0" lvl="0" indent="0" algn="ctr" defTabSz="1555750">
            <a:lnSpc>
              <a:spcPct val="90000"/>
            </a:lnSpc>
            <a:spcBef>
              <a:spcPct val="0"/>
            </a:spcBef>
            <a:spcAft>
              <a:spcPct val="35000"/>
            </a:spcAft>
            <a:buNone/>
          </a:pPr>
          <a:r>
            <a:rPr lang="en-US" sz="1200" kern="1200" dirty="0">
              <a:solidFill>
                <a:schemeClr val="accent2">
                  <a:lumMod val="75000"/>
                </a:schemeClr>
              </a:solidFill>
            </a:rPr>
            <a:t>(</a:t>
          </a:r>
          <a:r>
            <a:rPr lang="en-US" sz="1200" kern="1200" dirty="0" err="1">
              <a:solidFill>
                <a:schemeClr val="accent2">
                  <a:lumMod val="75000"/>
                </a:schemeClr>
              </a:solidFill>
            </a:rPr>
            <a:t>CTRL+Click</a:t>
          </a:r>
          <a:r>
            <a:rPr lang="en-US" sz="1200" kern="1200" dirty="0">
              <a:solidFill>
                <a:schemeClr val="accent2">
                  <a:lumMod val="75000"/>
                </a:schemeClr>
              </a:solidFill>
            </a:rPr>
            <a:t>)</a:t>
          </a:r>
        </a:p>
      </dsp:txBody>
      <dsp:txXfrm>
        <a:off x="2740427" y="785423"/>
        <a:ext cx="8204001" cy="27372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7DD51-25B3-4821-9668-B798B9E0FC35}">
      <dsp:nvSpPr>
        <dsp:cNvPr id="0" name=""/>
        <dsp:cNvSpPr/>
      </dsp:nvSpPr>
      <dsp:spPr>
        <a:xfrm>
          <a:off x="0" y="16432"/>
          <a:ext cx="11029615" cy="115830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How do we identify and prioritize the technologies that aspiring developers should focus on, considering current trends and industry demand?</a:t>
          </a:r>
        </a:p>
      </dsp:txBody>
      <dsp:txXfrm>
        <a:off x="56544" y="72976"/>
        <a:ext cx="10916527" cy="1045212"/>
      </dsp:txXfrm>
    </dsp:sp>
    <dsp:sp modelId="{3C5E756E-B020-4BDE-8002-C806DE749C62}">
      <dsp:nvSpPr>
        <dsp:cNvPr id="0" name=""/>
        <dsp:cNvSpPr/>
      </dsp:nvSpPr>
      <dsp:spPr>
        <a:xfrm>
          <a:off x="0" y="1238092"/>
          <a:ext cx="11029615" cy="115830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What strategies can we implement to bridge the gender gap in the tech industry and promote greater diversity and inclusion?</a:t>
          </a:r>
        </a:p>
      </dsp:txBody>
      <dsp:txXfrm>
        <a:off x="56544" y="1294636"/>
        <a:ext cx="10916527" cy="1045212"/>
      </dsp:txXfrm>
    </dsp:sp>
    <dsp:sp modelId="{0EB95D8B-D65F-42A6-9AFE-1DA91F699744}">
      <dsp:nvSpPr>
        <dsp:cNvPr id="0" name=""/>
        <dsp:cNvSpPr/>
      </dsp:nvSpPr>
      <dsp:spPr>
        <a:xfrm>
          <a:off x="0" y="2459753"/>
          <a:ext cx="11029615" cy="115830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How can aspiring data analysts effectively prioritize their skill development efforts to align with the evolving demands of the industry, considering both established and emerging technologies?</a:t>
          </a:r>
        </a:p>
      </dsp:txBody>
      <dsp:txXfrm>
        <a:off x="56544" y="2516297"/>
        <a:ext cx="10916527" cy="10452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67D0C-6221-4C1B-8D2A-E7238F5852B6}">
      <dsp:nvSpPr>
        <dsp:cNvPr id="0" name=""/>
        <dsp:cNvSpPr/>
      </dsp:nvSpPr>
      <dsp:spPr>
        <a:xfrm>
          <a:off x="0" y="12413"/>
          <a:ext cx="5194767" cy="680172"/>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Findings:</a:t>
          </a:r>
        </a:p>
      </dsp:txBody>
      <dsp:txXfrm>
        <a:off x="33203" y="45616"/>
        <a:ext cx="5128361" cy="613766"/>
      </dsp:txXfrm>
    </dsp:sp>
    <dsp:sp modelId="{D9A5C848-F4FC-4C78-B239-00B42AB2DCA9}">
      <dsp:nvSpPr>
        <dsp:cNvPr id="0" name=""/>
        <dsp:cNvSpPr/>
      </dsp:nvSpPr>
      <dsp:spPr>
        <a:xfrm>
          <a:off x="0" y="744425"/>
          <a:ext cx="5194767" cy="680172"/>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Python and TypeScript will become essential due to their versatility and community support</a:t>
          </a:r>
        </a:p>
      </dsp:txBody>
      <dsp:txXfrm>
        <a:off x="33203" y="777628"/>
        <a:ext cx="5128361" cy="613766"/>
      </dsp:txXfrm>
    </dsp:sp>
    <dsp:sp modelId="{835B564B-1B1D-473D-849E-E6EC63B38519}">
      <dsp:nvSpPr>
        <dsp:cNvPr id="0" name=""/>
        <dsp:cNvSpPr/>
      </dsp:nvSpPr>
      <dsp:spPr>
        <a:xfrm>
          <a:off x="0" y="1476437"/>
          <a:ext cx="5194767" cy="680172"/>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Emerging database languages will dominate for improved performance and scalability</a:t>
          </a:r>
        </a:p>
      </dsp:txBody>
      <dsp:txXfrm>
        <a:off x="33203" y="1509640"/>
        <a:ext cx="5128361" cy="613766"/>
      </dsp:txXfrm>
    </dsp:sp>
    <dsp:sp modelId="{B436DDC7-0AFD-4AC4-84D2-AAC473DD7249}">
      <dsp:nvSpPr>
        <dsp:cNvPr id="0" name=""/>
        <dsp:cNvSpPr/>
      </dsp:nvSpPr>
      <dsp:spPr>
        <a:xfrm>
          <a:off x="0" y="2208449"/>
          <a:ext cx="5194767" cy="680172"/>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Foundational operating platforms will largely remain unchanged</a:t>
          </a:r>
        </a:p>
      </dsp:txBody>
      <dsp:txXfrm>
        <a:off x="33203" y="2241652"/>
        <a:ext cx="5128361" cy="613766"/>
      </dsp:txXfrm>
    </dsp:sp>
    <dsp:sp modelId="{F32A4FCA-8C7C-4D4B-887A-066D9DCA95BB}">
      <dsp:nvSpPr>
        <dsp:cNvPr id="0" name=""/>
        <dsp:cNvSpPr/>
      </dsp:nvSpPr>
      <dsp:spPr>
        <a:xfrm>
          <a:off x="0" y="2940461"/>
          <a:ext cx="5194767" cy="680172"/>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High concentration of developers in USA and India</a:t>
          </a:r>
        </a:p>
      </dsp:txBody>
      <dsp:txXfrm>
        <a:off x="33203" y="2973664"/>
        <a:ext cx="5128361" cy="6137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FC8F7-97AE-4D54-A396-84CBEDE62EF3}">
      <dsp:nvSpPr>
        <dsp:cNvPr id="0" name=""/>
        <dsp:cNvSpPr/>
      </dsp:nvSpPr>
      <dsp:spPr>
        <a:xfrm>
          <a:off x="0" y="205129"/>
          <a:ext cx="5194768" cy="773296"/>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Implications:</a:t>
          </a:r>
        </a:p>
      </dsp:txBody>
      <dsp:txXfrm>
        <a:off x="37749" y="242878"/>
        <a:ext cx="5119270" cy="697798"/>
      </dsp:txXfrm>
    </dsp:sp>
    <dsp:sp modelId="{CCF8A7F1-9DC2-4FC7-ABDF-DC37906293A2}">
      <dsp:nvSpPr>
        <dsp:cNvPr id="0" name=""/>
        <dsp:cNvSpPr/>
      </dsp:nvSpPr>
      <dsp:spPr>
        <a:xfrm>
          <a:off x="0" y="1021626"/>
          <a:ext cx="5194768" cy="773296"/>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Web development continues to be in high demand, making it crucial for prospective developers to consider mastering TypeScript alongside JavaScript, HTML, and CSS</a:t>
          </a:r>
        </a:p>
      </dsp:txBody>
      <dsp:txXfrm>
        <a:off x="37749" y="1059375"/>
        <a:ext cx="5119270" cy="697798"/>
      </dsp:txXfrm>
    </dsp:sp>
    <dsp:sp modelId="{380F990B-B3D6-4211-A15A-8259A1C1C1BD}">
      <dsp:nvSpPr>
        <dsp:cNvPr id="0" name=""/>
        <dsp:cNvSpPr/>
      </dsp:nvSpPr>
      <dsp:spPr>
        <a:xfrm>
          <a:off x="0" y="1838123"/>
          <a:ext cx="5194768" cy="773296"/>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In the face of rapid technological advancements, companies must remain adaptable to stay competitive</a:t>
          </a:r>
        </a:p>
      </dsp:txBody>
      <dsp:txXfrm>
        <a:off x="37749" y="1875872"/>
        <a:ext cx="5119270" cy="697798"/>
      </dsp:txXfrm>
    </dsp:sp>
    <dsp:sp modelId="{703F8E68-9C98-4993-BF3D-42C21030F2AB}">
      <dsp:nvSpPr>
        <dsp:cNvPr id="0" name=""/>
        <dsp:cNvSpPr/>
      </dsp:nvSpPr>
      <dsp:spPr>
        <a:xfrm>
          <a:off x="0" y="2654620"/>
          <a:ext cx="5194768" cy="773296"/>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Educators and organizations have a responsibility to address not only the technological divide between countries but also to minimize the gender gap in the tech industry </a:t>
          </a:r>
        </a:p>
      </dsp:txBody>
      <dsp:txXfrm>
        <a:off x="37749" y="2692369"/>
        <a:ext cx="5119270" cy="69779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13FD3-3302-4DE0-A8AA-9BB4B4B98EB5}">
      <dsp:nvSpPr>
        <dsp:cNvPr id="0" name=""/>
        <dsp:cNvSpPr/>
      </dsp:nvSpPr>
      <dsp:spPr>
        <a:xfrm>
          <a:off x="0" y="16432"/>
          <a:ext cx="11029615" cy="115830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To remain relevant in the technology industry, professionals must continually adapt to the rapid evolution of programming and database languages. This necessitates ongoing learning and skill development to stay ahead of emerging trends and advancements</a:t>
          </a:r>
        </a:p>
      </dsp:txBody>
      <dsp:txXfrm>
        <a:off x="56544" y="72976"/>
        <a:ext cx="10916527" cy="1045212"/>
      </dsp:txXfrm>
    </dsp:sp>
    <dsp:sp modelId="{90620FBA-5181-4838-9AA9-C8F414680102}">
      <dsp:nvSpPr>
        <dsp:cNvPr id="0" name=""/>
        <dsp:cNvSpPr/>
      </dsp:nvSpPr>
      <dsp:spPr>
        <a:xfrm>
          <a:off x="0" y="1238092"/>
          <a:ext cx="11029615" cy="115830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IT industry continues to be heavily male-dominated, emphasizing the importance of promoting gender diversity and inclusivity initiatives</a:t>
          </a:r>
        </a:p>
      </dsp:txBody>
      <dsp:txXfrm>
        <a:off x="56544" y="1294636"/>
        <a:ext cx="10916527" cy="1045212"/>
      </dsp:txXfrm>
    </dsp:sp>
    <dsp:sp modelId="{16C1F095-234C-4800-94B7-15F3FFB4F93A}">
      <dsp:nvSpPr>
        <dsp:cNvPr id="0" name=""/>
        <dsp:cNvSpPr/>
      </dsp:nvSpPr>
      <dsp:spPr>
        <a:xfrm>
          <a:off x="0" y="2459753"/>
          <a:ext cx="11029615" cy="115830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Interest in programming often begins at a young age, with individuals as young as 16 showing enthusiasm for learning to code</a:t>
          </a:r>
        </a:p>
      </dsp:txBody>
      <dsp:txXfrm>
        <a:off x="56544" y="2516297"/>
        <a:ext cx="10916527" cy="1045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253C-3476-4C74-B069-F2F2F2F8E861}">
      <dsp:nvSpPr>
        <dsp:cNvPr id="0" name=""/>
        <dsp:cNvSpPr/>
      </dsp:nvSpPr>
      <dsp:spPr>
        <a:xfrm>
          <a:off x="5385" y="0"/>
          <a:ext cx="9916959" cy="2907588"/>
        </a:xfrm>
        <a:prstGeom prst="chevron">
          <a:avLst>
            <a:gd name="adj" fmla="val 40000"/>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A1AD6C0-5947-4A8D-8C95-9467A2414E5B}">
      <dsp:nvSpPr>
        <dsp:cNvPr id="0" name=""/>
        <dsp:cNvSpPr/>
      </dsp:nvSpPr>
      <dsp:spPr>
        <a:xfrm>
          <a:off x="2649908" y="726897"/>
          <a:ext cx="8374321" cy="2907588"/>
        </a:xfrm>
        <a:prstGeom prst="roundRect">
          <a:avLst>
            <a:gd name="adj" fmla="val 10000"/>
          </a:avLst>
        </a:prstGeom>
        <a:solidFill>
          <a:schemeClr val="lt1">
            <a:alpha val="90000"/>
            <a:hueOff val="0"/>
            <a:satOff val="0"/>
            <a:lumOff val="0"/>
            <a:alphaOff val="0"/>
          </a:schemeClr>
        </a:solidFill>
        <a:ln w="12700" cap="rnd"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The 2019 Stack Overflow Developer Survey showcases popular programming and database languages, trends, demographics, and preferred platforms among developers. This information is essential for industry decision-making and innovation</a:t>
          </a:r>
        </a:p>
      </dsp:txBody>
      <dsp:txXfrm>
        <a:off x="2735068" y="812057"/>
        <a:ext cx="8204001" cy="2737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B58AC-5117-4815-A9F7-7678497FFD4C}">
      <dsp:nvSpPr>
        <dsp:cNvPr id="0" name=""/>
        <dsp:cNvSpPr/>
      </dsp:nvSpPr>
      <dsp:spPr>
        <a:xfrm>
          <a:off x="0" y="518362"/>
          <a:ext cx="11029615" cy="82368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Stack Overflow Developer Survey serves as a comprehensive resource, offering insights into developers preferences and behaviors</a:t>
          </a:r>
        </a:p>
      </dsp:txBody>
      <dsp:txXfrm>
        <a:off x="40209" y="558571"/>
        <a:ext cx="10949197" cy="743262"/>
      </dsp:txXfrm>
    </dsp:sp>
    <dsp:sp modelId="{3E7860D8-0120-47A2-A2FA-CC1D163E0C62}">
      <dsp:nvSpPr>
        <dsp:cNvPr id="0" name=""/>
        <dsp:cNvSpPr/>
      </dsp:nvSpPr>
      <dsp:spPr>
        <a:xfrm>
          <a:off x="0" y="1405403"/>
          <a:ext cx="11029615" cy="82368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Key areas covered include the most popular programming languages, database languages, current trends, demographics, preferred platforms, and anticipated future skills</a:t>
          </a:r>
        </a:p>
      </dsp:txBody>
      <dsp:txXfrm>
        <a:off x="40209" y="1445612"/>
        <a:ext cx="10949197" cy="743262"/>
      </dsp:txXfrm>
    </dsp:sp>
    <dsp:sp modelId="{82B11801-06FE-4671-A22B-6AD0D1FDF000}">
      <dsp:nvSpPr>
        <dsp:cNvPr id="0" name=""/>
        <dsp:cNvSpPr/>
      </dsp:nvSpPr>
      <dsp:spPr>
        <a:xfrm>
          <a:off x="0" y="2292443"/>
          <a:ext cx="11029615" cy="82368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This presentation will explore the 2019 survey findings, providing a snapshot of the global developer community and its implications for the future of software development</a:t>
          </a:r>
        </a:p>
      </dsp:txBody>
      <dsp:txXfrm>
        <a:off x="40209" y="2332652"/>
        <a:ext cx="10949197" cy="743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D3680-0179-4455-A0C5-E13B755DE9D3}">
      <dsp:nvSpPr>
        <dsp:cNvPr id="0" name=""/>
        <dsp:cNvSpPr/>
      </dsp:nvSpPr>
      <dsp:spPr>
        <a:xfrm>
          <a:off x="0" y="562124"/>
          <a:ext cx="11524990" cy="121680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 Collection: Utilized the Stack Overflow Developer Survey 2019. Survey conducted online, gathering responses from developers globally. Data obtained in structured formats like CSV files  </a:t>
          </a:r>
        </a:p>
      </dsp:txBody>
      <dsp:txXfrm>
        <a:off x="59399" y="621523"/>
        <a:ext cx="11406192" cy="1098002"/>
      </dsp:txXfrm>
    </dsp:sp>
    <dsp:sp modelId="{6229FEBB-3A24-4235-91E7-2F0C271B1C3E}">
      <dsp:nvSpPr>
        <dsp:cNvPr id="0" name=""/>
        <dsp:cNvSpPr/>
      </dsp:nvSpPr>
      <dsp:spPr>
        <a:xfrm>
          <a:off x="0" y="1966124"/>
          <a:ext cx="11524990" cy="121680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 Wrangling: Cleaned data by addressing missing values, duplicates, and standardizing formats. Selected relevant columns for analysis based on research objectives. Applied data transformation techniques as necessary</a:t>
          </a:r>
        </a:p>
      </dsp:txBody>
      <dsp:txXfrm>
        <a:off x="59399" y="2025523"/>
        <a:ext cx="11406192" cy="1098002"/>
      </dsp:txXfrm>
    </dsp:sp>
    <dsp:sp modelId="{2D560713-183D-44DB-A304-B0274FD72CBB}">
      <dsp:nvSpPr>
        <dsp:cNvPr id="0" name=""/>
        <dsp:cNvSpPr/>
      </dsp:nvSpPr>
      <dsp:spPr>
        <a:xfrm>
          <a:off x="0" y="3370124"/>
          <a:ext cx="11524990" cy="121680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 Visualization: Created visualizations using libraries like Matplotlib, Seaborn, and Cognos. Employed various charts and graphs to present findings clearly. Selected visualization techniques based on data nature and research questions. This methodology enabled effective collection, cleaning, and visualization of data</a:t>
          </a:r>
        </a:p>
      </dsp:txBody>
      <dsp:txXfrm>
        <a:off x="59399" y="3429523"/>
        <a:ext cx="11406192"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C077F-3846-4F77-8C31-6DE705791C15}">
      <dsp:nvSpPr>
        <dsp:cNvPr id="0" name=""/>
        <dsp:cNvSpPr/>
      </dsp:nvSpPr>
      <dsp:spPr>
        <a:xfrm>
          <a:off x="-4106763" y="-630284"/>
          <a:ext cx="4893615" cy="4893615"/>
        </a:xfrm>
        <a:prstGeom prst="blockArc">
          <a:avLst>
            <a:gd name="adj1" fmla="val 18900000"/>
            <a:gd name="adj2" fmla="val 2700000"/>
            <a:gd name="adj3" fmla="val 441"/>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9A1DE0-A1E1-4053-892C-11DBE4A0D576}">
      <dsp:nvSpPr>
        <dsp:cNvPr id="0" name=""/>
        <dsp:cNvSpPr/>
      </dsp:nvSpPr>
      <dsp:spPr>
        <a:xfrm>
          <a:off x="294216" y="191316"/>
          <a:ext cx="4852170"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Top 10 programming languages in high demand and usage </a:t>
          </a:r>
        </a:p>
      </dsp:txBody>
      <dsp:txXfrm>
        <a:off x="294216" y="191316"/>
        <a:ext cx="4852170" cy="382487"/>
      </dsp:txXfrm>
    </dsp:sp>
    <dsp:sp modelId="{9D81FC0A-C401-4F18-B24B-A963CC9A9E92}">
      <dsp:nvSpPr>
        <dsp:cNvPr id="0" name=""/>
        <dsp:cNvSpPr/>
      </dsp:nvSpPr>
      <dsp:spPr>
        <a:xfrm>
          <a:off x="55161" y="143505"/>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43DB9C5-98A9-4300-BEC6-B66C819F8177}">
      <dsp:nvSpPr>
        <dsp:cNvPr id="0" name=""/>
        <dsp:cNvSpPr/>
      </dsp:nvSpPr>
      <dsp:spPr>
        <a:xfrm>
          <a:off x="608838" y="764974"/>
          <a:ext cx="4537548"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Top 10 database languages in high demand and usage </a:t>
          </a:r>
        </a:p>
      </dsp:txBody>
      <dsp:txXfrm>
        <a:off x="608838" y="764974"/>
        <a:ext cx="4537548" cy="382487"/>
      </dsp:txXfrm>
    </dsp:sp>
    <dsp:sp modelId="{8E361D67-CF7A-4547-80C2-6C31D103855C}">
      <dsp:nvSpPr>
        <dsp:cNvPr id="0" name=""/>
        <dsp:cNvSpPr/>
      </dsp:nvSpPr>
      <dsp:spPr>
        <a:xfrm>
          <a:off x="369783" y="717163"/>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E73DC6E-4FEB-409C-A501-653A1259BB76}">
      <dsp:nvSpPr>
        <dsp:cNvPr id="0" name=""/>
        <dsp:cNvSpPr/>
      </dsp:nvSpPr>
      <dsp:spPr>
        <a:xfrm>
          <a:off x="752706" y="1338632"/>
          <a:ext cx="4393680"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Preferred platforms at present</a:t>
          </a:r>
        </a:p>
      </dsp:txBody>
      <dsp:txXfrm>
        <a:off x="752706" y="1338632"/>
        <a:ext cx="4393680" cy="382487"/>
      </dsp:txXfrm>
    </dsp:sp>
    <dsp:sp modelId="{80BB4B0C-2AD9-4EE0-B198-536665EE8BB1}">
      <dsp:nvSpPr>
        <dsp:cNvPr id="0" name=""/>
        <dsp:cNvSpPr/>
      </dsp:nvSpPr>
      <dsp:spPr>
        <a:xfrm>
          <a:off x="513652" y="1290821"/>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8A5C73E-E288-4395-970D-C63288959427}">
      <dsp:nvSpPr>
        <dsp:cNvPr id="0" name=""/>
        <dsp:cNvSpPr/>
      </dsp:nvSpPr>
      <dsp:spPr>
        <a:xfrm>
          <a:off x="752706" y="1911927"/>
          <a:ext cx="4393680"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Current preferred web frameworks</a:t>
          </a:r>
        </a:p>
      </dsp:txBody>
      <dsp:txXfrm>
        <a:off x="752706" y="1911927"/>
        <a:ext cx="4393680" cy="382487"/>
      </dsp:txXfrm>
    </dsp:sp>
    <dsp:sp modelId="{897BA58B-EF03-4083-98BA-E5E0C0E82BAB}">
      <dsp:nvSpPr>
        <dsp:cNvPr id="0" name=""/>
        <dsp:cNvSpPr/>
      </dsp:nvSpPr>
      <dsp:spPr>
        <a:xfrm>
          <a:off x="513652" y="1864116"/>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7EE6F1-B431-450D-A51E-F979978B6BED}">
      <dsp:nvSpPr>
        <dsp:cNvPr id="0" name=""/>
        <dsp:cNvSpPr/>
      </dsp:nvSpPr>
      <dsp:spPr>
        <a:xfrm>
          <a:off x="608838" y="2485585"/>
          <a:ext cx="4537548"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Top 10 anticipated programming languages for the next year.</a:t>
          </a:r>
        </a:p>
      </dsp:txBody>
      <dsp:txXfrm>
        <a:off x="608838" y="2485585"/>
        <a:ext cx="4537548" cy="382487"/>
      </dsp:txXfrm>
    </dsp:sp>
    <dsp:sp modelId="{5B3CD4C9-3918-48C7-B793-57FB89766E6E}">
      <dsp:nvSpPr>
        <dsp:cNvPr id="0" name=""/>
        <dsp:cNvSpPr/>
      </dsp:nvSpPr>
      <dsp:spPr>
        <a:xfrm>
          <a:off x="369783" y="2437774"/>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F68DEF-64E4-4121-A881-87EA8E833628}">
      <dsp:nvSpPr>
        <dsp:cNvPr id="0" name=""/>
        <dsp:cNvSpPr/>
      </dsp:nvSpPr>
      <dsp:spPr>
        <a:xfrm>
          <a:off x="294216" y="3059243"/>
          <a:ext cx="4852170"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Top 10 anticipated database languages for the next year </a:t>
          </a:r>
        </a:p>
      </dsp:txBody>
      <dsp:txXfrm>
        <a:off x="294216" y="3059243"/>
        <a:ext cx="4852170" cy="382487"/>
      </dsp:txXfrm>
    </dsp:sp>
    <dsp:sp modelId="{05C44706-4642-4D7D-8793-E8AEC72D9F13}">
      <dsp:nvSpPr>
        <dsp:cNvPr id="0" name=""/>
        <dsp:cNvSpPr/>
      </dsp:nvSpPr>
      <dsp:spPr>
        <a:xfrm>
          <a:off x="55161" y="3011432"/>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101D3-06D7-4DF9-BF6E-93EF0A9C7E32}">
      <dsp:nvSpPr>
        <dsp:cNvPr id="0" name=""/>
        <dsp:cNvSpPr/>
      </dsp:nvSpPr>
      <dsp:spPr>
        <a:xfrm>
          <a:off x="-4106763" y="-630284"/>
          <a:ext cx="4893615" cy="4893615"/>
        </a:xfrm>
        <a:prstGeom prst="blockArc">
          <a:avLst>
            <a:gd name="adj1" fmla="val 18900000"/>
            <a:gd name="adj2" fmla="val 2700000"/>
            <a:gd name="adj3" fmla="val 441"/>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3321B0-F43E-4753-9BF1-06EC329E1698}">
      <dsp:nvSpPr>
        <dsp:cNvPr id="0" name=""/>
        <dsp:cNvSpPr/>
      </dsp:nvSpPr>
      <dsp:spPr>
        <a:xfrm>
          <a:off x="294216" y="191316"/>
          <a:ext cx="4852172"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Anticipated platforms for the next year </a:t>
          </a:r>
        </a:p>
      </dsp:txBody>
      <dsp:txXfrm>
        <a:off x="294216" y="191316"/>
        <a:ext cx="4852172" cy="382487"/>
      </dsp:txXfrm>
    </dsp:sp>
    <dsp:sp modelId="{258FC2D3-C0D4-4D87-8F0A-222FFBA228B5}">
      <dsp:nvSpPr>
        <dsp:cNvPr id="0" name=""/>
        <dsp:cNvSpPr/>
      </dsp:nvSpPr>
      <dsp:spPr>
        <a:xfrm>
          <a:off x="55161" y="143505"/>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B02FC77-394F-49EE-92F3-2FA525E20AD7}">
      <dsp:nvSpPr>
        <dsp:cNvPr id="0" name=""/>
        <dsp:cNvSpPr/>
      </dsp:nvSpPr>
      <dsp:spPr>
        <a:xfrm>
          <a:off x="608838" y="764974"/>
          <a:ext cx="4537550"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Anticipated web frameworks for the next year </a:t>
          </a:r>
        </a:p>
      </dsp:txBody>
      <dsp:txXfrm>
        <a:off x="608838" y="764974"/>
        <a:ext cx="4537550" cy="382487"/>
      </dsp:txXfrm>
    </dsp:sp>
    <dsp:sp modelId="{7925C7D6-5F09-40D9-9959-6C70F0415CBE}">
      <dsp:nvSpPr>
        <dsp:cNvPr id="0" name=""/>
        <dsp:cNvSpPr/>
      </dsp:nvSpPr>
      <dsp:spPr>
        <a:xfrm>
          <a:off x="369783" y="717163"/>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C99BC5A-2FAF-4D1D-B8E1-37B3CBD3F39E}">
      <dsp:nvSpPr>
        <dsp:cNvPr id="0" name=""/>
        <dsp:cNvSpPr/>
      </dsp:nvSpPr>
      <dsp:spPr>
        <a:xfrm>
          <a:off x="752706" y="1338632"/>
          <a:ext cx="4393682"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Respondents classified by gender </a:t>
          </a:r>
        </a:p>
      </dsp:txBody>
      <dsp:txXfrm>
        <a:off x="752706" y="1338632"/>
        <a:ext cx="4393682" cy="382487"/>
      </dsp:txXfrm>
    </dsp:sp>
    <dsp:sp modelId="{92BA7BA1-E556-4290-8FF3-C584AA32E831}">
      <dsp:nvSpPr>
        <dsp:cNvPr id="0" name=""/>
        <dsp:cNvSpPr/>
      </dsp:nvSpPr>
      <dsp:spPr>
        <a:xfrm>
          <a:off x="513652" y="1290821"/>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4ABD7A-9AE9-43CA-9248-B3E9CF9E21F0}">
      <dsp:nvSpPr>
        <dsp:cNvPr id="0" name=""/>
        <dsp:cNvSpPr/>
      </dsp:nvSpPr>
      <dsp:spPr>
        <a:xfrm>
          <a:off x="752706" y="1911927"/>
          <a:ext cx="4393682"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Respondents classified by country </a:t>
          </a:r>
        </a:p>
      </dsp:txBody>
      <dsp:txXfrm>
        <a:off x="752706" y="1911927"/>
        <a:ext cx="4393682" cy="382487"/>
      </dsp:txXfrm>
    </dsp:sp>
    <dsp:sp modelId="{8CCAAAA8-3063-437F-8762-139C7BD4E5EC}">
      <dsp:nvSpPr>
        <dsp:cNvPr id="0" name=""/>
        <dsp:cNvSpPr/>
      </dsp:nvSpPr>
      <dsp:spPr>
        <a:xfrm>
          <a:off x="513652" y="1864116"/>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BE9C49-B42C-4C2A-ADD9-6D54EE23A832}">
      <dsp:nvSpPr>
        <dsp:cNvPr id="0" name=""/>
        <dsp:cNvSpPr/>
      </dsp:nvSpPr>
      <dsp:spPr>
        <a:xfrm>
          <a:off x="608838" y="2485585"/>
          <a:ext cx="4537550"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Respondents classified by age </a:t>
          </a:r>
        </a:p>
      </dsp:txBody>
      <dsp:txXfrm>
        <a:off x="608838" y="2485585"/>
        <a:ext cx="4537550" cy="382487"/>
      </dsp:txXfrm>
    </dsp:sp>
    <dsp:sp modelId="{1DA896F9-3A4F-4D6E-A1CE-DB6B973CE781}">
      <dsp:nvSpPr>
        <dsp:cNvPr id="0" name=""/>
        <dsp:cNvSpPr/>
      </dsp:nvSpPr>
      <dsp:spPr>
        <a:xfrm>
          <a:off x="369783" y="2437774"/>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FF2218-E3F2-492E-9F54-2CFDBE86959D}">
      <dsp:nvSpPr>
        <dsp:cNvPr id="0" name=""/>
        <dsp:cNvSpPr/>
      </dsp:nvSpPr>
      <dsp:spPr>
        <a:xfrm>
          <a:off x="294216" y="3059243"/>
          <a:ext cx="4852172" cy="382487"/>
        </a:xfrm>
        <a:prstGeom prst="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59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Respondents classified by Education/Gender</a:t>
          </a:r>
        </a:p>
      </dsp:txBody>
      <dsp:txXfrm>
        <a:off x="294216" y="3059243"/>
        <a:ext cx="4852172" cy="382487"/>
      </dsp:txXfrm>
    </dsp:sp>
    <dsp:sp modelId="{42DB0FE8-459E-4311-8140-EC4F00BF8852}">
      <dsp:nvSpPr>
        <dsp:cNvPr id="0" name=""/>
        <dsp:cNvSpPr/>
      </dsp:nvSpPr>
      <dsp:spPr>
        <a:xfrm>
          <a:off x="55161" y="3011432"/>
          <a:ext cx="478108" cy="478108"/>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8DC55-400C-47FD-80B8-880D7FECF85A}">
      <dsp:nvSpPr>
        <dsp:cNvPr id="0" name=""/>
        <dsp:cNvSpPr/>
      </dsp:nvSpPr>
      <dsp:spPr>
        <a:xfrm>
          <a:off x="0" y="537623"/>
          <a:ext cx="5194767" cy="60489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Findings:</a:t>
          </a:r>
        </a:p>
      </dsp:txBody>
      <dsp:txXfrm>
        <a:off x="29528" y="567151"/>
        <a:ext cx="5135711" cy="545834"/>
      </dsp:txXfrm>
    </dsp:sp>
    <dsp:sp modelId="{E36D1A4B-B421-4BB6-A206-F480BDB4B30A}">
      <dsp:nvSpPr>
        <dsp:cNvPr id="0" name=""/>
        <dsp:cNvSpPr/>
      </dsp:nvSpPr>
      <dsp:spPr>
        <a:xfrm>
          <a:off x="0" y="1188593"/>
          <a:ext cx="5194767" cy="60489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Javascript</a:t>
          </a:r>
          <a:r>
            <a:rPr lang="en-US" sz="1600" kern="1200" dirty="0"/>
            <a:t>, HTML/CSS are the most used and anticipated languages</a:t>
          </a:r>
        </a:p>
      </dsp:txBody>
      <dsp:txXfrm>
        <a:off x="29528" y="1218121"/>
        <a:ext cx="5135711" cy="545834"/>
      </dsp:txXfrm>
    </dsp:sp>
    <dsp:sp modelId="{1A66A4D8-C9A8-41F0-A00F-5ABD81F15CC2}">
      <dsp:nvSpPr>
        <dsp:cNvPr id="0" name=""/>
        <dsp:cNvSpPr/>
      </dsp:nvSpPr>
      <dsp:spPr>
        <a:xfrm>
          <a:off x="0" y="1839563"/>
          <a:ext cx="5194767" cy="60489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SQL, as a database language, remains and will continue to be one of the most essential skills</a:t>
          </a:r>
        </a:p>
      </dsp:txBody>
      <dsp:txXfrm>
        <a:off x="29528" y="1869091"/>
        <a:ext cx="5135711" cy="545834"/>
      </dsp:txXfrm>
    </dsp:sp>
    <dsp:sp modelId="{00861E8E-C9D1-469D-949A-03563309590F}">
      <dsp:nvSpPr>
        <dsp:cNvPr id="0" name=""/>
        <dsp:cNvSpPr/>
      </dsp:nvSpPr>
      <dsp:spPr>
        <a:xfrm>
          <a:off x="0" y="2490533"/>
          <a:ext cx="5194767" cy="60489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Interest in Python and TypeScript is soaring, while the future of C++, PHP, C#, and Bash appears to be in decline</a:t>
          </a:r>
        </a:p>
      </dsp:txBody>
      <dsp:txXfrm>
        <a:off x="29528" y="2520061"/>
        <a:ext cx="5135711" cy="5458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A03A9-F34F-4790-A7E1-E9B26E045927}">
      <dsp:nvSpPr>
        <dsp:cNvPr id="0" name=""/>
        <dsp:cNvSpPr/>
      </dsp:nvSpPr>
      <dsp:spPr>
        <a:xfrm>
          <a:off x="0" y="378419"/>
          <a:ext cx="5194768" cy="680172"/>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Implications:</a:t>
          </a:r>
        </a:p>
      </dsp:txBody>
      <dsp:txXfrm>
        <a:off x="33203" y="411622"/>
        <a:ext cx="5128362" cy="613766"/>
      </dsp:txXfrm>
    </dsp:sp>
    <dsp:sp modelId="{82E45D55-BA87-417A-A7C3-16369CEE9DE8}">
      <dsp:nvSpPr>
        <dsp:cNvPr id="0" name=""/>
        <dsp:cNvSpPr/>
      </dsp:nvSpPr>
      <dsp:spPr>
        <a:xfrm>
          <a:off x="0" y="1110431"/>
          <a:ext cx="5194768" cy="680172"/>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Web development languages continue to dominate and are expected to maintain their prominence</a:t>
          </a:r>
        </a:p>
      </dsp:txBody>
      <dsp:txXfrm>
        <a:off x="33203" y="1143634"/>
        <a:ext cx="5128362" cy="613766"/>
      </dsp:txXfrm>
    </dsp:sp>
    <dsp:sp modelId="{36B0FA66-8E51-4F3D-86F9-02021B2A96A2}">
      <dsp:nvSpPr>
        <dsp:cNvPr id="0" name=""/>
        <dsp:cNvSpPr/>
      </dsp:nvSpPr>
      <dsp:spPr>
        <a:xfrm>
          <a:off x="0" y="1842443"/>
          <a:ext cx="5194768" cy="680172"/>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There's a potential trend of JavaScript users migrating towards TypeScript</a:t>
          </a:r>
        </a:p>
      </dsp:txBody>
      <dsp:txXfrm>
        <a:off x="33203" y="1875646"/>
        <a:ext cx="5128362" cy="613766"/>
      </dsp:txXfrm>
    </dsp:sp>
    <dsp:sp modelId="{18EF9827-33B4-4D6A-95F8-47F1CC8654F1}">
      <dsp:nvSpPr>
        <dsp:cNvPr id="0" name=""/>
        <dsp:cNvSpPr/>
      </dsp:nvSpPr>
      <dsp:spPr>
        <a:xfrm>
          <a:off x="0" y="2574455"/>
          <a:ext cx="5194768" cy="680172"/>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Python is rapidly emerging as one of the most critical languages in the programming landscape</a:t>
          </a:r>
        </a:p>
      </dsp:txBody>
      <dsp:txXfrm>
        <a:off x="33203" y="2607658"/>
        <a:ext cx="5128362" cy="6137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3ED1A-B340-4171-B818-857C645D4CBB}">
      <dsp:nvSpPr>
        <dsp:cNvPr id="0" name=""/>
        <dsp:cNvSpPr/>
      </dsp:nvSpPr>
      <dsp:spPr>
        <a:xfrm>
          <a:off x="0" y="20843"/>
          <a:ext cx="5194767" cy="80496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Findings</a:t>
          </a:r>
        </a:p>
      </dsp:txBody>
      <dsp:txXfrm>
        <a:off x="39295" y="60138"/>
        <a:ext cx="5116177" cy="726370"/>
      </dsp:txXfrm>
    </dsp:sp>
    <dsp:sp modelId="{FC60B7B1-794D-4256-84E4-FB9EEAEDE5BC}">
      <dsp:nvSpPr>
        <dsp:cNvPr id="0" name=""/>
        <dsp:cNvSpPr/>
      </dsp:nvSpPr>
      <dsp:spPr>
        <a:xfrm>
          <a:off x="0" y="949643"/>
          <a:ext cx="5194767" cy="80496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SQL database software remains the most popular choice among developers, with MySQL being the favored option</a:t>
          </a:r>
        </a:p>
      </dsp:txBody>
      <dsp:txXfrm>
        <a:off x="39295" y="988938"/>
        <a:ext cx="5116177" cy="726370"/>
      </dsp:txXfrm>
    </dsp:sp>
    <dsp:sp modelId="{441469DA-07F9-44E1-A98F-8F9BDB08B9BA}">
      <dsp:nvSpPr>
        <dsp:cNvPr id="0" name=""/>
        <dsp:cNvSpPr/>
      </dsp:nvSpPr>
      <dsp:spPr>
        <a:xfrm>
          <a:off x="0" y="1878443"/>
          <a:ext cx="5194767" cy="80496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Increasing interest in </a:t>
          </a:r>
          <a:r>
            <a:rPr lang="en-US" sz="1400" kern="1200" dirty="0" err="1"/>
            <a:t>PostgresSQL</a:t>
          </a:r>
          <a:r>
            <a:rPr lang="en-US" sz="1400" kern="1200" dirty="0"/>
            <a:t> and MongoDB</a:t>
          </a:r>
        </a:p>
      </dsp:txBody>
      <dsp:txXfrm>
        <a:off x="39295" y="1917738"/>
        <a:ext cx="5116177" cy="726370"/>
      </dsp:txXfrm>
    </dsp:sp>
    <dsp:sp modelId="{0C90E986-B1AD-4E2E-8BA1-9B9FE4671712}">
      <dsp:nvSpPr>
        <dsp:cNvPr id="0" name=""/>
        <dsp:cNvSpPr/>
      </dsp:nvSpPr>
      <dsp:spPr>
        <a:xfrm>
          <a:off x="0" y="2807243"/>
          <a:ext cx="5194767" cy="804960"/>
        </a:xfrm>
        <a:prstGeom prst="roundRect">
          <a:avLst/>
        </a:prstGeom>
        <a:solidFill>
          <a:schemeClr val="accent1">
            <a:lumMod val="75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Emerging database technologies such as MongoDB, Redis, and Elasticsearch are quickly gaining popularity</a:t>
          </a:r>
        </a:p>
      </dsp:txBody>
      <dsp:txXfrm>
        <a:off x="39295" y="2846538"/>
        <a:ext cx="5116177" cy="72637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Autofit/>
          </a:bodyPr>
          <a:lstStyle/>
          <a:p>
            <a:pPr algn="ctr"/>
            <a:r>
              <a:rPr lang="en-US" sz="3000" dirty="0"/>
              <a:t>The Future Syntax: Trends Redefining Programming Languages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b="1" cap="none" dirty="0">
                <a:solidFill>
                  <a:schemeClr val="accent2">
                    <a:lumMod val="75000"/>
                  </a:schemeClr>
                </a:solidFill>
              </a:rPr>
              <a:t>Gabriel </a:t>
            </a:r>
            <a:r>
              <a:rPr lang="en-US" b="1" cap="none" dirty="0" err="1">
                <a:solidFill>
                  <a:schemeClr val="accent2">
                    <a:lumMod val="75000"/>
                  </a:schemeClr>
                </a:solidFill>
              </a:rPr>
              <a:t>Burlacu</a:t>
            </a:r>
            <a:r>
              <a:rPr lang="en-US" b="1" cap="none" dirty="0">
                <a:solidFill>
                  <a:schemeClr val="accent2">
                    <a:lumMod val="75000"/>
                  </a:schemeClr>
                </a:solidFill>
              </a:rPr>
              <a:t>  																		 March  2024</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D8F-2204-4964-A1F8-70E460335510}"/>
              </a:ext>
            </a:extLst>
          </p:cNvPr>
          <p:cNvSpPr>
            <a:spLocks noGrp="1"/>
          </p:cNvSpPr>
          <p:nvPr>
            <p:ph type="title"/>
          </p:nvPr>
        </p:nvSpPr>
        <p:spPr/>
        <p:txBody>
          <a:bodyPr/>
          <a:lstStyle/>
          <a:p>
            <a:pPr algn="ctr"/>
            <a:r>
              <a:rPr lang="en-US" dirty="0"/>
              <a:t>Database trends, finding &amp; implications</a:t>
            </a:r>
          </a:p>
        </p:txBody>
      </p:sp>
      <p:graphicFrame>
        <p:nvGraphicFramePr>
          <p:cNvPr id="5" name="Content Placeholder 4">
            <a:extLst>
              <a:ext uri="{FF2B5EF4-FFF2-40B4-BE49-F238E27FC236}">
                <a16:creationId xmlns:a16="http://schemas.microsoft.com/office/drawing/2014/main" id="{2C87F989-1CB5-446C-AA09-4965407110BB}"/>
              </a:ext>
            </a:extLst>
          </p:cNvPr>
          <p:cNvGraphicFramePr>
            <a:graphicFrameLocks noGrp="1"/>
          </p:cNvGraphicFramePr>
          <p:nvPr>
            <p:ph sz="half" idx="1"/>
            <p:extLst>
              <p:ext uri="{D42A27DB-BD31-4B8C-83A1-F6EECF244321}">
                <p14:modId xmlns:p14="http://schemas.microsoft.com/office/powerpoint/2010/main" val="661914778"/>
              </p:ext>
            </p:extLst>
          </p:nvPr>
        </p:nvGraphicFramePr>
        <p:xfrm>
          <a:off x="581193" y="2228003"/>
          <a:ext cx="5194767"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D27A7F62-3C9F-4EDB-9ABE-B4DE5C1489A1}"/>
              </a:ext>
            </a:extLst>
          </p:cNvPr>
          <p:cNvGraphicFramePr>
            <a:graphicFrameLocks noGrp="1"/>
          </p:cNvGraphicFramePr>
          <p:nvPr>
            <p:ph sz="half" idx="2"/>
            <p:extLst>
              <p:ext uri="{D42A27DB-BD31-4B8C-83A1-F6EECF244321}">
                <p14:modId xmlns:p14="http://schemas.microsoft.com/office/powerpoint/2010/main" val="665491694"/>
              </p:ext>
            </p:extLst>
          </p:nvPr>
        </p:nvGraphicFramePr>
        <p:xfrm>
          <a:off x="6416039" y="2228003"/>
          <a:ext cx="5194769" cy="36330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050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64B6BA-63D5-4D2F-8C69-5F1B0DAB8178}"/>
              </a:ext>
            </a:extLst>
          </p:cNvPr>
          <p:cNvSpPr>
            <a:spLocks noGrp="1"/>
          </p:cNvSpPr>
          <p:nvPr>
            <p:ph type="title"/>
          </p:nvPr>
        </p:nvSpPr>
        <p:spPr/>
        <p:txBody>
          <a:bodyPr/>
          <a:lstStyle/>
          <a:p>
            <a:pPr algn="ctr"/>
            <a:r>
              <a:rPr lang="en-US" dirty="0"/>
              <a:t>Link to </a:t>
            </a:r>
            <a:r>
              <a:rPr lang="en-US" dirty="0" err="1"/>
              <a:t>github</a:t>
            </a:r>
            <a:r>
              <a:rPr lang="en-US" dirty="0"/>
              <a:t> display dashboard.</a:t>
            </a:r>
          </a:p>
        </p:txBody>
      </p:sp>
      <p:graphicFrame>
        <p:nvGraphicFramePr>
          <p:cNvPr id="7" name="Content Placeholder 6">
            <a:extLst>
              <a:ext uri="{FF2B5EF4-FFF2-40B4-BE49-F238E27FC236}">
                <a16:creationId xmlns:a16="http://schemas.microsoft.com/office/drawing/2014/main" id="{A97FF21F-D884-4B8A-B053-1AFAC50D8FA7}"/>
              </a:ext>
            </a:extLst>
          </p:cNvPr>
          <p:cNvGraphicFramePr>
            <a:graphicFrameLocks noGrp="1"/>
          </p:cNvGraphicFramePr>
          <p:nvPr>
            <p:ph idx="1"/>
            <p:extLst>
              <p:ext uri="{D42A27DB-BD31-4B8C-83A1-F6EECF244321}">
                <p14:modId xmlns:p14="http://schemas.microsoft.com/office/powerpoint/2010/main" val="3761047668"/>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542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4D59728-8A6B-40DB-BA27-EB789E70B2C6}"/>
              </a:ext>
            </a:extLst>
          </p:cNvPr>
          <p:cNvSpPr>
            <a:spLocks noGrp="1"/>
          </p:cNvSpPr>
          <p:nvPr>
            <p:ph type="title"/>
          </p:nvPr>
        </p:nvSpPr>
        <p:spPr>
          <a:xfrm>
            <a:off x="508575" y="627504"/>
            <a:ext cx="11029616" cy="585106"/>
          </a:xfrm>
        </p:spPr>
        <p:txBody>
          <a:bodyPr/>
          <a:lstStyle/>
          <a:p>
            <a:pPr algn="ctr"/>
            <a:r>
              <a:rPr lang="en-US" dirty="0"/>
              <a:t>Current Technology Trend</a:t>
            </a:r>
          </a:p>
        </p:txBody>
      </p:sp>
      <p:pic>
        <p:nvPicPr>
          <p:cNvPr id="15" name="Content Placeholder 14">
            <a:extLst>
              <a:ext uri="{FF2B5EF4-FFF2-40B4-BE49-F238E27FC236}">
                <a16:creationId xmlns:a16="http://schemas.microsoft.com/office/drawing/2014/main" id="{82C0F9A8-F1B8-41D5-93E5-AAF28ECE9981}"/>
              </a:ext>
            </a:extLst>
          </p:cNvPr>
          <p:cNvPicPr>
            <a:picLocks noGrp="1" noChangeAspect="1"/>
          </p:cNvPicPr>
          <p:nvPr>
            <p:ph idx="1"/>
          </p:nvPr>
        </p:nvPicPr>
        <p:blipFill>
          <a:blip r:embed="rId2"/>
          <a:stretch>
            <a:fillRect/>
          </a:stretch>
        </p:blipFill>
        <p:spPr>
          <a:xfrm>
            <a:off x="834269" y="1212610"/>
            <a:ext cx="10236186" cy="5713024"/>
          </a:xfrm>
        </p:spPr>
      </p:pic>
    </p:spTree>
    <p:extLst>
      <p:ext uri="{BB962C8B-B14F-4D97-AF65-F5344CB8AC3E}">
        <p14:creationId xmlns:p14="http://schemas.microsoft.com/office/powerpoint/2010/main" val="398273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3745-5C3A-4994-81C6-4942C493C4D8}"/>
              </a:ext>
            </a:extLst>
          </p:cNvPr>
          <p:cNvSpPr>
            <a:spLocks noGrp="1"/>
          </p:cNvSpPr>
          <p:nvPr>
            <p:ph type="title"/>
          </p:nvPr>
        </p:nvSpPr>
        <p:spPr>
          <a:xfrm>
            <a:off x="581192" y="613379"/>
            <a:ext cx="11029616" cy="602861"/>
          </a:xfrm>
        </p:spPr>
        <p:txBody>
          <a:bodyPr/>
          <a:lstStyle/>
          <a:p>
            <a:pPr algn="ctr"/>
            <a:r>
              <a:rPr lang="en-US" dirty="0"/>
              <a:t>Future Technology Trend</a:t>
            </a:r>
          </a:p>
        </p:txBody>
      </p:sp>
      <p:pic>
        <p:nvPicPr>
          <p:cNvPr id="5" name="Content Placeholder 4">
            <a:extLst>
              <a:ext uri="{FF2B5EF4-FFF2-40B4-BE49-F238E27FC236}">
                <a16:creationId xmlns:a16="http://schemas.microsoft.com/office/drawing/2014/main" id="{68555BA9-2A2B-4210-B19D-37381A4703B4}"/>
              </a:ext>
            </a:extLst>
          </p:cNvPr>
          <p:cNvPicPr>
            <a:picLocks noGrp="1" noChangeAspect="1"/>
          </p:cNvPicPr>
          <p:nvPr>
            <p:ph idx="1"/>
          </p:nvPr>
        </p:nvPicPr>
        <p:blipFill>
          <a:blip r:embed="rId2"/>
          <a:stretch>
            <a:fillRect/>
          </a:stretch>
        </p:blipFill>
        <p:spPr>
          <a:xfrm>
            <a:off x="744913" y="1305017"/>
            <a:ext cx="10316663" cy="5557663"/>
          </a:xfrm>
        </p:spPr>
      </p:pic>
    </p:spTree>
    <p:extLst>
      <p:ext uri="{BB962C8B-B14F-4D97-AF65-F5344CB8AC3E}">
        <p14:creationId xmlns:p14="http://schemas.microsoft.com/office/powerpoint/2010/main" val="170008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F697-6129-4FBA-B9D5-FF0B862192E7}"/>
              </a:ext>
            </a:extLst>
          </p:cNvPr>
          <p:cNvSpPr>
            <a:spLocks noGrp="1"/>
          </p:cNvSpPr>
          <p:nvPr>
            <p:ph type="title"/>
          </p:nvPr>
        </p:nvSpPr>
        <p:spPr>
          <a:xfrm>
            <a:off x="581192" y="598974"/>
            <a:ext cx="11029616" cy="567351"/>
          </a:xfrm>
        </p:spPr>
        <p:txBody>
          <a:bodyPr/>
          <a:lstStyle/>
          <a:p>
            <a:pPr algn="ctr"/>
            <a:r>
              <a:rPr lang="en-US" dirty="0"/>
              <a:t>Demographics</a:t>
            </a:r>
          </a:p>
        </p:txBody>
      </p:sp>
      <p:pic>
        <p:nvPicPr>
          <p:cNvPr id="5" name="Content Placeholder 4">
            <a:extLst>
              <a:ext uri="{FF2B5EF4-FFF2-40B4-BE49-F238E27FC236}">
                <a16:creationId xmlns:a16="http://schemas.microsoft.com/office/drawing/2014/main" id="{ECAB17C8-EBD5-490A-8F43-D6FE9978AED3}"/>
              </a:ext>
            </a:extLst>
          </p:cNvPr>
          <p:cNvPicPr>
            <a:picLocks noGrp="1" noChangeAspect="1"/>
          </p:cNvPicPr>
          <p:nvPr>
            <p:ph idx="1"/>
          </p:nvPr>
        </p:nvPicPr>
        <p:blipFill>
          <a:blip r:embed="rId2"/>
          <a:stretch>
            <a:fillRect/>
          </a:stretch>
        </p:blipFill>
        <p:spPr>
          <a:xfrm>
            <a:off x="581192" y="1104181"/>
            <a:ext cx="10808858" cy="5682100"/>
          </a:xfrm>
        </p:spPr>
      </p:pic>
    </p:spTree>
    <p:extLst>
      <p:ext uri="{BB962C8B-B14F-4D97-AF65-F5344CB8AC3E}">
        <p14:creationId xmlns:p14="http://schemas.microsoft.com/office/powerpoint/2010/main" val="230398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FA02-B16C-42B3-BB4F-9DF2E46FAA7D}"/>
              </a:ext>
            </a:extLst>
          </p:cNvPr>
          <p:cNvSpPr>
            <a:spLocks noGrp="1"/>
          </p:cNvSpPr>
          <p:nvPr>
            <p:ph type="title"/>
          </p:nvPr>
        </p:nvSpPr>
        <p:spPr/>
        <p:txBody>
          <a:bodyPr/>
          <a:lstStyle/>
          <a:p>
            <a:pPr algn="ctr"/>
            <a:r>
              <a:rPr lang="en-US" dirty="0"/>
              <a:t>Discussion</a:t>
            </a:r>
          </a:p>
        </p:txBody>
      </p:sp>
      <p:graphicFrame>
        <p:nvGraphicFramePr>
          <p:cNvPr id="4" name="Content Placeholder 3">
            <a:extLst>
              <a:ext uri="{FF2B5EF4-FFF2-40B4-BE49-F238E27FC236}">
                <a16:creationId xmlns:a16="http://schemas.microsoft.com/office/drawing/2014/main" id="{FFCD02CB-ED59-4B3C-8FEA-ACFF93CB7F15}"/>
              </a:ext>
            </a:extLst>
          </p:cNvPr>
          <p:cNvGraphicFramePr>
            <a:graphicFrameLocks noGrp="1"/>
          </p:cNvGraphicFramePr>
          <p:nvPr>
            <p:ph idx="1"/>
            <p:extLst>
              <p:ext uri="{D42A27DB-BD31-4B8C-83A1-F6EECF244321}">
                <p14:modId xmlns:p14="http://schemas.microsoft.com/office/powerpoint/2010/main" val="3160212155"/>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D02D-6590-492A-937F-8437901F3059}"/>
              </a:ext>
            </a:extLst>
          </p:cNvPr>
          <p:cNvSpPr>
            <a:spLocks noGrp="1"/>
          </p:cNvSpPr>
          <p:nvPr>
            <p:ph type="title"/>
          </p:nvPr>
        </p:nvSpPr>
        <p:spPr/>
        <p:txBody>
          <a:bodyPr/>
          <a:lstStyle/>
          <a:p>
            <a:pPr algn="ctr"/>
            <a:r>
              <a:rPr lang="en-US" dirty="0"/>
              <a:t>Overall findings and implications</a:t>
            </a:r>
          </a:p>
        </p:txBody>
      </p:sp>
      <p:graphicFrame>
        <p:nvGraphicFramePr>
          <p:cNvPr id="5" name="Content Placeholder 4">
            <a:extLst>
              <a:ext uri="{FF2B5EF4-FFF2-40B4-BE49-F238E27FC236}">
                <a16:creationId xmlns:a16="http://schemas.microsoft.com/office/drawing/2014/main" id="{615D7A90-C4BD-4C36-909B-A64BB0A09506}"/>
              </a:ext>
            </a:extLst>
          </p:cNvPr>
          <p:cNvGraphicFramePr>
            <a:graphicFrameLocks noGrp="1"/>
          </p:cNvGraphicFramePr>
          <p:nvPr>
            <p:ph sz="half" idx="1"/>
            <p:extLst>
              <p:ext uri="{D42A27DB-BD31-4B8C-83A1-F6EECF244321}">
                <p14:modId xmlns:p14="http://schemas.microsoft.com/office/powerpoint/2010/main" val="294374576"/>
              </p:ext>
            </p:extLst>
          </p:nvPr>
        </p:nvGraphicFramePr>
        <p:xfrm>
          <a:off x="581193" y="2228003"/>
          <a:ext cx="5194767"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E1A24759-5EAB-4764-A3BA-F20469C72ED3}"/>
              </a:ext>
            </a:extLst>
          </p:cNvPr>
          <p:cNvGraphicFramePr>
            <a:graphicFrameLocks noGrp="1"/>
          </p:cNvGraphicFramePr>
          <p:nvPr>
            <p:ph sz="half" idx="2"/>
            <p:extLst>
              <p:ext uri="{D42A27DB-BD31-4B8C-83A1-F6EECF244321}">
                <p14:modId xmlns:p14="http://schemas.microsoft.com/office/powerpoint/2010/main" val="2763128684"/>
              </p:ext>
            </p:extLst>
          </p:nvPr>
        </p:nvGraphicFramePr>
        <p:xfrm>
          <a:off x="6416039" y="2228003"/>
          <a:ext cx="5194769" cy="36330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0880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2753A8-8CD5-43D5-8BB6-84ADAD5D9740}"/>
              </a:ext>
            </a:extLst>
          </p:cNvPr>
          <p:cNvSpPr>
            <a:spLocks noGrp="1"/>
          </p:cNvSpPr>
          <p:nvPr>
            <p:ph type="title"/>
          </p:nvPr>
        </p:nvSpPr>
        <p:spPr/>
        <p:txBody>
          <a:bodyPr/>
          <a:lstStyle/>
          <a:p>
            <a:pPr algn="ctr"/>
            <a:r>
              <a:rPr lang="en-US" dirty="0"/>
              <a:t>Conclusion</a:t>
            </a:r>
          </a:p>
        </p:txBody>
      </p:sp>
      <p:graphicFrame>
        <p:nvGraphicFramePr>
          <p:cNvPr id="7" name="Content Placeholder 6">
            <a:extLst>
              <a:ext uri="{FF2B5EF4-FFF2-40B4-BE49-F238E27FC236}">
                <a16:creationId xmlns:a16="http://schemas.microsoft.com/office/drawing/2014/main" id="{F955B931-E234-42E6-8905-9E8E364C9556}"/>
              </a:ext>
            </a:extLst>
          </p:cNvPr>
          <p:cNvGraphicFramePr>
            <a:graphicFrameLocks noGrp="1"/>
          </p:cNvGraphicFramePr>
          <p:nvPr>
            <p:ph idx="1"/>
            <p:extLst>
              <p:ext uri="{D42A27DB-BD31-4B8C-83A1-F6EECF244321}">
                <p14:modId xmlns:p14="http://schemas.microsoft.com/office/powerpoint/2010/main" val="2523522864"/>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39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E67D-C962-4958-9FCC-4B7A0C4626A6}"/>
              </a:ext>
            </a:extLst>
          </p:cNvPr>
          <p:cNvSpPr>
            <a:spLocks noGrp="1"/>
          </p:cNvSpPr>
          <p:nvPr>
            <p:ph type="title"/>
          </p:nvPr>
        </p:nvSpPr>
        <p:spPr>
          <a:xfrm>
            <a:off x="581193" y="729658"/>
            <a:ext cx="11029616" cy="646381"/>
          </a:xfrm>
        </p:spPr>
        <p:txBody>
          <a:bodyPr/>
          <a:lstStyle/>
          <a:p>
            <a:pPr algn="ctr"/>
            <a:r>
              <a:rPr lang="en-US" dirty="0"/>
              <a:t>Appendix: work experience, student</a:t>
            </a:r>
          </a:p>
        </p:txBody>
      </p:sp>
      <p:pic>
        <p:nvPicPr>
          <p:cNvPr id="7" name="Content Placeholder 6">
            <a:extLst>
              <a:ext uri="{FF2B5EF4-FFF2-40B4-BE49-F238E27FC236}">
                <a16:creationId xmlns:a16="http://schemas.microsoft.com/office/drawing/2014/main" id="{9ACBDD6F-7BC3-49E5-9A29-A336BC665ED7}"/>
              </a:ext>
            </a:extLst>
          </p:cNvPr>
          <p:cNvPicPr>
            <a:picLocks noGrp="1" noChangeAspect="1"/>
          </p:cNvPicPr>
          <p:nvPr>
            <p:ph sz="half" idx="1"/>
          </p:nvPr>
        </p:nvPicPr>
        <p:blipFill>
          <a:blip r:embed="rId2"/>
          <a:stretch>
            <a:fillRect/>
          </a:stretch>
        </p:blipFill>
        <p:spPr>
          <a:xfrm>
            <a:off x="0" y="1602717"/>
            <a:ext cx="7614405" cy="4525625"/>
          </a:xfrm>
        </p:spPr>
      </p:pic>
      <p:pic>
        <p:nvPicPr>
          <p:cNvPr id="13" name="Content Placeholder 12">
            <a:extLst>
              <a:ext uri="{FF2B5EF4-FFF2-40B4-BE49-F238E27FC236}">
                <a16:creationId xmlns:a16="http://schemas.microsoft.com/office/drawing/2014/main" id="{71027CCB-1007-4D1B-8641-7CDA8F374BBD}"/>
              </a:ext>
            </a:extLst>
          </p:cNvPr>
          <p:cNvPicPr>
            <a:picLocks noGrp="1" noChangeAspect="1"/>
          </p:cNvPicPr>
          <p:nvPr>
            <p:ph sz="half" idx="2"/>
          </p:nvPr>
        </p:nvPicPr>
        <p:blipFill>
          <a:blip r:embed="rId3"/>
          <a:stretch>
            <a:fillRect/>
          </a:stretch>
        </p:blipFill>
        <p:spPr>
          <a:xfrm>
            <a:off x="7350506" y="1602717"/>
            <a:ext cx="4841494" cy="4450678"/>
          </a:xfrm>
        </p:spPr>
      </p:pic>
    </p:spTree>
    <p:extLst>
      <p:ext uri="{BB962C8B-B14F-4D97-AF65-F5344CB8AC3E}">
        <p14:creationId xmlns:p14="http://schemas.microsoft.com/office/powerpoint/2010/main" val="324151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178BC3-589A-4F4B-BBC7-F4931EFA4EFB}"/>
              </a:ext>
            </a:extLst>
          </p:cNvPr>
          <p:cNvSpPr>
            <a:spLocks noGrp="1"/>
          </p:cNvSpPr>
          <p:nvPr>
            <p:ph type="title"/>
          </p:nvPr>
        </p:nvSpPr>
        <p:spPr>
          <a:xfrm>
            <a:off x="581192" y="702156"/>
            <a:ext cx="11029616" cy="673883"/>
          </a:xfrm>
        </p:spPr>
        <p:txBody>
          <a:bodyPr/>
          <a:lstStyle/>
          <a:p>
            <a:pPr algn="ctr"/>
            <a:r>
              <a:rPr lang="en-US" dirty="0"/>
              <a:t>Remote work</a:t>
            </a:r>
          </a:p>
        </p:txBody>
      </p:sp>
      <p:pic>
        <p:nvPicPr>
          <p:cNvPr id="6" name="Content Placeholder 5">
            <a:extLst>
              <a:ext uri="{FF2B5EF4-FFF2-40B4-BE49-F238E27FC236}">
                <a16:creationId xmlns:a16="http://schemas.microsoft.com/office/drawing/2014/main" id="{668F1F37-BE37-41A3-B4C5-740642B7BD90}"/>
              </a:ext>
            </a:extLst>
          </p:cNvPr>
          <p:cNvPicPr>
            <a:picLocks noGrp="1" noChangeAspect="1"/>
          </p:cNvPicPr>
          <p:nvPr>
            <p:ph idx="1"/>
          </p:nvPr>
        </p:nvPicPr>
        <p:blipFill>
          <a:blip r:embed="rId2"/>
          <a:stretch>
            <a:fillRect/>
          </a:stretch>
        </p:blipFill>
        <p:spPr>
          <a:xfrm>
            <a:off x="581192" y="2059619"/>
            <a:ext cx="11086345" cy="4531333"/>
          </a:xfrm>
        </p:spPr>
      </p:pic>
    </p:spTree>
    <p:extLst>
      <p:ext uri="{BB962C8B-B14F-4D97-AF65-F5344CB8AC3E}">
        <p14:creationId xmlns:p14="http://schemas.microsoft.com/office/powerpoint/2010/main" val="358312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15E3-2962-45BE-BED1-E25BD339D02C}"/>
              </a:ext>
            </a:extLst>
          </p:cNvPr>
          <p:cNvSpPr>
            <a:spLocks noGrp="1"/>
          </p:cNvSpPr>
          <p:nvPr>
            <p:ph type="title"/>
          </p:nvPr>
        </p:nvSpPr>
        <p:spPr/>
        <p:txBody>
          <a:bodyPr/>
          <a:lstStyle/>
          <a:p>
            <a:pPr algn="ctr"/>
            <a:r>
              <a:rPr lang="en-US" dirty="0"/>
              <a:t>outline</a:t>
            </a:r>
          </a:p>
        </p:txBody>
      </p:sp>
      <p:graphicFrame>
        <p:nvGraphicFramePr>
          <p:cNvPr id="12" name="Content Placeholder 11">
            <a:extLst>
              <a:ext uri="{FF2B5EF4-FFF2-40B4-BE49-F238E27FC236}">
                <a16:creationId xmlns:a16="http://schemas.microsoft.com/office/drawing/2014/main" id="{DC8E9DFC-D9A4-4F02-A14A-5EF6D3F16435}"/>
              </a:ext>
            </a:extLst>
          </p:cNvPr>
          <p:cNvGraphicFramePr>
            <a:graphicFrameLocks noGrp="1"/>
          </p:cNvGraphicFramePr>
          <p:nvPr>
            <p:ph idx="1"/>
            <p:extLst>
              <p:ext uri="{D42A27DB-BD31-4B8C-83A1-F6EECF244321}">
                <p14:modId xmlns:p14="http://schemas.microsoft.com/office/powerpoint/2010/main" val="1493513834"/>
              </p:ext>
            </p:extLst>
          </p:nvPr>
        </p:nvGraphicFramePr>
        <p:xfrm>
          <a:off x="257452" y="2201661"/>
          <a:ext cx="11691892" cy="4181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48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F2D3-F812-4056-B777-05FD2EC8408B}"/>
              </a:ext>
            </a:extLst>
          </p:cNvPr>
          <p:cNvSpPr>
            <a:spLocks noGrp="1"/>
          </p:cNvSpPr>
          <p:nvPr>
            <p:ph type="title"/>
          </p:nvPr>
        </p:nvSpPr>
        <p:spPr/>
        <p:txBody>
          <a:bodyPr/>
          <a:lstStyle/>
          <a:p>
            <a:pPr algn="ctr"/>
            <a:r>
              <a:rPr lang="en-US" dirty="0"/>
              <a:t>Company size</a:t>
            </a:r>
          </a:p>
        </p:txBody>
      </p:sp>
      <p:pic>
        <p:nvPicPr>
          <p:cNvPr id="5" name="Content Placeholder 4">
            <a:extLst>
              <a:ext uri="{FF2B5EF4-FFF2-40B4-BE49-F238E27FC236}">
                <a16:creationId xmlns:a16="http://schemas.microsoft.com/office/drawing/2014/main" id="{BF2655CE-8C4F-4334-96FB-8665EB4341C1}"/>
              </a:ext>
            </a:extLst>
          </p:cNvPr>
          <p:cNvPicPr>
            <a:picLocks noGrp="1" noChangeAspect="1"/>
          </p:cNvPicPr>
          <p:nvPr>
            <p:ph idx="1"/>
          </p:nvPr>
        </p:nvPicPr>
        <p:blipFill>
          <a:blip r:embed="rId2"/>
          <a:stretch>
            <a:fillRect/>
          </a:stretch>
        </p:blipFill>
        <p:spPr>
          <a:xfrm>
            <a:off x="1684621" y="2224115"/>
            <a:ext cx="8302758" cy="3931729"/>
          </a:xfrm>
        </p:spPr>
      </p:pic>
    </p:spTree>
    <p:extLst>
      <p:ext uri="{BB962C8B-B14F-4D97-AF65-F5344CB8AC3E}">
        <p14:creationId xmlns:p14="http://schemas.microsoft.com/office/powerpoint/2010/main" val="172816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4F03-D580-4DAC-BA96-A89812544707}"/>
              </a:ext>
            </a:extLst>
          </p:cNvPr>
          <p:cNvSpPr>
            <a:spLocks noGrp="1"/>
          </p:cNvSpPr>
          <p:nvPr>
            <p:ph type="title"/>
          </p:nvPr>
        </p:nvSpPr>
        <p:spPr>
          <a:xfrm>
            <a:off x="581192" y="533480"/>
            <a:ext cx="11029616" cy="567351"/>
          </a:xfrm>
        </p:spPr>
        <p:txBody>
          <a:bodyPr>
            <a:normAutofit/>
          </a:bodyPr>
          <a:lstStyle/>
          <a:p>
            <a:pPr algn="ctr"/>
            <a:r>
              <a:rPr lang="en-US" sz="2500" dirty="0"/>
              <a:t>Dashboard</a:t>
            </a:r>
          </a:p>
        </p:txBody>
      </p:sp>
      <p:pic>
        <p:nvPicPr>
          <p:cNvPr id="5" name="Content Placeholder 4">
            <a:extLst>
              <a:ext uri="{FF2B5EF4-FFF2-40B4-BE49-F238E27FC236}">
                <a16:creationId xmlns:a16="http://schemas.microsoft.com/office/drawing/2014/main" id="{0E78B4A7-18CF-495C-A6F0-610D8E6E75E0}"/>
              </a:ext>
            </a:extLst>
          </p:cNvPr>
          <p:cNvPicPr>
            <a:picLocks noGrp="1" noChangeAspect="1"/>
          </p:cNvPicPr>
          <p:nvPr>
            <p:ph idx="1"/>
          </p:nvPr>
        </p:nvPicPr>
        <p:blipFill>
          <a:blip r:embed="rId2"/>
          <a:stretch>
            <a:fillRect/>
          </a:stretch>
        </p:blipFill>
        <p:spPr>
          <a:xfrm>
            <a:off x="451332" y="1100831"/>
            <a:ext cx="11029617" cy="5655076"/>
          </a:xfrm>
        </p:spPr>
      </p:pic>
    </p:spTree>
    <p:extLst>
      <p:ext uri="{BB962C8B-B14F-4D97-AF65-F5344CB8AC3E}">
        <p14:creationId xmlns:p14="http://schemas.microsoft.com/office/powerpoint/2010/main" val="157428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F5D5-D544-4194-9E9E-A4E321C6F021}"/>
              </a:ext>
            </a:extLst>
          </p:cNvPr>
          <p:cNvSpPr>
            <a:spLocks noGrp="1"/>
          </p:cNvSpPr>
          <p:nvPr>
            <p:ph type="title"/>
          </p:nvPr>
        </p:nvSpPr>
        <p:spPr/>
        <p:txBody>
          <a:bodyPr/>
          <a:lstStyle/>
          <a:p>
            <a:pPr algn="ctr"/>
            <a:r>
              <a:rPr lang="en-US" dirty="0"/>
              <a:t>Summary</a:t>
            </a:r>
          </a:p>
        </p:txBody>
      </p:sp>
      <p:graphicFrame>
        <p:nvGraphicFramePr>
          <p:cNvPr id="4" name="Content Placeholder 3">
            <a:extLst>
              <a:ext uri="{FF2B5EF4-FFF2-40B4-BE49-F238E27FC236}">
                <a16:creationId xmlns:a16="http://schemas.microsoft.com/office/drawing/2014/main" id="{CEC0E257-5EBE-4FE3-A689-32A7B385D932}"/>
              </a:ext>
            </a:extLst>
          </p:cNvPr>
          <p:cNvGraphicFramePr>
            <a:graphicFrameLocks noGrp="1"/>
          </p:cNvGraphicFramePr>
          <p:nvPr>
            <p:ph idx="1"/>
            <p:extLst>
              <p:ext uri="{D42A27DB-BD31-4B8C-83A1-F6EECF244321}">
                <p14:modId xmlns:p14="http://schemas.microsoft.com/office/powerpoint/2010/main" val="1234587960"/>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43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8D082F-8E58-4F6B-B262-10D1D5F06909}"/>
              </a:ext>
            </a:extLst>
          </p:cNvPr>
          <p:cNvSpPr>
            <a:spLocks noGrp="1"/>
          </p:cNvSpPr>
          <p:nvPr>
            <p:ph type="title"/>
          </p:nvPr>
        </p:nvSpPr>
        <p:spPr/>
        <p:txBody>
          <a:bodyPr/>
          <a:lstStyle/>
          <a:p>
            <a:pPr algn="ctr"/>
            <a:r>
              <a:rPr lang="en-US" dirty="0"/>
              <a:t>Introduction</a:t>
            </a:r>
          </a:p>
        </p:txBody>
      </p:sp>
      <p:graphicFrame>
        <p:nvGraphicFramePr>
          <p:cNvPr id="6" name="Content Placeholder 5">
            <a:extLst>
              <a:ext uri="{FF2B5EF4-FFF2-40B4-BE49-F238E27FC236}">
                <a16:creationId xmlns:a16="http://schemas.microsoft.com/office/drawing/2014/main" id="{F3D10B70-A173-46AA-8179-29D4FAA3BA1C}"/>
              </a:ext>
            </a:extLst>
          </p:cNvPr>
          <p:cNvGraphicFramePr>
            <a:graphicFrameLocks noGrp="1"/>
          </p:cNvGraphicFramePr>
          <p:nvPr>
            <p:ph idx="1"/>
            <p:extLst>
              <p:ext uri="{D42A27DB-BD31-4B8C-83A1-F6EECF244321}">
                <p14:modId xmlns:p14="http://schemas.microsoft.com/office/powerpoint/2010/main" val="35884493"/>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159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9041-602E-44A4-ABB9-A5AEBCF37E84}"/>
              </a:ext>
            </a:extLst>
          </p:cNvPr>
          <p:cNvSpPr>
            <a:spLocks noGrp="1"/>
          </p:cNvSpPr>
          <p:nvPr>
            <p:ph type="title"/>
          </p:nvPr>
        </p:nvSpPr>
        <p:spPr>
          <a:xfrm>
            <a:off x="581192" y="603683"/>
            <a:ext cx="11029616" cy="683580"/>
          </a:xfrm>
        </p:spPr>
        <p:txBody>
          <a:bodyPr/>
          <a:lstStyle/>
          <a:p>
            <a:pPr algn="ctr"/>
            <a:r>
              <a:rPr lang="en-US" dirty="0"/>
              <a:t>Methodology</a:t>
            </a:r>
          </a:p>
        </p:txBody>
      </p:sp>
      <p:graphicFrame>
        <p:nvGraphicFramePr>
          <p:cNvPr id="4" name="Content Placeholder 3">
            <a:extLst>
              <a:ext uri="{FF2B5EF4-FFF2-40B4-BE49-F238E27FC236}">
                <a16:creationId xmlns:a16="http://schemas.microsoft.com/office/drawing/2014/main" id="{70787D5D-9D08-4EB4-BFFE-C28B0607998B}"/>
              </a:ext>
            </a:extLst>
          </p:cNvPr>
          <p:cNvGraphicFramePr>
            <a:graphicFrameLocks noGrp="1"/>
          </p:cNvGraphicFramePr>
          <p:nvPr>
            <p:ph idx="1"/>
            <p:extLst>
              <p:ext uri="{D42A27DB-BD31-4B8C-83A1-F6EECF244321}">
                <p14:modId xmlns:p14="http://schemas.microsoft.com/office/powerpoint/2010/main" val="332604879"/>
              </p:ext>
            </p:extLst>
          </p:nvPr>
        </p:nvGraphicFramePr>
        <p:xfrm>
          <a:off x="308942" y="1562470"/>
          <a:ext cx="11524991" cy="5149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31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181-A490-403A-9BC6-D3F1DDFEC7F8}"/>
              </a:ext>
            </a:extLst>
          </p:cNvPr>
          <p:cNvSpPr>
            <a:spLocks noGrp="1"/>
          </p:cNvSpPr>
          <p:nvPr>
            <p:ph type="title"/>
          </p:nvPr>
        </p:nvSpPr>
        <p:spPr/>
        <p:txBody>
          <a:bodyPr/>
          <a:lstStyle/>
          <a:p>
            <a:pPr algn="ctr"/>
            <a:r>
              <a:rPr lang="en-US" dirty="0"/>
              <a:t>Results</a:t>
            </a:r>
          </a:p>
        </p:txBody>
      </p:sp>
      <p:graphicFrame>
        <p:nvGraphicFramePr>
          <p:cNvPr id="7" name="Content Placeholder 6">
            <a:extLst>
              <a:ext uri="{FF2B5EF4-FFF2-40B4-BE49-F238E27FC236}">
                <a16:creationId xmlns:a16="http://schemas.microsoft.com/office/drawing/2014/main" id="{29C26C8A-7E27-4A24-98DD-117D0ECA4D4B}"/>
              </a:ext>
            </a:extLst>
          </p:cNvPr>
          <p:cNvGraphicFramePr>
            <a:graphicFrameLocks noGrp="1"/>
          </p:cNvGraphicFramePr>
          <p:nvPr>
            <p:ph sz="half" idx="1"/>
            <p:extLst>
              <p:ext uri="{D42A27DB-BD31-4B8C-83A1-F6EECF244321}">
                <p14:modId xmlns:p14="http://schemas.microsoft.com/office/powerpoint/2010/main" val="1435219333"/>
              </p:ext>
            </p:extLst>
          </p:nvPr>
        </p:nvGraphicFramePr>
        <p:xfrm>
          <a:off x="581193" y="2228003"/>
          <a:ext cx="5194767"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id="{67C02EF4-087B-4E54-B4E3-1F7515520327}"/>
              </a:ext>
            </a:extLst>
          </p:cNvPr>
          <p:cNvGraphicFramePr>
            <a:graphicFrameLocks noGrp="1"/>
          </p:cNvGraphicFramePr>
          <p:nvPr>
            <p:ph sz="half" idx="2"/>
            <p:extLst>
              <p:ext uri="{D42A27DB-BD31-4B8C-83A1-F6EECF244321}">
                <p14:modId xmlns:p14="http://schemas.microsoft.com/office/powerpoint/2010/main" val="3506480541"/>
              </p:ext>
            </p:extLst>
          </p:nvPr>
        </p:nvGraphicFramePr>
        <p:xfrm>
          <a:off x="6416039" y="2228003"/>
          <a:ext cx="5194769" cy="36330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560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6CE-F684-41CD-BA57-FC251EF2ED68}"/>
              </a:ext>
            </a:extLst>
          </p:cNvPr>
          <p:cNvSpPr>
            <a:spLocks noGrp="1"/>
          </p:cNvSpPr>
          <p:nvPr>
            <p:ph type="title"/>
          </p:nvPr>
        </p:nvSpPr>
        <p:spPr/>
        <p:txBody>
          <a:bodyPr/>
          <a:lstStyle/>
          <a:p>
            <a:pPr algn="ctr"/>
            <a:r>
              <a:rPr lang="en-US" dirty="0"/>
              <a:t>Programming language trend</a:t>
            </a:r>
          </a:p>
        </p:txBody>
      </p:sp>
      <p:pic>
        <p:nvPicPr>
          <p:cNvPr id="12" name="Content Placeholder 11">
            <a:extLst>
              <a:ext uri="{FF2B5EF4-FFF2-40B4-BE49-F238E27FC236}">
                <a16:creationId xmlns:a16="http://schemas.microsoft.com/office/drawing/2014/main" id="{DE5EB578-8CCB-4366-8002-DD4FBBDE77CF}"/>
              </a:ext>
            </a:extLst>
          </p:cNvPr>
          <p:cNvPicPr>
            <a:picLocks noGrp="1" noChangeAspect="1"/>
          </p:cNvPicPr>
          <p:nvPr>
            <p:ph sz="half" idx="2"/>
          </p:nvPr>
        </p:nvPicPr>
        <p:blipFill>
          <a:blip r:embed="rId2"/>
          <a:stretch>
            <a:fillRect/>
          </a:stretch>
        </p:blipFill>
        <p:spPr>
          <a:xfrm>
            <a:off x="6211410" y="2358508"/>
            <a:ext cx="5980590" cy="3066300"/>
          </a:xfrm>
        </p:spPr>
      </p:pic>
      <p:pic>
        <p:nvPicPr>
          <p:cNvPr id="10" name="Content Placeholder 9">
            <a:extLst>
              <a:ext uri="{FF2B5EF4-FFF2-40B4-BE49-F238E27FC236}">
                <a16:creationId xmlns:a16="http://schemas.microsoft.com/office/drawing/2014/main" id="{D368448A-8416-4A3A-8F6A-D26FAFC0B3AB}"/>
              </a:ext>
            </a:extLst>
          </p:cNvPr>
          <p:cNvPicPr>
            <a:picLocks noGrp="1" noChangeAspect="1"/>
          </p:cNvPicPr>
          <p:nvPr>
            <p:ph sz="half" idx="1"/>
          </p:nvPr>
        </p:nvPicPr>
        <p:blipFill>
          <a:blip r:embed="rId3"/>
          <a:stretch>
            <a:fillRect/>
          </a:stretch>
        </p:blipFill>
        <p:spPr>
          <a:xfrm>
            <a:off x="0" y="2333690"/>
            <a:ext cx="6296722" cy="3091118"/>
          </a:xfrm>
        </p:spPr>
      </p:pic>
    </p:spTree>
    <p:extLst>
      <p:ext uri="{BB962C8B-B14F-4D97-AF65-F5344CB8AC3E}">
        <p14:creationId xmlns:p14="http://schemas.microsoft.com/office/powerpoint/2010/main" val="219040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EEFB-1C15-4CCD-B498-C766B3BFD1C6}"/>
              </a:ext>
            </a:extLst>
          </p:cNvPr>
          <p:cNvSpPr>
            <a:spLocks noGrp="1"/>
          </p:cNvSpPr>
          <p:nvPr>
            <p:ph type="title"/>
          </p:nvPr>
        </p:nvSpPr>
        <p:spPr/>
        <p:txBody>
          <a:bodyPr/>
          <a:lstStyle/>
          <a:p>
            <a:pPr algn="ctr"/>
            <a:r>
              <a:rPr lang="en-US" dirty="0"/>
              <a:t>Programming language trends, findings &amp; implications</a:t>
            </a:r>
          </a:p>
        </p:txBody>
      </p:sp>
      <p:graphicFrame>
        <p:nvGraphicFramePr>
          <p:cNvPr id="5" name="Content Placeholder 4">
            <a:extLst>
              <a:ext uri="{FF2B5EF4-FFF2-40B4-BE49-F238E27FC236}">
                <a16:creationId xmlns:a16="http://schemas.microsoft.com/office/drawing/2014/main" id="{6977BBCF-B4CA-4E6B-8824-8779FB927252}"/>
              </a:ext>
            </a:extLst>
          </p:cNvPr>
          <p:cNvGraphicFramePr>
            <a:graphicFrameLocks noGrp="1"/>
          </p:cNvGraphicFramePr>
          <p:nvPr>
            <p:ph sz="half" idx="1"/>
            <p:extLst>
              <p:ext uri="{D42A27DB-BD31-4B8C-83A1-F6EECF244321}">
                <p14:modId xmlns:p14="http://schemas.microsoft.com/office/powerpoint/2010/main" val="3394116527"/>
              </p:ext>
            </p:extLst>
          </p:nvPr>
        </p:nvGraphicFramePr>
        <p:xfrm>
          <a:off x="581193" y="2228003"/>
          <a:ext cx="5194767"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99652607-D2C8-4C8F-9272-4063CA3AF95B}"/>
              </a:ext>
            </a:extLst>
          </p:cNvPr>
          <p:cNvGraphicFramePr>
            <a:graphicFrameLocks noGrp="1"/>
          </p:cNvGraphicFramePr>
          <p:nvPr>
            <p:ph sz="half" idx="2"/>
            <p:extLst>
              <p:ext uri="{D42A27DB-BD31-4B8C-83A1-F6EECF244321}">
                <p14:modId xmlns:p14="http://schemas.microsoft.com/office/powerpoint/2010/main" val="3359193752"/>
              </p:ext>
            </p:extLst>
          </p:nvPr>
        </p:nvGraphicFramePr>
        <p:xfrm>
          <a:off x="6416039" y="2228003"/>
          <a:ext cx="5194769" cy="36330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0064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1991-88EF-424F-A9A2-0FA3DFC83FAC}"/>
              </a:ext>
            </a:extLst>
          </p:cNvPr>
          <p:cNvSpPr>
            <a:spLocks noGrp="1"/>
          </p:cNvSpPr>
          <p:nvPr>
            <p:ph type="title"/>
          </p:nvPr>
        </p:nvSpPr>
        <p:spPr/>
        <p:txBody>
          <a:bodyPr/>
          <a:lstStyle/>
          <a:p>
            <a:pPr algn="ctr"/>
            <a:r>
              <a:rPr lang="en-US" dirty="0"/>
              <a:t>Database trends</a:t>
            </a:r>
          </a:p>
        </p:txBody>
      </p:sp>
      <p:pic>
        <p:nvPicPr>
          <p:cNvPr id="6" name="Content Placeholder 5">
            <a:extLst>
              <a:ext uri="{FF2B5EF4-FFF2-40B4-BE49-F238E27FC236}">
                <a16:creationId xmlns:a16="http://schemas.microsoft.com/office/drawing/2014/main" id="{18E96AF8-333F-4C38-A9FE-D264C9C341D6}"/>
              </a:ext>
            </a:extLst>
          </p:cNvPr>
          <p:cNvPicPr>
            <a:picLocks noGrp="1" noChangeAspect="1"/>
          </p:cNvPicPr>
          <p:nvPr>
            <p:ph sz="half" idx="1"/>
          </p:nvPr>
        </p:nvPicPr>
        <p:blipFill>
          <a:blip r:embed="rId2"/>
          <a:stretch>
            <a:fillRect/>
          </a:stretch>
        </p:blipFill>
        <p:spPr>
          <a:xfrm>
            <a:off x="0" y="2452662"/>
            <a:ext cx="6113760" cy="2940864"/>
          </a:xfrm>
        </p:spPr>
      </p:pic>
      <p:pic>
        <p:nvPicPr>
          <p:cNvPr id="8" name="Content Placeholder 7">
            <a:extLst>
              <a:ext uri="{FF2B5EF4-FFF2-40B4-BE49-F238E27FC236}">
                <a16:creationId xmlns:a16="http://schemas.microsoft.com/office/drawing/2014/main" id="{5E3A347E-0133-4708-B226-8D655A938975}"/>
              </a:ext>
            </a:extLst>
          </p:cNvPr>
          <p:cNvPicPr>
            <a:picLocks noGrp="1" noChangeAspect="1"/>
          </p:cNvPicPr>
          <p:nvPr>
            <p:ph sz="half" idx="2"/>
          </p:nvPr>
        </p:nvPicPr>
        <p:blipFill>
          <a:blip r:embed="rId3"/>
          <a:stretch>
            <a:fillRect/>
          </a:stretch>
        </p:blipFill>
        <p:spPr>
          <a:xfrm>
            <a:off x="6211391" y="2452662"/>
            <a:ext cx="5980609" cy="3107272"/>
          </a:xfrm>
        </p:spPr>
      </p:pic>
    </p:spTree>
    <p:extLst>
      <p:ext uri="{BB962C8B-B14F-4D97-AF65-F5344CB8AC3E}">
        <p14:creationId xmlns:p14="http://schemas.microsoft.com/office/powerpoint/2010/main" val="8748467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{34E77677-CB2E-46D8-B593-38353BB42DD1}tf33552983_win32</Template>
  <TotalTime>508</TotalTime>
  <Words>838</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Franklin Gothic Book</vt:lpstr>
      <vt:lpstr>Franklin Gothic Demi</vt:lpstr>
      <vt:lpstr>Wingdings 2</vt:lpstr>
      <vt:lpstr>DividendVTI</vt:lpstr>
      <vt:lpstr>The Future Syntax: Trends Redefining Programming Languages</vt:lpstr>
      <vt:lpstr>outline</vt:lpstr>
      <vt:lpstr>Summary</vt:lpstr>
      <vt:lpstr>Introduction</vt:lpstr>
      <vt:lpstr>Methodology</vt:lpstr>
      <vt:lpstr>Results</vt:lpstr>
      <vt:lpstr>Programming language trend</vt:lpstr>
      <vt:lpstr>Programming language trends, findings &amp; implications</vt:lpstr>
      <vt:lpstr>Database trends</vt:lpstr>
      <vt:lpstr>Database trends, finding &amp; implications</vt:lpstr>
      <vt:lpstr>Link to github display dashboard.</vt:lpstr>
      <vt:lpstr>Current Technology Trend</vt:lpstr>
      <vt:lpstr>Future Technology Trend</vt:lpstr>
      <vt:lpstr>Demographics</vt:lpstr>
      <vt:lpstr>Discussion</vt:lpstr>
      <vt:lpstr>Overall findings and implications</vt:lpstr>
      <vt:lpstr>Conclusion</vt:lpstr>
      <vt:lpstr>Appendix: work experience, student</vt:lpstr>
      <vt:lpstr>Remote work</vt:lpstr>
      <vt:lpstr>Company size</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Syntax: Trends Redefining Programming Languages</dc:title>
  <dc:creator>Gabon G</dc:creator>
  <cp:lastModifiedBy>Gabon G</cp:lastModifiedBy>
  <cp:revision>27</cp:revision>
  <dcterms:created xsi:type="dcterms:W3CDTF">2024-03-04T16:08:50Z</dcterms:created>
  <dcterms:modified xsi:type="dcterms:W3CDTF">2024-03-05T10:50:28Z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