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9" r:id="rId15"/>
    <p:sldId id="270" r:id="rId16"/>
    <p:sldId id="271" r:id="rId17"/>
    <p:sldId id="272" r:id="rId18"/>
    <p:sldId id="268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516B5-C9EB-439F-92DD-57D426EEFD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3EB444-0A96-496D-87CD-CCFA3EAF30A7}">
      <dgm:prSet/>
      <dgm:spPr/>
      <dgm:t>
        <a:bodyPr/>
        <a:lstStyle/>
        <a:p>
          <a:r>
            <a:rPr lang="hu-HU"/>
            <a:t>Munkavállalói szerződés: munkavallaloi_szerzodes.docx</a:t>
          </a:r>
          <a:endParaRPr lang="en-US"/>
        </a:p>
      </dgm:t>
    </dgm:pt>
    <dgm:pt modelId="{94713BCE-1637-498C-951D-7E29CAA0C98C}" type="parTrans" cxnId="{E39D1974-F234-474F-9EA3-4894282C9DD0}">
      <dgm:prSet/>
      <dgm:spPr/>
      <dgm:t>
        <a:bodyPr/>
        <a:lstStyle/>
        <a:p>
          <a:endParaRPr lang="en-US"/>
        </a:p>
      </dgm:t>
    </dgm:pt>
    <dgm:pt modelId="{C08A3260-CAB0-4083-8C33-4D8F16623E1F}" type="sibTrans" cxnId="{E39D1974-F234-474F-9EA3-4894282C9DD0}">
      <dgm:prSet/>
      <dgm:spPr/>
      <dgm:t>
        <a:bodyPr/>
        <a:lstStyle/>
        <a:p>
          <a:endParaRPr lang="en-US"/>
        </a:p>
      </dgm:t>
    </dgm:pt>
    <dgm:pt modelId="{A57491D7-BAE0-4124-8B37-2291EA881512}">
      <dgm:prSet/>
      <dgm:spPr/>
      <dgm:t>
        <a:bodyPr/>
        <a:lstStyle/>
        <a:p>
          <a:r>
            <a:rPr lang="hu-HU"/>
            <a:t>Eszközök konfigurációs fájlja: konfiguráció_v5.txt</a:t>
          </a:r>
          <a:endParaRPr lang="en-US"/>
        </a:p>
      </dgm:t>
    </dgm:pt>
    <dgm:pt modelId="{DB6EB050-EB4F-4760-BEFA-D8C4EEDB1195}" type="parTrans" cxnId="{40C3CBE2-DBC7-4031-B6B0-788CA2C2EC44}">
      <dgm:prSet/>
      <dgm:spPr/>
      <dgm:t>
        <a:bodyPr/>
        <a:lstStyle/>
        <a:p>
          <a:endParaRPr lang="en-US"/>
        </a:p>
      </dgm:t>
    </dgm:pt>
    <dgm:pt modelId="{D71DE87E-B43F-4F7B-8C1B-1EA13259007F}" type="sibTrans" cxnId="{40C3CBE2-DBC7-4031-B6B0-788CA2C2EC44}">
      <dgm:prSet/>
      <dgm:spPr/>
      <dgm:t>
        <a:bodyPr/>
        <a:lstStyle/>
        <a:p>
          <a:endParaRPr lang="en-US"/>
        </a:p>
      </dgm:t>
    </dgm:pt>
    <dgm:pt modelId="{1BE6F74E-54FE-4A9F-90F6-2388A2F07907}">
      <dgm:prSet/>
      <dgm:spPr/>
      <dgm:t>
        <a:bodyPr/>
        <a:lstStyle/>
        <a:p>
          <a:r>
            <a:rPr lang="hu-HU"/>
            <a:t>Prezentáció: QuantumLink_Bemutató.pptx</a:t>
          </a:r>
          <a:endParaRPr lang="en-US"/>
        </a:p>
      </dgm:t>
    </dgm:pt>
    <dgm:pt modelId="{F8DBC28F-6ECB-4AC1-9404-5053C793CBB6}" type="parTrans" cxnId="{89B614BE-84E9-4B3E-A0E9-0A0D8BD74123}">
      <dgm:prSet/>
      <dgm:spPr/>
      <dgm:t>
        <a:bodyPr/>
        <a:lstStyle/>
        <a:p>
          <a:endParaRPr lang="en-US"/>
        </a:p>
      </dgm:t>
    </dgm:pt>
    <dgm:pt modelId="{40114DFD-A7E4-44C7-AC0F-CDA145BE8C75}" type="sibTrans" cxnId="{89B614BE-84E9-4B3E-A0E9-0A0D8BD74123}">
      <dgm:prSet/>
      <dgm:spPr/>
      <dgm:t>
        <a:bodyPr/>
        <a:lstStyle/>
        <a:p>
          <a:endParaRPr lang="en-US"/>
        </a:p>
      </dgm:t>
    </dgm:pt>
    <dgm:pt modelId="{9396EA29-E006-4BE8-AE52-EF7C1DA7A13F}">
      <dgm:prSet/>
      <dgm:spPr/>
      <dgm:t>
        <a:bodyPr/>
        <a:lstStyle/>
        <a:p>
          <a:r>
            <a:rPr lang="hu-HU"/>
            <a:t>Projektleírás: QuantumLink.docx</a:t>
          </a:r>
          <a:endParaRPr lang="en-US"/>
        </a:p>
      </dgm:t>
    </dgm:pt>
    <dgm:pt modelId="{518C4820-8BDA-425F-8AA6-E01305F9371A}" type="parTrans" cxnId="{A034DBEC-7F44-49E4-AE57-12551747251A}">
      <dgm:prSet/>
      <dgm:spPr/>
      <dgm:t>
        <a:bodyPr/>
        <a:lstStyle/>
        <a:p>
          <a:endParaRPr lang="en-US"/>
        </a:p>
      </dgm:t>
    </dgm:pt>
    <dgm:pt modelId="{AE00AAA8-74B1-4453-A767-5A8DDB5013A8}" type="sibTrans" cxnId="{A034DBEC-7F44-49E4-AE57-12551747251A}">
      <dgm:prSet/>
      <dgm:spPr/>
      <dgm:t>
        <a:bodyPr/>
        <a:lstStyle/>
        <a:p>
          <a:endParaRPr lang="en-US"/>
        </a:p>
      </dgm:t>
    </dgm:pt>
    <dgm:pt modelId="{93BF6F82-7CCE-4E79-BBBC-0059A4FEBF52}">
      <dgm:prSet/>
      <dgm:spPr/>
      <dgm:t>
        <a:bodyPr/>
        <a:lstStyle/>
        <a:p>
          <a:r>
            <a:rPr lang="hu-HU"/>
            <a:t>Logikai topológia: logikai_topologia_v5.png</a:t>
          </a:r>
          <a:endParaRPr lang="en-US"/>
        </a:p>
      </dgm:t>
    </dgm:pt>
    <dgm:pt modelId="{DF6206B2-EF3A-43ED-9010-2978ECE0182B}" type="parTrans" cxnId="{3E85DB27-9670-437B-8699-8C8060390F7C}">
      <dgm:prSet/>
      <dgm:spPr/>
      <dgm:t>
        <a:bodyPr/>
        <a:lstStyle/>
        <a:p>
          <a:endParaRPr lang="en-US"/>
        </a:p>
      </dgm:t>
    </dgm:pt>
    <dgm:pt modelId="{D8B45B3A-ECC4-46C5-9E56-9E9A8ED9CFD6}" type="sibTrans" cxnId="{3E85DB27-9670-437B-8699-8C8060390F7C}">
      <dgm:prSet/>
      <dgm:spPr/>
      <dgm:t>
        <a:bodyPr/>
        <a:lstStyle/>
        <a:p>
          <a:endParaRPr lang="en-US"/>
        </a:p>
      </dgm:t>
    </dgm:pt>
    <dgm:pt modelId="{E92E3784-80F5-4F67-8964-CD554D5FA779}">
      <dgm:prSet/>
      <dgm:spPr/>
      <dgm:t>
        <a:bodyPr/>
        <a:lstStyle/>
        <a:p>
          <a:r>
            <a:rPr lang="hu-HU"/>
            <a:t>Használt technológiák: Quantumlink_technologiak.xlsx</a:t>
          </a:r>
          <a:endParaRPr lang="en-US"/>
        </a:p>
      </dgm:t>
    </dgm:pt>
    <dgm:pt modelId="{06F11A31-2652-42BC-ABCD-7C9CA0A66DCC}" type="parTrans" cxnId="{B688A191-4F4C-45FC-9BB4-ECA6DE25F231}">
      <dgm:prSet/>
      <dgm:spPr/>
      <dgm:t>
        <a:bodyPr/>
        <a:lstStyle/>
        <a:p>
          <a:endParaRPr lang="en-US"/>
        </a:p>
      </dgm:t>
    </dgm:pt>
    <dgm:pt modelId="{06B5DFE5-096E-41E0-8A18-7F024F297425}" type="sibTrans" cxnId="{B688A191-4F4C-45FC-9BB4-ECA6DE25F231}">
      <dgm:prSet/>
      <dgm:spPr/>
      <dgm:t>
        <a:bodyPr/>
        <a:lstStyle/>
        <a:p>
          <a:endParaRPr lang="en-US"/>
        </a:p>
      </dgm:t>
    </dgm:pt>
    <dgm:pt modelId="{2833DBC6-6C4E-4BAB-8B05-774483284FC3}">
      <dgm:prSet/>
      <dgm:spPr/>
      <dgm:t>
        <a:bodyPr/>
        <a:lstStyle/>
        <a:p>
          <a:r>
            <a:rPr lang="hu-HU" dirty="0"/>
            <a:t>Tesztvideók: OneDrive-on</a:t>
          </a:r>
        </a:p>
      </dgm:t>
    </dgm:pt>
    <dgm:pt modelId="{49AF8D20-8EEE-4C7D-B15F-D53777FB2609}" type="parTrans" cxnId="{941246AD-4266-4EEA-B252-EB7E9E6D9A77}">
      <dgm:prSet/>
      <dgm:spPr/>
      <dgm:t>
        <a:bodyPr/>
        <a:lstStyle/>
        <a:p>
          <a:endParaRPr lang="en-US"/>
        </a:p>
      </dgm:t>
    </dgm:pt>
    <dgm:pt modelId="{C04DD8EE-1B6B-4FD6-B423-6E37FC86D1C7}" type="sibTrans" cxnId="{941246AD-4266-4EEA-B252-EB7E9E6D9A77}">
      <dgm:prSet/>
      <dgm:spPr/>
      <dgm:t>
        <a:bodyPr/>
        <a:lstStyle/>
        <a:p>
          <a:endParaRPr lang="en-US"/>
        </a:p>
      </dgm:t>
    </dgm:pt>
    <dgm:pt modelId="{6905BC5F-092E-4854-BBC2-B32C26C76EAC}">
      <dgm:prSet/>
      <dgm:spPr/>
      <dgm:t>
        <a:bodyPr/>
        <a:lstStyle/>
        <a:p>
          <a:endParaRPr lang="hu-HU"/>
        </a:p>
      </dgm:t>
    </dgm:pt>
    <dgm:pt modelId="{0AE0C4D6-BBA2-45F2-B44B-C0E1689344F3}" type="parTrans" cxnId="{048AF38F-A14A-4F76-B8A5-A3257107A9A2}">
      <dgm:prSet/>
      <dgm:spPr/>
      <dgm:t>
        <a:bodyPr/>
        <a:lstStyle/>
        <a:p>
          <a:endParaRPr lang="hu-HU"/>
        </a:p>
      </dgm:t>
    </dgm:pt>
    <dgm:pt modelId="{16681F08-9D6F-4494-BA58-A22334777DD4}" type="sibTrans" cxnId="{048AF38F-A14A-4F76-B8A5-A3257107A9A2}">
      <dgm:prSet/>
      <dgm:spPr/>
      <dgm:t>
        <a:bodyPr/>
        <a:lstStyle/>
        <a:p>
          <a:endParaRPr lang="hu-HU"/>
        </a:p>
      </dgm:t>
    </dgm:pt>
    <dgm:pt modelId="{EF50A847-FFF5-41D2-A3AE-7DE7911156CB}" type="pres">
      <dgm:prSet presAssocID="{8AF516B5-C9EB-439F-92DD-57D426EEFDB1}" presName="linear" presStyleCnt="0">
        <dgm:presLayoutVars>
          <dgm:animLvl val="lvl"/>
          <dgm:resizeHandles val="exact"/>
        </dgm:presLayoutVars>
      </dgm:prSet>
      <dgm:spPr/>
    </dgm:pt>
    <dgm:pt modelId="{6FBDC662-A20D-4189-893A-D7D5B129699E}" type="pres">
      <dgm:prSet presAssocID="{343EB444-0A96-496D-87CD-CCFA3EAF30A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7BF06E3F-5C8B-4DA5-B6C1-EFA72C87A372}" type="pres">
      <dgm:prSet presAssocID="{C08A3260-CAB0-4083-8C33-4D8F16623E1F}" presName="spacer" presStyleCnt="0"/>
      <dgm:spPr/>
    </dgm:pt>
    <dgm:pt modelId="{FDDF2554-B121-408F-9E11-70C22C51AF2D}" type="pres">
      <dgm:prSet presAssocID="{A57491D7-BAE0-4124-8B37-2291EA881512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92702F83-658C-4C5C-AC0B-E30D75D84FC3}" type="pres">
      <dgm:prSet presAssocID="{D71DE87E-B43F-4F7B-8C1B-1EA13259007F}" presName="spacer" presStyleCnt="0"/>
      <dgm:spPr/>
    </dgm:pt>
    <dgm:pt modelId="{56612F72-03E6-4EDD-81C8-4FAD22300CC1}" type="pres">
      <dgm:prSet presAssocID="{1BE6F74E-54FE-4A9F-90F6-2388A2F0790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53AB75A-28F9-4241-9A6B-49B1BC0F313F}" type="pres">
      <dgm:prSet presAssocID="{40114DFD-A7E4-44C7-AC0F-CDA145BE8C75}" presName="spacer" presStyleCnt="0"/>
      <dgm:spPr/>
    </dgm:pt>
    <dgm:pt modelId="{3DA24FCF-6C44-404C-9B19-71787E382E50}" type="pres">
      <dgm:prSet presAssocID="{9396EA29-E006-4BE8-AE52-EF7C1DA7A13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627C53C-BB39-4B4B-B3AA-E23F27BF8BA7}" type="pres">
      <dgm:prSet presAssocID="{AE00AAA8-74B1-4453-A767-5A8DDB5013A8}" presName="spacer" presStyleCnt="0"/>
      <dgm:spPr/>
    </dgm:pt>
    <dgm:pt modelId="{1B044D9D-3C3B-4B4B-8E2E-7947C02A0503}" type="pres">
      <dgm:prSet presAssocID="{93BF6F82-7CCE-4E79-BBBC-0059A4FEBF5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970A9B5-27DD-4DB4-A921-67FCC9376111}" type="pres">
      <dgm:prSet presAssocID="{D8B45B3A-ECC4-46C5-9E56-9E9A8ED9CFD6}" presName="spacer" presStyleCnt="0"/>
      <dgm:spPr/>
    </dgm:pt>
    <dgm:pt modelId="{DE66709F-9C70-49A2-9896-39BA4B603620}" type="pres">
      <dgm:prSet presAssocID="{E92E3784-80F5-4F67-8964-CD554D5FA779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0AB5482-F9A7-40E5-B80A-1A53379BCF12}" type="pres">
      <dgm:prSet presAssocID="{06B5DFE5-096E-41E0-8A18-7F024F297425}" presName="spacer" presStyleCnt="0"/>
      <dgm:spPr/>
    </dgm:pt>
    <dgm:pt modelId="{0A91F746-9909-42E5-AC81-D97A6E42CBCE}" type="pres">
      <dgm:prSet presAssocID="{2833DBC6-6C4E-4BAB-8B05-774483284FC3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6216528-4C92-4460-AC28-2FF1151413D4}" type="pres">
      <dgm:prSet presAssocID="{C04DD8EE-1B6B-4FD6-B423-6E37FC86D1C7}" presName="spacer" presStyleCnt="0"/>
      <dgm:spPr/>
    </dgm:pt>
    <dgm:pt modelId="{DE32AA01-889A-4335-85D2-8F461154E862}" type="pres">
      <dgm:prSet presAssocID="{6905BC5F-092E-4854-BBC2-B32C26C76EA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EAD090E-4D51-403E-AC43-FB73ABC4B29E}" type="presOf" srcId="{93BF6F82-7CCE-4E79-BBBC-0059A4FEBF52}" destId="{1B044D9D-3C3B-4B4B-8E2E-7947C02A0503}" srcOrd="0" destOrd="0" presId="urn:microsoft.com/office/officeart/2005/8/layout/vList2"/>
    <dgm:cxn modelId="{3E85DB27-9670-437B-8699-8C8060390F7C}" srcId="{8AF516B5-C9EB-439F-92DD-57D426EEFDB1}" destId="{93BF6F82-7CCE-4E79-BBBC-0059A4FEBF52}" srcOrd="4" destOrd="0" parTransId="{DF6206B2-EF3A-43ED-9010-2978ECE0182B}" sibTransId="{D8B45B3A-ECC4-46C5-9E56-9E9A8ED9CFD6}"/>
    <dgm:cxn modelId="{A5F67C2A-477B-43E6-B9B1-551448E869BA}" type="presOf" srcId="{1BE6F74E-54FE-4A9F-90F6-2388A2F07907}" destId="{56612F72-03E6-4EDD-81C8-4FAD22300CC1}" srcOrd="0" destOrd="0" presId="urn:microsoft.com/office/officeart/2005/8/layout/vList2"/>
    <dgm:cxn modelId="{4B04563B-B4C0-461F-BC42-91F873E1FF90}" type="presOf" srcId="{E92E3784-80F5-4F67-8964-CD554D5FA779}" destId="{DE66709F-9C70-49A2-9896-39BA4B603620}" srcOrd="0" destOrd="0" presId="urn:microsoft.com/office/officeart/2005/8/layout/vList2"/>
    <dgm:cxn modelId="{1179D55E-E1B6-47AA-BFB1-F3BBDDE9F3EE}" type="presOf" srcId="{6905BC5F-092E-4854-BBC2-B32C26C76EAC}" destId="{DE32AA01-889A-4335-85D2-8F461154E862}" srcOrd="0" destOrd="0" presId="urn:microsoft.com/office/officeart/2005/8/layout/vList2"/>
    <dgm:cxn modelId="{068A7A67-4675-49B1-BE3A-497B353BB9E7}" type="presOf" srcId="{343EB444-0A96-496D-87CD-CCFA3EAF30A7}" destId="{6FBDC662-A20D-4189-893A-D7D5B129699E}" srcOrd="0" destOrd="0" presId="urn:microsoft.com/office/officeart/2005/8/layout/vList2"/>
    <dgm:cxn modelId="{2910D36C-0E90-45C8-9FD7-9A7C1CCF1F9A}" type="presOf" srcId="{2833DBC6-6C4E-4BAB-8B05-774483284FC3}" destId="{0A91F746-9909-42E5-AC81-D97A6E42CBCE}" srcOrd="0" destOrd="0" presId="urn:microsoft.com/office/officeart/2005/8/layout/vList2"/>
    <dgm:cxn modelId="{E39D1974-F234-474F-9EA3-4894282C9DD0}" srcId="{8AF516B5-C9EB-439F-92DD-57D426EEFDB1}" destId="{343EB444-0A96-496D-87CD-CCFA3EAF30A7}" srcOrd="0" destOrd="0" parTransId="{94713BCE-1637-498C-951D-7E29CAA0C98C}" sibTransId="{C08A3260-CAB0-4083-8C33-4D8F16623E1F}"/>
    <dgm:cxn modelId="{C3DB455A-410A-4E64-99A2-E22EA778F0A0}" type="presOf" srcId="{9396EA29-E006-4BE8-AE52-EF7C1DA7A13F}" destId="{3DA24FCF-6C44-404C-9B19-71787E382E50}" srcOrd="0" destOrd="0" presId="urn:microsoft.com/office/officeart/2005/8/layout/vList2"/>
    <dgm:cxn modelId="{2F53E27D-290D-4AE1-8669-A51D9196B23E}" type="presOf" srcId="{A57491D7-BAE0-4124-8B37-2291EA881512}" destId="{FDDF2554-B121-408F-9E11-70C22C51AF2D}" srcOrd="0" destOrd="0" presId="urn:microsoft.com/office/officeart/2005/8/layout/vList2"/>
    <dgm:cxn modelId="{048AF38F-A14A-4F76-B8A5-A3257107A9A2}" srcId="{8AF516B5-C9EB-439F-92DD-57D426EEFDB1}" destId="{6905BC5F-092E-4854-BBC2-B32C26C76EAC}" srcOrd="7" destOrd="0" parTransId="{0AE0C4D6-BBA2-45F2-B44B-C0E1689344F3}" sibTransId="{16681F08-9D6F-4494-BA58-A22334777DD4}"/>
    <dgm:cxn modelId="{B688A191-4F4C-45FC-9BB4-ECA6DE25F231}" srcId="{8AF516B5-C9EB-439F-92DD-57D426EEFDB1}" destId="{E92E3784-80F5-4F67-8964-CD554D5FA779}" srcOrd="5" destOrd="0" parTransId="{06F11A31-2652-42BC-ABCD-7C9CA0A66DCC}" sibTransId="{06B5DFE5-096E-41E0-8A18-7F024F297425}"/>
    <dgm:cxn modelId="{E3E0EEA4-13FA-422F-A02B-01A76A9F3161}" type="presOf" srcId="{8AF516B5-C9EB-439F-92DD-57D426EEFDB1}" destId="{EF50A847-FFF5-41D2-A3AE-7DE7911156CB}" srcOrd="0" destOrd="0" presId="urn:microsoft.com/office/officeart/2005/8/layout/vList2"/>
    <dgm:cxn modelId="{941246AD-4266-4EEA-B252-EB7E9E6D9A77}" srcId="{8AF516B5-C9EB-439F-92DD-57D426EEFDB1}" destId="{2833DBC6-6C4E-4BAB-8B05-774483284FC3}" srcOrd="6" destOrd="0" parTransId="{49AF8D20-8EEE-4C7D-B15F-D53777FB2609}" sibTransId="{C04DD8EE-1B6B-4FD6-B423-6E37FC86D1C7}"/>
    <dgm:cxn modelId="{89B614BE-84E9-4B3E-A0E9-0A0D8BD74123}" srcId="{8AF516B5-C9EB-439F-92DD-57D426EEFDB1}" destId="{1BE6F74E-54FE-4A9F-90F6-2388A2F07907}" srcOrd="2" destOrd="0" parTransId="{F8DBC28F-6ECB-4AC1-9404-5053C793CBB6}" sibTransId="{40114DFD-A7E4-44C7-AC0F-CDA145BE8C75}"/>
    <dgm:cxn modelId="{40C3CBE2-DBC7-4031-B6B0-788CA2C2EC44}" srcId="{8AF516B5-C9EB-439F-92DD-57D426EEFDB1}" destId="{A57491D7-BAE0-4124-8B37-2291EA881512}" srcOrd="1" destOrd="0" parTransId="{DB6EB050-EB4F-4760-BEFA-D8C4EEDB1195}" sibTransId="{D71DE87E-B43F-4F7B-8C1B-1EA13259007F}"/>
    <dgm:cxn modelId="{A034DBEC-7F44-49E4-AE57-12551747251A}" srcId="{8AF516B5-C9EB-439F-92DD-57D426EEFDB1}" destId="{9396EA29-E006-4BE8-AE52-EF7C1DA7A13F}" srcOrd="3" destOrd="0" parTransId="{518C4820-8BDA-425F-8AA6-E01305F9371A}" sibTransId="{AE00AAA8-74B1-4453-A767-5A8DDB5013A8}"/>
    <dgm:cxn modelId="{44423FA4-FC30-4749-A77D-5EE5EABB903C}" type="presParOf" srcId="{EF50A847-FFF5-41D2-A3AE-7DE7911156CB}" destId="{6FBDC662-A20D-4189-893A-D7D5B129699E}" srcOrd="0" destOrd="0" presId="urn:microsoft.com/office/officeart/2005/8/layout/vList2"/>
    <dgm:cxn modelId="{099F8137-B086-43B8-88BB-C2F5AA977D3F}" type="presParOf" srcId="{EF50A847-FFF5-41D2-A3AE-7DE7911156CB}" destId="{7BF06E3F-5C8B-4DA5-B6C1-EFA72C87A372}" srcOrd="1" destOrd="0" presId="urn:microsoft.com/office/officeart/2005/8/layout/vList2"/>
    <dgm:cxn modelId="{9A8DA216-8931-4FFF-8B6C-1DA367A9937E}" type="presParOf" srcId="{EF50A847-FFF5-41D2-A3AE-7DE7911156CB}" destId="{FDDF2554-B121-408F-9E11-70C22C51AF2D}" srcOrd="2" destOrd="0" presId="urn:microsoft.com/office/officeart/2005/8/layout/vList2"/>
    <dgm:cxn modelId="{A68C6FEC-1911-4CE6-B271-58BECC850670}" type="presParOf" srcId="{EF50A847-FFF5-41D2-A3AE-7DE7911156CB}" destId="{92702F83-658C-4C5C-AC0B-E30D75D84FC3}" srcOrd="3" destOrd="0" presId="urn:microsoft.com/office/officeart/2005/8/layout/vList2"/>
    <dgm:cxn modelId="{1ABCF510-4932-4A65-AF50-1ED81FD354FC}" type="presParOf" srcId="{EF50A847-FFF5-41D2-A3AE-7DE7911156CB}" destId="{56612F72-03E6-4EDD-81C8-4FAD22300CC1}" srcOrd="4" destOrd="0" presId="urn:microsoft.com/office/officeart/2005/8/layout/vList2"/>
    <dgm:cxn modelId="{7E8537ED-D831-4CCB-AF8F-2B393EEE6CC4}" type="presParOf" srcId="{EF50A847-FFF5-41D2-A3AE-7DE7911156CB}" destId="{153AB75A-28F9-4241-9A6B-49B1BC0F313F}" srcOrd="5" destOrd="0" presId="urn:microsoft.com/office/officeart/2005/8/layout/vList2"/>
    <dgm:cxn modelId="{60FA2A29-A5F4-4FD7-9990-5C7DC3E3769C}" type="presParOf" srcId="{EF50A847-FFF5-41D2-A3AE-7DE7911156CB}" destId="{3DA24FCF-6C44-404C-9B19-71787E382E50}" srcOrd="6" destOrd="0" presId="urn:microsoft.com/office/officeart/2005/8/layout/vList2"/>
    <dgm:cxn modelId="{CD7BC017-92CE-4638-A478-87407FD56EDA}" type="presParOf" srcId="{EF50A847-FFF5-41D2-A3AE-7DE7911156CB}" destId="{3627C53C-BB39-4B4B-B3AA-E23F27BF8BA7}" srcOrd="7" destOrd="0" presId="urn:microsoft.com/office/officeart/2005/8/layout/vList2"/>
    <dgm:cxn modelId="{50D2C5C8-8352-4572-BE3B-1C8C4CE3673E}" type="presParOf" srcId="{EF50A847-FFF5-41D2-A3AE-7DE7911156CB}" destId="{1B044D9D-3C3B-4B4B-8E2E-7947C02A0503}" srcOrd="8" destOrd="0" presId="urn:microsoft.com/office/officeart/2005/8/layout/vList2"/>
    <dgm:cxn modelId="{FB716619-905C-4F65-9253-F65FE2473B2E}" type="presParOf" srcId="{EF50A847-FFF5-41D2-A3AE-7DE7911156CB}" destId="{B970A9B5-27DD-4DB4-A921-67FCC9376111}" srcOrd="9" destOrd="0" presId="urn:microsoft.com/office/officeart/2005/8/layout/vList2"/>
    <dgm:cxn modelId="{1FA6400E-E189-4E8C-883A-07DDB75DCEF7}" type="presParOf" srcId="{EF50A847-FFF5-41D2-A3AE-7DE7911156CB}" destId="{DE66709F-9C70-49A2-9896-39BA4B603620}" srcOrd="10" destOrd="0" presId="urn:microsoft.com/office/officeart/2005/8/layout/vList2"/>
    <dgm:cxn modelId="{00949F77-0386-4278-BA01-992D84489F24}" type="presParOf" srcId="{EF50A847-FFF5-41D2-A3AE-7DE7911156CB}" destId="{50AB5482-F9A7-40E5-B80A-1A53379BCF12}" srcOrd="11" destOrd="0" presId="urn:microsoft.com/office/officeart/2005/8/layout/vList2"/>
    <dgm:cxn modelId="{1EE11AB5-3A1F-467D-ABE1-10E85FF63A10}" type="presParOf" srcId="{EF50A847-FFF5-41D2-A3AE-7DE7911156CB}" destId="{0A91F746-9909-42E5-AC81-D97A6E42CBCE}" srcOrd="12" destOrd="0" presId="urn:microsoft.com/office/officeart/2005/8/layout/vList2"/>
    <dgm:cxn modelId="{F3622E76-CBAD-40B9-B7E6-AADF31EDCB5B}" type="presParOf" srcId="{EF50A847-FFF5-41D2-A3AE-7DE7911156CB}" destId="{D6216528-4C92-4460-AC28-2FF1151413D4}" srcOrd="13" destOrd="0" presId="urn:microsoft.com/office/officeart/2005/8/layout/vList2"/>
    <dgm:cxn modelId="{6A03A41E-9A3B-4CD7-B3BF-92D7BC98AE71}" type="presParOf" srcId="{EF50A847-FFF5-41D2-A3AE-7DE7911156CB}" destId="{DE32AA01-889A-4335-85D2-8F461154E862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DC662-A20D-4189-893A-D7D5B129699E}">
      <dsp:nvSpPr>
        <dsp:cNvPr id="0" name=""/>
        <dsp:cNvSpPr/>
      </dsp:nvSpPr>
      <dsp:spPr>
        <a:xfrm>
          <a:off x="0" y="779630"/>
          <a:ext cx="6171948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Munkavállalói szerződés: munkavallaloi_szerzodes.docx</a:t>
          </a:r>
          <a:endParaRPr lang="en-US" sz="1900" kern="1200"/>
        </a:p>
      </dsp:txBody>
      <dsp:txXfrm>
        <a:off x="21704" y="801334"/>
        <a:ext cx="6128540" cy="401192"/>
      </dsp:txXfrm>
    </dsp:sp>
    <dsp:sp modelId="{FDDF2554-B121-408F-9E11-70C22C51AF2D}">
      <dsp:nvSpPr>
        <dsp:cNvPr id="0" name=""/>
        <dsp:cNvSpPr/>
      </dsp:nvSpPr>
      <dsp:spPr>
        <a:xfrm>
          <a:off x="0" y="1278950"/>
          <a:ext cx="6171948" cy="444600"/>
        </a:xfrm>
        <a:prstGeom prst="roundRect">
          <a:avLst/>
        </a:prstGeom>
        <a:solidFill>
          <a:schemeClr val="accent2">
            <a:hueOff val="-58173"/>
            <a:satOff val="-499"/>
            <a:lumOff val="-33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Eszközök konfigurációs fájlja: konfiguráció_v5.txt</a:t>
          </a:r>
          <a:endParaRPr lang="en-US" sz="1900" kern="1200"/>
        </a:p>
      </dsp:txBody>
      <dsp:txXfrm>
        <a:off x="21704" y="1300654"/>
        <a:ext cx="6128540" cy="401192"/>
      </dsp:txXfrm>
    </dsp:sp>
    <dsp:sp modelId="{56612F72-03E6-4EDD-81C8-4FAD22300CC1}">
      <dsp:nvSpPr>
        <dsp:cNvPr id="0" name=""/>
        <dsp:cNvSpPr/>
      </dsp:nvSpPr>
      <dsp:spPr>
        <a:xfrm>
          <a:off x="0" y="1778270"/>
          <a:ext cx="6171948" cy="444600"/>
        </a:xfrm>
        <a:prstGeom prst="roundRect">
          <a:avLst/>
        </a:prstGeom>
        <a:solidFill>
          <a:schemeClr val="accent2">
            <a:hueOff val="-116347"/>
            <a:satOff val="-997"/>
            <a:lumOff val="-66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Prezentáció: QuantumLink_Bemutató.pptx</a:t>
          </a:r>
          <a:endParaRPr lang="en-US" sz="1900" kern="1200"/>
        </a:p>
      </dsp:txBody>
      <dsp:txXfrm>
        <a:off x="21704" y="1799974"/>
        <a:ext cx="6128540" cy="401192"/>
      </dsp:txXfrm>
    </dsp:sp>
    <dsp:sp modelId="{3DA24FCF-6C44-404C-9B19-71787E382E50}">
      <dsp:nvSpPr>
        <dsp:cNvPr id="0" name=""/>
        <dsp:cNvSpPr/>
      </dsp:nvSpPr>
      <dsp:spPr>
        <a:xfrm>
          <a:off x="0" y="2277590"/>
          <a:ext cx="6171948" cy="444600"/>
        </a:xfrm>
        <a:prstGeom prst="roundRect">
          <a:avLst/>
        </a:prstGeom>
        <a:solidFill>
          <a:schemeClr val="accent2">
            <a:hueOff val="-174520"/>
            <a:satOff val="-1496"/>
            <a:lumOff val="-99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Projektleírás: QuantumLink.docx</a:t>
          </a:r>
          <a:endParaRPr lang="en-US" sz="1900" kern="1200"/>
        </a:p>
      </dsp:txBody>
      <dsp:txXfrm>
        <a:off x="21704" y="2299294"/>
        <a:ext cx="6128540" cy="401192"/>
      </dsp:txXfrm>
    </dsp:sp>
    <dsp:sp modelId="{1B044D9D-3C3B-4B4B-8E2E-7947C02A0503}">
      <dsp:nvSpPr>
        <dsp:cNvPr id="0" name=""/>
        <dsp:cNvSpPr/>
      </dsp:nvSpPr>
      <dsp:spPr>
        <a:xfrm>
          <a:off x="0" y="2776910"/>
          <a:ext cx="6171948" cy="444600"/>
        </a:xfrm>
        <a:prstGeom prst="roundRect">
          <a:avLst/>
        </a:prstGeom>
        <a:solidFill>
          <a:schemeClr val="accent2">
            <a:hueOff val="-232693"/>
            <a:satOff val="-1994"/>
            <a:lumOff val="-132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Logikai topológia: logikai_topologia_v5.png</a:t>
          </a:r>
          <a:endParaRPr lang="en-US" sz="1900" kern="1200"/>
        </a:p>
      </dsp:txBody>
      <dsp:txXfrm>
        <a:off x="21704" y="2798614"/>
        <a:ext cx="6128540" cy="401192"/>
      </dsp:txXfrm>
    </dsp:sp>
    <dsp:sp modelId="{DE66709F-9C70-49A2-9896-39BA4B603620}">
      <dsp:nvSpPr>
        <dsp:cNvPr id="0" name=""/>
        <dsp:cNvSpPr/>
      </dsp:nvSpPr>
      <dsp:spPr>
        <a:xfrm>
          <a:off x="0" y="3276230"/>
          <a:ext cx="6171948" cy="444600"/>
        </a:xfrm>
        <a:prstGeom prst="roundRect">
          <a:avLst/>
        </a:prstGeom>
        <a:solidFill>
          <a:schemeClr val="accent2">
            <a:hueOff val="-290866"/>
            <a:satOff val="-2493"/>
            <a:lumOff val="-165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Használt technológiák: Quantumlink_technologiak.xlsx</a:t>
          </a:r>
          <a:endParaRPr lang="en-US" sz="1900" kern="1200"/>
        </a:p>
      </dsp:txBody>
      <dsp:txXfrm>
        <a:off x="21704" y="3297934"/>
        <a:ext cx="6128540" cy="401192"/>
      </dsp:txXfrm>
    </dsp:sp>
    <dsp:sp modelId="{0A91F746-9909-42E5-AC81-D97A6E42CBCE}">
      <dsp:nvSpPr>
        <dsp:cNvPr id="0" name=""/>
        <dsp:cNvSpPr/>
      </dsp:nvSpPr>
      <dsp:spPr>
        <a:xfrm>
          <a:off x="0" y="3775550"/>
          <a:ext cx="6171948" cy="444600"/>
        </a:xfrm>
        <a:prstGeom prst="roundRect">
          <a:avLst/>
        </a:prstGeom>
        <a:solidFill>
          <a:schemeClr val="accent2">
            <a:hueOff val="-349040"/>
            <a:satOff val="-2991"/>
            <a:lumOff val="-198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/>
            <a:t>Tesztvideók: OneDrive-on</a:t>
          </a:r>
        </a:p>
      </dsp:txBody>
      <dsp:txXfrm>
        <a:off x="21704" y="3797254"/>
        <a:ext cx="6128540" cy="401192"/>
      </dsp:txXfrm>
    </dsp:sp>
    <dsp:sp modelId="{DE32AA01-889A-4335-85D2-8F461154E862}">
      <dsp:nvSpPr>
        <dsp:cNvPr id="0" name=""/>
        <dsp:cNvSpPr/>
      </dsp:nvSpPr>
      <dsp:spPr>
        <a:xfrm>
          <a:off x="0" y="4274869"/>
          <a:ext cx="6171948" cy="44460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900" kern="1200"/>
        </a:p>
      </dsp:txBody>
      <dsp:txXfrm>
        <a:off x="21704" y="4296573"/>
        <a:ext cx="6128540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0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1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1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bsztrakt füstös háttér">
            <a:extLst>
              <a:ext uri="{FF2B5EF4-FFF2-40B4-BE49-F238E27FC236}">
                <a16:creationId xmlns:a16="http://schemas.microsoft.com/office/drawing/2014/main" id="{77D89767-E524-DBF9-B868-F99D49CB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414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492702-6050-1B81-41BF-E32C4F1A5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" y="172549"/>
            <a:ext cx="6228245" cy="916234"/>
          </a:xfrm>
        </p:spPr>
        <p:txBody>
          <a:bodyPr anchor="ctr">
            <a:normAutofit/>
          </a:bodyPr>
          <a:lstStyle/>
          <a:p>
            <a:r>
              <a:rPr lang="hu-HU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Quantumlink</a:t>
            </a:r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7822B3-D3B4-B160-9045-69E3F85E7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72549"/>
            <a:ext cx="3634494" cy="892187"/>
          </a:xfrm>
        </p:spPr>
        <p:txBody>
          <a:bodyPr anchor="ctr">
            <a:normAutofit/>
          </a:bodyPr>
          <a:lstStyle/>
          <a:p>
            <a:pPr algn="r"/>
            <a:endParaRPr lang="hu-HU" sz="18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DDA2E48-AD80-DB97-0835-2B74F705EEE0}"/>
              </a:ext>
            </a:extLst>
          </p:cNvPr>
          <p:cNvSpPr txBox="1"/>
          <p:nvPr/>
        </p:nvSpPr>
        <p:spPr>
          <a:xfrm>
            <a:off x="98323" y="5297858"/>
            <a:ext cx="2910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Gavlik Gábor </a:t>
            </a:r>
          </a:p>
          <a:p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Dervaderics Márk</a:t>
            </a:r>
          </a:p>
          <a:p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3187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8E6DE615-05A8-CDF5-E37C-23C65F38B408}"/>
              </a:ext>
            </a:extLst>
          </p:cNvPr>
          <p:cNvSpPr txBox="1"/>
          <p:nvPr/>
        </p:nvSpPr>
        <p:spPr>
          <a:xfrm>
            <a:off x="727588" y="717755"/>
            <a:ext cx="22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Portkiosztás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D3794B5-87D6-5507-CCD3-97915064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" y="2631075"/>
            <a:ext cx="11375923" cy="6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5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B244A0E-BD18-9DA0-EB3A-C2CA25C4F5A9}"/>
              </a:ext>
            </a:extLst>
          </p:cNvPr>
          <p:cNvSpPr txBox="1"/>
          <p:nvPr/>
        </p:nvSpPr>
        <p:spPr>
          <a:xfrm>
            <a:off x="3642630" y="448181"/>
            <a:ext cx="7445661" cy="1146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cap="all" spc="30">
                <a:latin typeface="+mj-lt"/>
                <a:ea typeface="+mj-ea"/>
                <a:cs typeface="+mj-cs"/>
              </a:rPr>
              <a:t>Tartományok</a:t>
            </a:r>
          </a:p>
        </p:txBody>
      </p: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F9600FFC-92AF-4AD3-9595-B0E23476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195590" y="661358"/>
            <a:ext cx="0" cy="57607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4D3E37F5-A7C2-3646-0EF2-0004CF0B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84" y="2600934"/>
            <a:ext cx="8078691" cy="16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3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CF92EFF-9432-81DA-2F5A-8E948A8C11E9}"/>
              </a:ext>
            </a:extLst>
          </p:cNvPr>
          <p:cNvSpPr txBox="1"/>
          <p:nvPr/>
        </p:nvSpPr>
        <p:spPr>
          <a:xfrm>
            <a:off x="4144297" y="2875002"/>
            <a:ext cx="3903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Szerverek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173023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80D6FAF-6A58-97EB-8C5F-FAFCF66C806D}"/>
              </a:ext>
            </a:extLst>
          </p:cNvPr>
          <p:cNvSpPr txBox="1"/>
          <p:nvPr/>
        </p:nvSpPr>
        <p:spPr>
          <a:xfrm>
            <a:off x="704087" y="559063"/>
            <a:ext cx="3306747" cy="5256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spc="30">
                <a:latin typeface="+mj-lt"/>
                <a:ea typeface="+mj-ea"/>
                <a:cs typeface="+mj-cs"/>
              </a:rPr>
              <a:t>Windows szerver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4570790-B7AB-3046-C1E0-38A9CAE2195D}"/>
              </a:ext>
            </a:extLst>
          </p:cNvPr>
          <p:cNvSpPr txBox="1"/>
          <p:nvPr/>
        </p:nvSpPr>
        <p:spPr>
          <a:xfrm>
            <a:off x="4643022" y="622249"/>
            <a:ext cx="6844892" cy="563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Memória : 2048 MB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Merevlemez : 1 x 50 GB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Operációs rendszer : Windows Server 2019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Feladatai: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-DHCP a 192.168.56.224/27-es hálózaton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-Web Server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-DNS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-HTTP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-Nyomtatómegosztás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-AD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5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74363B7-4271-DB75-D348-9335B6D5B718}"/>
              </a:ext>
            </a:extLst>
          </p:cNvPr>
          <p:cNvSpPr txBox="1"/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>
                <a:latin typeface="+mj-lt"/>
                <a:ea typeface="+mj-ea"/>
                <a:cs typeface="+mj-cs"/>
              </a:rPr>
              <a:t>DHCP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képen szöveg, képernyőkép, képernyő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0723B5C-7520-73F0-85B9-B0B111E08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02483"/>
            <a:ext cx="7353299" cy="50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1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6980088-93E7-4950-4E74-0B723415F9C5}"/>
              </a:ext>
            </a:extLst>
          </p:cNvPr>
          <p:cNvSpPr txBox="1"/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>
                <a:latin typeface="+mj-lt"/>
                <a:ea typeface="+mj-ea"/>
                <a:cs typeface="+mj-cs"/>
              </a:rPr>
              <a:t>Nyomtatómegosztás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képen képernyőkép, szöveg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6F33C27-16C5-F7D1-ABF3-7CC7EA26D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94000"/>
            <a:ext cx="7353299" cy="30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33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8E5CA18-A48D-31B0-ECD1-A5F83EC6B0EF}"/>
              </a:ext>
            </a:extLst>
          </p:cNvPr>
          <p:cNvSpPr txBox="1"/>
          <p:nvPr/>
        </p:nvSpPr>
        <p:spPr>
          <a:xfrm>
            <a:off x="3642630" y="448181"/>
            <a:ext cx="7445661" cy="1146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30">
                <a:latin typeface="+mj-lt"/>
                <a:ea typeface="+mj-ea"/>
                <a:cs typeface="+mj-cs"/>
              </a:rPr>
              <a:t>Automatizált szoftvertelepítés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600FFC-92AF-4AD3-9595-B0E23476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195590" y="661358"/>
            <a:ext cx="0" cy="57607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 descr="A képen szöveg, képernyőkép, szám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9AD9F4F-A67C-0207-B818-CBA2A4505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96" y="1666639"/>
            <a:ext cx="6689781" cy="4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B6B9E36-6730-07FC-E9CD-1EA05E5863A4}"/>
              </a:ext>
            </a:extLst>
          </p:cNvPr>
          <p:cNvSpPr txBox="1"/>
          <p:nvPr/>
        </p:nvSpPr>
        <p:spPr>
          <a:xfrm>
            <a:off x="800100" y="529049"/>
            <a:ext cx="10791266" cy="1163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cap="all" spc="30">
                <a:latin typeface="+mj-lt"/>
                <a:ea typeface="+mj-ea"/>
                <a:cs typeface="+mj-cs"/>
              </a:rPr>
              <a:t>Szervezeti egységek és felhasználók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58817" y="2454085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 descr="A képen szöveg, képernyőkép, szoftver, képerny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75CE484-819B-AE53-C887-3771FF3AD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37" y="2696300"/>
            <a:ext cx="4580562" cy="3435422"/>
          </a:xfrm>
          <a:prstGeom prst="rect">
            <a:avLst/>
          </a:prstGeom>
        </p:spPr>
      </p:pic>
      <p:pic>
        <p:nvPicPr>
          <p:cNvPr id="8" name="Kép 7" descr="A képen szöveg, képernyőkép, szoftver, képerny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C2BBDB4-D0C9-02AA-6C3D-37EB1F18C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34" y="2696300"/>
            <a:ext cx="4855720" cy="34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4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9400045-79B4-318E-015F-A2B154E9DC7C}"/>
              </a:ext>
            </a:extLst>
          </p:cNvPr>
          <p:cNvSpPr txBox="1"/>
          <p:nvPr/>
        </p:nvSpPr>
        <p:spPr>
          <a:xfrm>
            <a:off x="704087" y="559063"/>
            <a:ext cx="3306747" cy="5256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spc="30">
                <a:latin typeface="+mj-lt"/>
                <a:ea typeface="+mj-ea"/>
                <a:cs typeface="+mj-cs"/>
              </a:rPr>
              <a:t>Linux Szerver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95EF10A-1162-E28C-E431-44B92929D46A}"/>
              </a:ext>
            </a:extLst>
          </p:cNvPr>
          <p:cNvSpPr txBox="1"/>
          <p:nvPr/>
        </p:nvSpPr>
        <p:spPr>
          <a:xfrm>
            <a:off x="4643022" y="622249"/>
            <a:ext cx="6844892" cy="563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Memória : 2048 MB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Merevlemezek : 1 x 25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Feladatai: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-Fájlmegosztás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-Biztonsági mentés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93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DBFB93-F67F-402A-670C-65D414D3A933}"/>
              </a:ext>
            </a:extLst>
          </p:cNvPr>
          <p:cNvSpPr txBox="1"/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>
                <a:latin typeface="+mj-lt"/>
                <a:ea typeface="+mj-ea"/>
                <a:cs typeface="+mj-cs"/>
              </a:rPr>
              <a:t>Samba megosztás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képen szöveg, képernyőkép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5DE5575-9807-03A9-2575-B57B7FDB0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57784"/>
            <a:ext cx="7353299" cy="31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9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E496320F-38AA-BA96-8294-8A83DB6885CD}"/>
              </a:ext>
            </a:extLst>
          </p:cNvPr>
          <p:cNvSpPr txBox="1"/>
          <p:nvPr/>
        </p:nvSpPr>
        <p:spPr>
          <a:xfrm>
            <a:off x="737419" y="772057"/>
            <a:ext cx="2989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hálózat részei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44926C5-0BF5-CA68-E78A-BC892958E8B8}"/>
              </a:ext>
            </a:extLst>
          </p:cNvPr>
          <p:cNvSpPr txBox="1"/>
          <p:nvPr/>
        </p:nvSpPr>
        <p:spPr>
          <a:xfrm>
            <a:off x="737419" y="2259449"/>
            <a:ext cx="5643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Iroda: VLAN-ok, EtherChannel, WiFi, RADIUS szerverrel, VPN kapcsolattal </a:t>
            </a:r>
          </a:p>
          <a:p>
            <a:endParaRPr lang="hu-HU" sz="2000" dirty="0"/>
          </a:p>
          <a:p>
            <a:r>
              <a:rPr lang="hu-HU" sz="2000" dirty="0"/>
              <a:t>Raktár: ASA tűzfal, Linux szerver</a:t>
            </a:r>
          </a:p>
          <a:p>
            <a:endParaRPr lang="hu-HU" sz="2000" dirty="0"/>
          </a:p>
          <a:p>
            <a:r>
              <a:rPr lang="hu-HU" sz="2000" dirty="0"/>
              <a:t>Szerverfarm: HSRP, Windows szerver</a:t>
            </a:r>
          </a:p>
        </p:txBody>
      </p:sp>
    </p:spTree>
    <p:extLst>
      <p:ext uri="{BB962C8B-B14F-4D97-AF65-F5344CB8AC3E}">
        <p14:creationId xmlns:p14="http://schemas.microsoft.com/office/powerpoint/2010/main" val="179374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21DF720E-58CD-55CD-DD62-7620DADB37FC}"/>
              </a:ext>
            </a:extLst>
          </p:cNvPr>
          <p:cNvSpPr txBox="1"/>
          <p:nvPr/>
        </p:nvSpPr>
        <p:spPr>
          <a:xfrm>
            <a:off x="696578" y="668809"/>
            <a:ext cx="759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9EE3191-C65A-FF27-1A43-50C8AB1BA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4" y="2981263"/>
            <a:ext cx="989785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8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C5419E18-595E-34D3-55EB-A661C481F524}"/>
              </a:ext>
            </a:extLst>
          </p:cNvPr>
          <p:cNvSpPr txBox="1"/>
          <p:nvPr/>
        </p:nvSpPr>
        <p:spPr>
          <a:xfrm>
            <a:off x="2723535" y="2967336"/>
            <a:ext cx="7465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Programozott</a:t>
            </a:r>
            <a:r>
              <a:rPr lang="hu-HU" sz="5400" dirty="0"/>
              <a:t> Hálózat</a:t>
            </a:r>
          </a:p>
        </p:txBody>
      </p:sp>
    </p:spTree>
    <p:extLst>
      <p:ext uri="{BB962C8B-B14F-4D97-AF65-F5344CB8AC3E}">
        <p14:creationId xmlns:p14="http://schemas.microsoft.com/office/powerpoint/2010/main" val="99223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ACA21DD-D82B-2351-28A2-7B38B4C3D0B1}"/>
              </a:ext>
            </a:extLst>
          </p:cNvPr>
          <p:cNvSpPr txBox="1"/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>
                <a:latin typeface="+mj-lt"/>
                <a:ea typeface="+mj-ea"/>
                <a:cs typeface="+mj-cs"/>
              </a:rPr>
              <a:t>GNS3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képen szöveg, képernyőkép, szoftver, képerny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42849C1-332B-2FFC-80D7-D166DA39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10" y="723901"/>
            <a:ext cx="577087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6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8C86D45B-245B-745C-93BA-095743F42632}"/>
              </a:ext>
            </a:extLst>
          </p:cNvPr>
          <p:cNvSpPr txBox="1"/>
          <p:nvPr/>
        </p:nvSpPr>
        <p:spPr>
          <a:xfrm>
            <a:off x="2291024" y="2921168"/>
            <a:ext cx="8299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98766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A97235B6-F275-4BA4-AF09-790C0A494E83}"/>
              </a:ext>
            </a:extLst>
          </p:cNvPr>
          <p:cNvSpPr txBox="1"/>
          <p:nvPr/>
        </p:nvSpPr>
        <p:spPr>
          <a:xfrm>
            <a:off x="688259" y="707924"/>
            <a:ext cx="77183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</a:t>
            </a:r>
          </a:p>
          <a:p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ISR4331 forgalomirányító 8db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2960 kapcsoló 5 db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szerverek elkészítéséhez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Laptopok és okostelefonok a Főnökség, Rendszergazda, Rendelések és Ügyfélszolgálat részére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5506-X ASA Tűzfal</a:t>
            </a:r>
          </a:p>
        </p:txBody>
      </p:sp>
    </p:spTree>
    <p:extLst>
      <p:ext uri="{BB962C8B-B14F-4D97-AF65-F5344CB8AC3E}">
        <p14:creationId xmlns:p14="http://schemas.microsoft.com/office/powerpoint/2010/main" val="360263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FFC4F09-773B-5193-2053-6C8A91E9CCE1}"/>
              </a:ext>
            </a:extLst>
          </p:cNvPr>
          <p:cNvSpPr txBox="1"/>
          <p:nvPr/>
        </p:nvSpPr>
        <p:spPr>
          <a:xfrm>
            <a:off x="704088" y="914401"/>
            <a:ext cx="3914776" cy="747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 err="1">
                <a:latin typeface="+mj-lt"/>
                <a:ea typeface="+mj-ea"/>
                <a:cs typeface="+mj-cs"/>
              </a:rPr>
              <a:t>Dokumentáció</a:t>
            </a:r>
            <a:endParaRPr lang="en-US" sz="4000" cap="all" spc="30" dirty="0"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zövegdoboz 3">
            <a:extLst>
              <a:ext uri="{FF2B5EF4-FFF2-40B4-BE49-F238E27FC236}">
                <a16:creationId xmlns:a16="http://schemas.microsoft.com/office/drawing/2014/main" id="{BC99ACB6-9990-78ED-16E3-AA941CEF9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911023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B43CBA3C-2B6A-7FAD-9FB2-E7D6CDE614E6}"/>
              </a:ext>
            </a:extLst>
          </p:cNvPr>
          <p:cNvSpPr txBox="1"/>
          <p:nvPr/>
        </p:nvSpPr>
        <p:spPr>
          <a:xfrm>
            <a:off x="5219952" y="5058231"/>
            <a:ext cx="560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Tesztdokumentáció: QuantumLink_teszt.docx</a:t>
            </a:r>
          </a:p>
        </p:txBody>
      </p:sp>
    </p:spTree>
    <p:extLst>
      <p:ext uri="{BB962C8B-B14F-4D97-AF65-F5344CB8AC3E}">
        <p14:creationId xmlns:p14="http://schemas.microsoft.com/office/powerpoint/2010/main" val="1524832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87DA8CC-1B68-C18F-2233-9ED3B63C705E}"/>
              </a:ext>
            </a:extLst>
          </p:cNvPr>
          <p:cNvSpPr txBox="1"/>
          <p:nvPr/>
        </p:nvSpPr>
        <p:spPr>
          <a:xfrm>
            <a:off x="678426" y="658761"/>
            <a:ext cx="5093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részeinek bemutatása</a:t>
            </a:r>
          </a:p>
        </p:txBody>
      </p:sp>
      <p:pic>
        <p:nvPicPr>
          <p:cNvPr id="4" name="Kép 3" descr="A képen diagram, szöveg, tér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9F5C37C-3DFF-EE8D-F72D-6161837D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72" y="1487156"/>
            <a:ext cx="5289056" cy="45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EBB92A2-FD26-5370-7B8D-CFA533E733DA}"/>
              </a:ext>
            </a:extLst>
          </p:cNvPr>
          <p:cNvSpPr txBox="1"/>
          <p:nvPr/>
        </p:nvSpPr>
        <p:spPr>
          <a:xfrm>
            <a:off x="726506" y="718187"/>
            <a:ext cx="120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Iroda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505C120-F032-3956-B921-8A772BC3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18" y="2200261"/>
            <a:ext cx="9676764" cy="3939552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FCE1C69-7B79-DAD9-3F29-6EBF27CBF1E5}"/>
              </a:ext>
            </a:extLst>
          </p:cNvPr>
          <p:cNvSpPr txBox="1"/>
          <p:nvPr/>
        </p:nvSpPr>
        <p:spPr>
          <a:xfrm>
            <a:off x="3047405" y="1010574"/>
            <a:ext cx="609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Technológiák: VLAN-ok, EtherChannel, WiFi, RADIUS szerver, DHCP, VPN kapcsolat, PPP, Dinamikus forgalomirányítás, IPv6 címzés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1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7E4E7F00-EE66-B837-FFE7-4DE091E7C252}"/>
              </a:ext>
            </a:extLst>
          </p:cNvPr>
          <p:cNvSpPr txBox="1"/>
          <p:nvPr/>
        </p:nvSpPr>
        <p:spPr>
          <a:xfrm>
            <a:off x="7830051" y="3713491"/>
            <a:ext cx="2333113" cy="798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600" cap="all" spc="30" dirty="0" err="1">
                <a:latin typeface="+mj-lt"/>
                <a:ea typeface="+mj-ea"/>
                <a:cs typeface="+mj-cs"/>
              </a:rPr>
              <a:t>Raktár</a:t>
            </a:r>
            <a:endParaRPr lang="en-US" sz="4600" cap="all" spc="3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CA7F263-8098-848A-764F-9EC000327FA5}"/>
              </a:ext>
            </a:extLst>
          </p:cNvPr>
          <p:cNvSpPr txBox="1"/>
          <p:nvPr/>
        </p:nvSpPr>
        <p:spPr>
          <a:xfrm>
            <a:off x="7881156" y="5067363"/>
            <a:ext cx="3926285" cy="71451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Bef>
                <a:spcPts val="1000"/>
              </a:spcBef>
            </a:pPr>
            <a:r>
              <a:rPr lang="en-US" sz="1600" dirty="0" err="1"/>
              <a:t>Technológiák</a:t>
            </a:r>
            <a:r>
              <a:rPr lang="en-US" sz="1600" dirty="0"/>
              <a:t>: </a:t>
            </a:r>
            <a:r>
              <a:rPr lang="hu-HU" sz="1600" dirty="0"/>
              <a:t>PPP, </a:t>
            </a:r>
            <a:r>
              <a:rPr lang="en-US" sz="1600" dirty="0"/>
              <a:t>ASA </a:t>
            </a:r>
            <a:r>
              <a:rPr lang="en-US" sz="1600" dirty="0" err="1"/>
              <a:t>tűzfal</a:t>
            </a:r>
            <a:r>
              <a:rPr lang="en-US" sz="1600" dirty="0"/>
              <a:t>, </a:t>
            </a:r>
            <a:r>
              <a:rPr lang="en-US" sz="1600" dirty="0" err="1"/>
              <a:t>Dinamikus</a:t>
            </a:r>
            <a:r>
              <a:rPr lang="en-US" sz="1600" dirty="0"/>
              <a:t> </a:t>
            </a:r>
            <a:r>
              <a:rPr lang="en-US" sz="1600" dirty="0" err="1"/>
              <a:t>forgalomirányítás</a:t>
            </a:r>
            <a:r>
              <a:rPr lang="en-US" sz="1600" dirty="0"/>
              <a:t>, Linux </a:t>
            </a:r>
            <a:r>
              <a:rPr lang="en-US" sz="1600" dirty="0" err="1"/>
              <a:t>szerver</a:t>
            </a:r>
            <a:r>
              <a:rPr lang="en-US" sz="1600" dirty="0"/>
              <a:t> (HTTP)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80F89E3-C475-74BC-EF06-6BEFB882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36" y="802640"/>
            <a:ext cx="5555900" cy="49864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0299" y="4789617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9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E141741-94F5-371B-F576-5D12B122AADF}"/>
              </a:ext>
            </a:extLst>
          </p:cNvPr>
          <p:cNvSpPr txBox="1"/>
          <p:nvPr/>
        </p:nvSpPr>
        <p:spPr>
          <a:xfrm>
            <a:off x="8170992" y="2900518"/>
            <a:ext cx="3676397" cy="889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cap="all" spc="30" dirty="0" err="1">
                <a:latin typeface="+mj-lt"/>
                <a:ea typeface="+mj-ea"/>
                <a:cs typeface="+mj-cs"/>
              </a:rPr>
              <a:t>Szerverfarm</a:t>
            </a:r>
            <a:endParaRPr lang="en-US" sz="4400" cap="all" spc="3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7CFA720-F655-F5B1-E5E5-E44F6731B036}"/>
              </a:ext>
            </a:extLst>
          </p:cNvPr>
          <p:cNvSpPr txBox="1"/>
          <p:nvPr/>
        </p:nvSpPr>
        <p:spPr>
          <a:xfrm>
            <a:off x="8170994" y="4514097"/>
            <a:ext cx="3076126" cy="1619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err="1"/>
              <a:t>Technológiák</a:t>
            </a:r>
            <a:r>
              <a:rPr lang="en-US" dirty="0"/>
              <a:t>: HSRP, </a:t>
            </a:r>
            <a:r>
              <a:rPr lang="en-US" dirty="0" err="1"/>
              <a:t>Dinamikus</a:t>
            </a:r>
            <a:r>
              <a:rPr lang="en-US" dirty="0"/>
              <a:t> </a:t>
            </a:r>
            <a:r>
              <a:rPr lang="en-US" dirty="0" err="1"/>
              <a:t>forgalomirányítás</a:t>
            </a:r>
            <a:r>
              <a:rPr lang="en-US" dirty="0"/>
              <a:t>,</a:t>
            </a:r>
            <a:r>
              <a:rPr lang="hu-HU" dirty="0"/>
              <a:t> PPP,</a:t>
            </a:r>
            <a:r>
              <a:rPr lang="en-US" dirty="0"/>
              <a:t> Windows </a:t>
            </a:r>
            <a:r>
              <a:rPr lang="en-US" dirty="0" err="1"/>
              <a:t>szerver</a:t>
            </a:r>
            <a:r>
              <a:rPr lang="en-US" dirty="0"/>
              <a:t>, IPv6 </a:t>
            </a:r>
            <a:r>
              <a:rPr lang="en-US" dirty="0" err="1"/>
              <a:t>címzés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0E718A-E2E0-5CE7-E81F-B97A1FF0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05" y="719453"/>
            <a:ext cx="5612549" cy="55283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80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F7E9619-9999-60E9-C8DA-80952A39B303}"/>
              </a:ext>
            </a:extLst>
          </p:cNvPr>
          <p:cNvSpPr txBox="1"/>
          <p:nvPr/>
        </p:nvSpPr>
        <p:spPr>
          <a:xfrm>
            <a:off x="725129" y="809269"/>
            <a:ext cx="3076032" cy="1343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>
                <a:latin typeface="+mj-lt"/>
                <a:ea typeface="+mj-ea"/>
                <a:cs typeface="+mj-cs"/>
              </a:rPr>
              <a:t>VLAN-ok, VTP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CEC805A3-D4F0-0DEC-A885-83964271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00587"/>
            <a:ext cx="7353299" cy="52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0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269</Words>
  <Application>Microsoft Office PowerPoint</Application>
  <PresentationFormat>Szélesvásznú</PresentationFormat>
  <Paragraphs>73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8" baseType="lpstr">
      <vt:lpstr>Arial</vt:lpstr>
      <vt:lpstr>Calisto MT</vt:lpstr>
      <vt:lpstr>Times New Roman</vt:lpstr>
      <vt:lpstr>Univers Condensed</vt:lpstr>
      <vt:lpstr>ChronicleVTI</vt:lpstr>
      <vt:lpstr>Quantumlink projekt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Dervaderics Márk</dc:creator>
  <cp:lastModifiedBy>Dervaderics Márk</cp:lastModifiedBy>
  <cp:revision>24</cp:revision>
  <dcterms:created xsi:type="dcterms:W3CDTF">2025-05-10T07:12:28Z</dcterms:created>
  <dcterms:modified xsi:type="dcterms:W3CDTF">2025-05-14T19:17:55Z</dcterms:modified>
</cp:coreProperties>
</file>