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5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9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1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191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6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0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40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79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92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73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0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E478-E3C1-4522-86F4-0443CF1B8AFE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9DC7-A8AD-4D91-B779-9BCAE2A924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4439EA-AB6E-4985-9191-2A2AA595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BOOTPC Online </a:t>
            </a:r>
            <a:r>
              <a:rPr lang="hu-HU" dirty="0" err="1"/>
              <a:t>Store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0CA50B-8D41-45A2-A067-205CFD37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Features</a:t>
            </a:r>
            <a:r>
              <a:rPr lang="hu-HU" dirty="0"/>
              <a:t>:</a:t>
            </a:r>
          </a:p>
          <a:p>
            <a:r>
              <a:rPr lang="hu-HU" dirty="0"/>
              <a:t>Beépített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engine</a:t>
            </a:r>
            <a:endParaRPr lang="hu-HU" dirty="0"/>
          </a:p>
          <a:p>
            <a:r>
              <a:rPr lang="hu-HU" dirty="0" err="1"/>
              <a:t>Custom</a:t>
            </a:r>
            <a:r>
              <a:rPr lang="hu-HU" dirty="0"/>
              <a:t> PC </a:t>
            </a:r>
            <a:r>
              <a:rPr lang="hu-HU" dirty="0" err="1"/>
              <a:t>Builder</a:t>
            </a:r>
            <a:endParaRPr lang="hu-HU" dirty="0"/>
          </a:p>
          <a:p>
            <a:r>
              <a:rPr lang="hu-HU" dirty="0"/>
              <a:t>Online rendelés</a:t>
            </a:r>
          </a:p>
          <a:p>
            <a:r>
              <a:rPr lang="hu-HU" dirty="0"/>
              <a:t>Bejelentkezés és regisztráció</a:t>
            </a:r>
          </a:p>
        </p:txBody>
      </p:sp>
    </p:spTree>
    <p:extLst>
      <p:ext uri="{BB962C8B-B14F-4D97-AF65-F5344CB8AC3E}">
        <p14:creationId xmlns:p14="http://schemas.microsoft.com/office/powerpoint/2010/main" val="5243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50F6AA-5340-495B-AF8E-968A7E95B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6DE721-B2D6-4A30-9118-B2CB551F6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03656A4-CC52-479F-AEAD-2F0328A4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4B00F90-465E-4AC3-9E6A-BA9E28D3902B}"/>
              </a:ext>
            </a:extLst>
          </p:cNvPr>
          <p:cNvSpPr txBox="1"/>
          <p:nvPr/>
        </p:nvSpPr>
        <p:spPr>
          <a:xfrm>
            <a:off x="234462" y="1630232"/>
            <a:ext cx="45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Főoldal:</a:t>
            </a:r>
          </a:p>
        </p:txBody>
      </p:sp>
    </p:spTree>
    <p:extLst>
      <p:ext uri="{BB962C8B-B14F-4D97-AF65-F5344CB8AC3E}">
        <p14:creationId xmlns:p14="http://schemas.microsoft.com/office/powerpoint/2010/main" val="358042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0288E7-06FA-404D-B38C-31B77461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Kész gép oldala: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4B0B1A5-48D6-4ED4-BC76-B790AE465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92" y="0"/>
            <a:ext cx="6756399" cy="342900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6C37A1D-0295-44E3-8842-3C6823945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91" y="3429001"/>
            <a:ext cx="70756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5A60CB-D334-44B2-A919-A6F047C9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Custom</a:t>
            </a:r>
            <a:r>
              <a:rPr lang="hu-HU" dirty="0"/>
              <a:t> PC </a:t>
            </a:r>
            <a:r>
              <a:rPr lang="hu-HU" dirty="0" err="1"/>
              <a:t>Builder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20FBEDE-BAD4-4169-A3BA-9D1E6055C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99" y="382953"/>
            <a:ext cx="6281738" cy="261132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7E4713F-836B-4707-A5B3-CF83462E0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99" y="3204308"/>
            <a:ext cx="6792415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9B7C23AB-3C85-4DAA-8CFD-C56D411D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36" y="666465"/>
            <a:ext cx="7353694" cy="385270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FC22689-9C40-470E-8995-B3E191922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34" y="666465"/>
            <a:ext cx="7353696" cy="361852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EE2BEBE-1002-4F59-9739-006C86DA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Bejelentkezés/</a:t>
            </a:r>
            <a:br>
              <a:rPr lang="hu-HU" dirty="0"/>
            </a:br>
            <a:r>
              <a:rPr lang="hu-HU" dirty="0"/>
              <a:t>Regisztráció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04996E4-B0E0-42C1-BF61-8C233E147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33" y="702415"/>
            <a:ext cx="7353697" cy="37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0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C911B253-86BB-4B80-A32A-99705BC3F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89" y="411975"/>
            <a:ext cx="7498194" cy="476962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FDE5724-3F07-4D85-B73D-C07555B0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Kereső </a:t>
            </a:r>
            <a:r>
              <a:rPr lang="hu-HU" dirty="0" err="1"/>
              <a:t>engine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834EDCB-A943-4936-86EF-387A40911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01" t="6176" r="976" b="-6183"/>
          <a:stretch/>
        </p:blipFill>
        <p:spPr>
          <a:xfrm>
            <a:off x="4497383" y="411975"/>
            <a:ext cx="7524000" cy="50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DC7872-D5BD-4E7E-B137-11353101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Account Page</a:t>
            </a:r>
            <a:br>
              <a:rPr lang="hu-HU" dirty="0"/>
            </a:br>
            <a:r>
              <a:rPr lang="hu-HU" dirty="0"/>
              <a:t>és rendelések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71B0CBB4-6F36-4393-8278-D737CFA00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22" y="207208"/>
            <a:ext cx="7373627" cy="3221792"/>
          </a:xfr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B080D668-40B5-4B2F-9794-930E33ECD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52" y="2044077"/>
            <a:ext cx="7397997" cy="25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0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76BAFF-54B7-48B2-BC03-A1206978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a</a:t>
            </a:r>
            <a:br>
              <a:rPr lang="hu-HU" dirty="0"/>
            </a:br>
            <a:r>
              <a:rPr lang="hu-HU" dirty="0"/>
              <a:t>DB-ben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6EE76A0-D5E0-4759-AD88-00F676681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60" y="798487"/>
            <a:ext cx="6711447" cy="573113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57CC57A-24F4-45C1-BDB4-D1017BD8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174" y="1455737"/>
            <a:ext cx="7230275" cy="39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5795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z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z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17</TotalTime>
  <Words>42</Words>
  <Application>Microsoft Office PowerPoint</Application>
  <PresentationFormat>Szélesvásznú</PresentationFormat>
  <Paragraphs>13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Atlasz</vt:lpstr>
      <vt:lpstr>BOOTPC Online Store</vt:lpstr>
      <vt:lpstr>PowerPoint-bemutató</vt:lpstr>
      <vt:lpstr>Egy Kész gép oldala:</vt:lpstr>
      <vt:lpstr>Custom PC Builder</vt:lpstr>
      <vt:lpstr>Bejelentkezés/ Regisztráció</vt:lpstr>
      <vt:lpstr>Kereső engine</vt:lpstr>
      <vt:lpstr>Account Page és rendelések</vt:lpstr>
      <vt:lpstr>Adatok a DB-ben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BOOTPC Online Store</dc:title>
  <dc:creator>Gabor</dc:creator>
  <cp:lastModifiedBy>Gabor</cp:lastModifiedBy>
  <cp:revision>3</cp:revision>
  <dcterms:created xsi:type="dcterms:W3CDTF">2023-12-04T19:53:17Z</dcterms:created>
  <dcterms:modified xsi:type="dcterms:W3CDTF">2023-12-04T20:10:58Z</dcterms:modified>
</cp:coreProperties>
</file>