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15"/>
  </p:notesMasterIdLst>
  <p:sldIdLst>
    <p:sldId id="256" r:id="rId2"/>
    <p:sldId id="258" r:id="rId3"/>
    <p:sldId id="259" r:id="rId4"/>
    <p:sldId id="260" r:id="rId5"/>
    <p:sldId id="280" r:id="rId6"/>
    <p:sldId id="262" r:id="rId7"/>
    <p:sldId id="263" r:id="rId8"/>
    <p:sldId id="265" r:id="rId9"/>
    <p:sldId id="267" r:id="rId10"/>
    <p:sldId id="276" r:id="rId11"/>
    <p:sldId id="271" r:id="rId12"/>
    <p:sldId id="274" r:id="rId13"/>
    <p:sldId id="278" r:id="rId14"/>
  </p:sldIdLst>
  <p:sldSz cx="9144000" cy="5143500" type="screen16x9"/>
  <p:notesSz cx="6858000" cy="9144000"/>
  <p:embeddedFontLst>
    <p:embeddedFont>
      <p:font typeface="Advent Pro" panose="020B0604020202020204" charset="-18"/>
      <p:regular r:id="rId16"/>
      <p:bold r:id="rId17"/>
      <p:italic r:id="rId18"/>
      <p:boldItalic r:id="rId19"/>
    </p:embeddedFont>
    <p:embeddedFont>
      <p:font typeface="Advent Pro Medium" panose="020B0604020202020204" charset="-18"/>
      <p:regular r:id="rId20"/>
      <p:bold r:id="rId21"/>
      <p:italic r:id="rId22"/>
      <p:boldItalic r:id="rId23"/>
    </p:embeddedFont>
    <p:embeddedFont>
      <p:font typeface="Lato" panose="020F0502020204030203" pitchFamily="34" charset="0"/>
      <p:regular r:id="rId24"/>
      <p:bold r:id="rId25"/>
      <p:italic r:id="rId26"/>
      <p:boldItalic r:id="rId27"/>
    </p:embeddedFont>
    <p:embeddedFont>
      <p:font typeface="Lato Black" panose="020F0502020204030203" pitchFamily="34" charset="0"/>
      <p:bold r:id="rId28"/>
      <p:boldItalic r:id="rId29"/>
    </p:embeddedFont>
    <p:embeddedFont>
      <p:font typeface="Orbitron" panose="020B0604020202020204" charset="0"/>
      <p:regular r:id="rId30"/>
      <p:bold r:id="rId31"/>
    </p:embeddedFont>
    <p:embeddedFont>
      <p:font typeface="Orbitron ExtraBold" panose="020B0604020202020204" charset="0"/>
      <p:bold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D86DFB6-86CF-4E71-90DB-60BD9E804D3D}">
  <a:tblStyle styleId="{ED86DFB6-86CF-4E71-90DB-60BD9E804D3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96" d="100"/>
          <a:sy n="96" d="100"/>
        </p:scale>
        <p:origin x="106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font" Target="fonts/font17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font" Target="fonts/font1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font" Target="fonts/font15.fntdata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0" name="Google Shape;549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1" name="Google Shape;549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2" name="Google Shape;7032;g6edfa80311_0_363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33" name="Google Shape;7033;g6edfa80311_0_363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6" name="Google Shape;6786;g6edfa80311_0_354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87" name="Google Shape;6787;g6edfa80311_0_354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1" name="Google Shape;6921;g6edfa80311_0_358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22" name="Google Shape;6922;g6edfa80311_0_358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8" name="Google Shape;7138;g6edfa80311_0_373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39" name="Google Shape;7139;g6edfa80311_0_373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7" name="Google Shape;5597;g6e7e45355d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8" name="Google Shape;5598;g6e7e45355d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2" name="Google Shape;5622;g6e7e45355d_0_1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3" name="Google Shape;5623;g6e7e45355d_0_1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5" name="Google Shape;5715;g6e7e45355d_0_27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16" name="Google Shape;5716;g6e7e45355d_0_27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5" name="Google Shape;5715;g6e7e45355d_0_27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16" name="Google Shape;5716;g6e7e45355d_0_27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46594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2" name="Google Shape;5792;g6edfa80311_0_9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93" name="Google Shape;5793;g6edfa80311_0_9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6" name="Google Shape;5886;g6edfa80311_0_14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7" name="Google Shape;5887;g6edfa80311_0_14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6" name="Google Shape;5926;g6edfa80311_0_15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7" name="Google Shape;5927;g6edfa80311_0_15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1" name="Google Shape;6021;g6edfa80311_0_15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22" name="Google Shape;6022;g6edfa80311_0_15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6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319350" y="243900"/>
            <a:ext cx="8505300" cy="46557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589700" y="2044500"/>
            <a:ext cx="5964600" cy="182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753050" y="3757375"/>
            <a:ext cx="56379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ONE_COLUMN_TEXT_1">
    <p:bg>
      <p:bgPr>
        <a:solidFill>
          <a:schemeClr val="accent6"/>
        </a:solidFill>
        <a:effectLst/>
      </p:bgPr>
    </p:bg>
    <p:spTree>
      <p:nvGrpSpPr>
        <p:cNvPr id="1" name="Shape 2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6" name="Google Shape;2316;p16"/>
          <p:cNvSpPr txBox="1">
            <a:spLocks noGrp="1"/>
          </p:cNvSpPr>
          <p:nvPr>
            <p:ph type="body" idx="1"/>
          </p:nvPr>
        </p:nvSpPr>
        <p:spPr>
          <a:xfrm>
            <a:off x="4959850" y="1974400"/>
            <a:ext cx="3135900" cy="241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  <a:defRPr sz="1600">
                <a:solidFill>
                  <a:schemeClr val="lt1"/>
                </a:solidFill>
              </a:defRPr>
            </a:lvl1pPr>
            <a:lvl2pPr marL="914400" lvl="1" indent="-330200" algn="ctr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  <a:defRPr sz="1600">
                <a:solidFill>
                  <a:srgbClr val="FFFFFF"/>
                </a:solidFill>
              </a:defRPr>
            </a:lvl2pPr>
            <a:lvl3pPr marL="1371600" lvl="2" indent="-330200" algn="ctr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Char char="■"/>
              <a:defRPr sz="1600">
                <a:solidFill>
                  <a:srgbClr val="FFFFFF"/>
                </a:solidFill>
              </a:defRPr>
            </a:lvl3pPr>
            <a:lvl4pPr marL="1828800" lvl="3" indent="-330200" algn="ctr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  <a:defRPr sz="1600">
                <a:solidFill>
                  <a:srgbClr val="FFFFFF"/>
                </a:solidFill>
              </a:defRPr>
            </a:lvl4pPr>
            <a:lvl5pPr marL="2286000" lvl="4" indent="-330200" algn="ctr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  <a:defRPr sz="1600">
                <a:solidFill>
                  <a:srgbClr val="FFFFFF"/>
                </a:solidFill>
              </a:defRPr>
            </a:lvl5pPr>
            <a:lvl6pPr marL="2743200" lvl="5" indent="-330200" algn="ctr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Char char="■"/>
              <a:defRPr sz="1600">
                <a:solidFill>
                  <a:srgbClr val="FFFFFF"/>
                </a:solidFill>
              </a:defRPr>
            </a:lvl6pPr>
            <a:lvl7pPr marL="3200400" lvl="6" indent="-330200" algn="ctr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  <a:defRPr sz="1600">
                <a:solidFill>
                  <a:srgbClr val="FFFFFF"/>
                </a:solidFill>
              </a:defRPr>
            </a:lvl7pPr>
            <a:lvl8pPr marL="3657600" lvl="7" indent="-330200" algn="ctr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  <a:defRPr sz="1600">
                <a:solidFill>
                  <a:srgbClr val="FFFFFF"/>
                </a:solidFill>
              </a:defRPr>
            </a:lvl8pPr>
            <a:lvl9pPr marL="4114800" lvl="8" indent="-330200" algn="ctr" rtl="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600"/>
              <a:buChar char="■"/>
              <a:defRPr sz="1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317" name="Google Shape;2317;p16"/>
          <p:cNvSpPr txBox="1">
            <a:spLocks noGrp="1"/>
          </p:cNvSpPr>
          <p:nvPr>
            <p:ph type="title"/>
          </p:nvPr>
        </p:nvSpPr>
        <p:spPr>
          <a:xfrm>
            <a:off x="4959850" y="1183375"/>
            <a:ext cx="31359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TITLE_AND_BODY_1_1_1">
    <p:bg>
      <p:bgPr>
        <a:solidFill>
          <a:schemeClr val="accent6"/>
        </a:solidFill>
        <a:effectLst/>
      </p:bgPr>
    </p:bg>
    <p:spTree>
      <p:nvGrpSpPr>
        <p:cNvPr id="1" name="Shape 2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9" name="Google Shape;2319;p17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20" name="Google Shape;2320;p17"/>
          <p:cNvSpPr txBox="1">
            <a:spLocks noGrp="1"/>
          </p:cNvSpPr>
          <p:nvPr>
            <p:ph type="title" idx="2"/>
          </p:nvPr>
        </p:nvSpPr>
        <p:spPr>
          <a:xfrm>
            <a:off x="770594" y="3117600"/>
            <a:ext cx="2258700" cy="39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321" name="Google Shape;2321;p17"/>
          <p:cNvSpPr txBox="1">
            <a:spLocks noGrp="1"/>
          </p:cNvSpPr>
          <p:nvPr>
            <p:ph type="subTitle" idx="1"/>
          </p:nvPr>
        </p:nvSpPr>
        <p:spPr>
          <a:xfrm>
            <a:off x="770594" y="3529786"/>
            <a:ext cx="2258700" cy="110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322" name="Google Shape;2322;p17"/>
          <p:cNvSpPr txBox="1">
            <a:spLocks noGrp="1"/>
          </p:cNvSpPr>
          <p:nvPr>
            <p:ph type="title" idx="3"/>
          </p:nvPr>
        </p:nvSpPr>
        <p:spPr>
          <a:xfrm>
            <a:off x="3442651" y="3117600"/>
            <a:ext cx="2258700" cy="39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323" name="Google Shape;2323;p17"/>
          <p:cNvSpPr txBox="1">
            <a:spLocks noGrp="1"/>
          </p:cNvSpPr>
          <p:nvPr>
            <p:ph type="subTitle" idx="4"/>
          </p:nvPr>
        </p:nvSpPr>
        <p:spPr>
          <a:xfrm>
            <a:off x="3442651" y="3529797"/>
            <a:ext cx="2258700" cy="110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324" name="Google Shape;2324;p17"/>
          <p:cNvSpPr txBox="1">
            <a:spLocks noGrp="1"/>
          </p:cNvSpPr>
          <p:nvPr>
            <p:ph type="title" idx="5"/>
          </p:nvPr>
        </p:nvSpPr>
        <p:spPr>
          <a:xfrm>
            <a:off x="6114706" y="3117600"/>
            <a:ext cx="2258700" cy="39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325" name="Google Shape;2325;p17"/>
          <p:cNvSpPr txBox="1">
            <a:spLocks noGrp="1"/>
          </p:cNvSpPr>
          <p:nvPr>
            <p:ph type="subTitle" idx="6"/>
          </p:nvPr>
        </p:nvSpPr>
        <p:spPr>
          <a:xfrm>
            <a:off x="6114706" y="3529797"/>
            <a:ext cx="2258700" cy="110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_HEADER_2">
    <p:bg>
      <p:bgPr>
        <a:solidFill>
          <a:schemeClr val="accent6"/>
        </a:solidFill>
        <a:effectLst/>
      </p:bgPr>
    </p:bg>
    <p:spTree>
      <p:nvGrpSpPr>
        <p:cNvPr id="1" name="Shape 2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27" name="Google Shape;2327;p18"/>
          <p:cNvGrpSpPr/>
          <p:nvPr/>
        </p:nvGrpSpPr>
        <p:grpSpPr>
          <a:xfrm>
            <a:off x="232963" y="174778"/>
            <a:ext cx="1443946" cy="721968"/>
            <a:chOff x="311697" y="-12"/>
            <a:chExt cx="4437449" cy="2218709"/>
          </a:xfrm>
        </p:grpSpPr>
        <p:sp>
          <p:nvSpPr>
            <p:cNvPr id="2328" name="Google Shape;2328;p18"/>
            <p:cNvSpPr/>
            <p:nvPr/>
          </p:nvSpPr>
          <p:spPr>
            <a:xfrm>
              <a:off x="2400974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18"/>
            <p:cNvSpPr/>
            <p:nvPr/>
          </p:nvSpPr>
          <p:spPr>
            <a:xfrm>
              <a:off x="2253074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18"/>
            <p:cNvSpPr/>
            <p:nvPr/>
          </p:nvSpPr>
          <p:spPr>
            <a:xfrm>
              <a:off x="208667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18"/>
            <p:cNvSpPr/>
            <p:nvPr/>
          </p:nvSpPr>
          <p:spPr>
            <a:xfrm>
              <a:off x="195724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18"/>
            <p:cNvSpPr/>
            <p:nvPr/>
          </p:nvSpPr>
          <p:spPr>
            <a:xfrm>
              <a:off x="1790857" y="2070781"/>
              <a:ext cx="166400" cy="147916"/>
            </a:xfrm>
            <a:custGeom>
              <a:avLst/>
              <a:gdLst/>
              <a:ahLst/>
              <a:cxnLst/>
              <a:rect l="l" t="t" r="r" b="b"/>
              <a:pathLst>
                <a:path w="1071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333;p18"/>
            <p:cNvSpPr/>
            <p:nvPr/>
          </p:nvSpPr>
          <p:spPr>
            <a:xfrm>
              <a:off x="164291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2334;p18"/>
            <p:cNvSpPr/>
            <p:nvPr/>
          </p:nvSpPr>
          <p:spPr>
            <a:xfrm>
              <a:off x="1513494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18"/>
            <p:cNvSpPr/>
            <p:nvPr/>
          </p:nvSpPr>
          <p:spPr>
            <a:xfrm>
              <a:off x="134709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18"/>
            <p:cNvSpPr/>
            <p:nvPr/>
          </p:nvSpPr>
          <p:spPr>
            <a:xfrm>
              <a:off x="119917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18"/>
            <p:cNvSpPr/>
            <p:nvPr/>
          </p:nvSpPr>
          <p:spPr>
            <a:xfrm>
              <a:off x="1069761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18"/>
            <p:cNvSpPr/>
            <p:nvPr/>
          </p:nvSpPr>
          <p:spPr>
            <a:xfrm>
              <a:off x="903361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18"/>
            <p:cNvSpPr/>
            <p:nvPr/>
          </p:nvSpPr>
          <p:spPr>
            <a:xfrm>
              <a:off x="755430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18"/>
            <p:cNvSpPr/>
            <p:nvPr/>
          </p:nvSpPr>
          <p:spPr>
            <a:xfrm>
              <a:off x="625998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18"/>
            <p:cNvSpPr/>
            <p:nvPr/>
          </p:nvSpPr>
          <p:spPr>
            <a:xfrm>
              <a:off x="2400974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18"/>
            <p:cNvSpPr/>
            <p:nvPr/>
          </p:nvSpPr>
          <p:spPr>
            <a:xfrm>
              <a:off x="225307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18"/>
            <p:cNvSpPr/>
            <p:nvPr/>
          </p:nvSpPr>
          <p:spPr>
            <a:xfrm>
              <a:off x="208667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18"/>
            <p:cNvSpPr/>
            <p:nvPr/>
          </p:nvSpPr>
          <p:spPr>
            <a:xfrm>
              <a:off x="195724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18"/>
            <p:cNvSpPr/>
            <p:nvPr/>
          </p:nvSpPr>
          <p:spPr>
            <a:xfrm>
              <a:off x="1790857" y="192286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18"/>
            <p:cNvSpPr/>
            <p:nvPr/>
          </p:nvSpPr>
          <p:spPr>
            <a:xfrm>
              <a:off x="164291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2347;p18"/>
            <p:cNvSpPr/>
            <p:nvPr/>
          </p:nvSpPr>
          <p:spPr>
            <a:xfrm>
              <a:off x="1513494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2348;p18"/>
            <p:cNvSpPr/>
            <p:nvPr/>
          </p:nvSpPr>
          <p:spPr>
            <a:xfrm>
              <a:off x="134709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9" name="Google Shape;2349;p18"/>
            <p:cNvSpPr/>
            <p:nvPr/>
          </p:nvSpPr>
          <p:spPr>
            <a:xfrm>
              <a:off x="119917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" name="Google Shape;2350;p18"/>
            <p:cNvSpPr/>
            <p:nvPr/>
          </p:nvSpPr>
          <p:spPr>
            <a:xfrm>
              <a:off x="1069761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18"/>
            <p:cNvSpPr/>
            <p:nvPr/>
          </p:nvSpPr>
          <p:spPr>
            <a:xfrm>
              <a:off x="903361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18"/>
            <p:cNvSpPr/>
            <p:nvPr/>
          </p:nvSpPr>
          <p:spPr>
            <a:xfrm>
              <a:off x="755430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18"/>
            <p:cNvSpPr/>
            <p:nvPr/>
          </p:nvSpPr>
          <p:spPr>
            <a:xfrm>
              <a:off x="625998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18"/>
            <p:cNvSpPr/>
            <p:nvPr/>
          </p:nvSpPr>
          <p:spPr>
            <a:xfrm>
              <a:off x="459598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18"/>
            <p:cNvSpPr/>
            <p:nvPr/>
          </p:nvSpPr>
          <p:spPr>
            <a:xfrm>
              <a:off x="311697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18"/>
            <p:cNvSpPr/>
            <p:nvPr/>
          </p:nvSpPr>
          <p:spPr>
            <a:xfrm>
              <a:off x="2400974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18"/>
            <p:cNvSpPr/>
            <p:nvPr/>
          </p:nvSpPr>
          <p:spPr>
            <a:xfrm>
              <a:off x="225307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18"/>
            <p:cNvSpPr/>
            <p:nvPr/>
          </p:nvSpPr>
          <p:spPr>
            <a:xfrm>
              <a:off x="208667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18"/>
            <p:cNvSpPr/>
            <p:nvPr/>
          </p:nvSpPr>
          <p:spPr>
            <a:xfrm>
              <a:off x="195724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18"/>
            <p:cNvSpPr/>
            <p:nvPr/>
          </p:nvSpPr>
          <p:spPr>
            <a:xfrm>
              <a:off x="1790857" y="175648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18"/>
            <p:cNvSpPr/>
            <p:nvPr/>
          </p:nvSpPr>
          <p:spPr>
            <a:xfrm>
              <a:off x="164291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18"/>
            <p:cNvSpPr/>
            <p:nvPr/>
          </p:nvSpPr>
          <p:spPr>
            <a:xfrm>
              <a:off x="1513494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18"/>
            <p:cNvSpPr/>
            <p:nvPr/>
          </p:nvSpPr>
          <p:spPr>
            <a:xfrm>
              <a:off x="134709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18"/>
            <p:cNvSpPr/>
            <p:nvPr/>
          </p:nvSpPr>
          <p:spPr>
            <a:xfrm>
              <a:off x="119917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18"/>
            <p:cNvSpPr/>
            <p:nvPr/>
          </p:nvSpPr>
          <p:spPr>
            <a:xfrm>
              <a:off x="1069761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18"/>
            <p:cNvSpPr/>
            <p:nvPr/>
          </p:nvSpPr>
          <p:spPr>
            <a:xfrm>
              <a:off x="903361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18"/>
            <p:cNvSpPr/>
            <p:nvPr/>
          </p:nvSpPr>
          <p:spPr>
            <a:xfrm>
              <a:off x="755430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18"/>
            <p:cNvSpPr/>
            <p:nvPr/>
          </p:nvSpPr>
          <p:spPr>
            <a:xfrm>
              <a:off x="625998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18"/>
            <p:cNvSpPr/>
            <p:nvPr/>
          </p:nvSpPr>
          <p:spPr>
            <a:xfrm>
              <a:off x="459598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18"/>
            <p:cNvSpPr/>
            <p:nvPr/>
          </p:nvSpPr>
          <p:spPr>
            <a:xfrm>
              <a:off x="311697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18"/>
            <p:cNvSpPr/>
            <p:nvPr/>
          </p:nvSpPr>
          <p:spPr>
            <a:xfrm>
              <a:off x="2400974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18"/>
            <p:cNvSpPr/>
            <p:nvPr/>
          </p:nvSpPr>
          <p:spPr>
            <a:xfrm>
              <a:off x="225307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18"/>
            <p:cNvSpPr/>
            <p:nvPr/>
          </p:nvSpPr>
          <p:spPr>
            <a:xfrm>
              <a:off x="208667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18"/>
            <p:cNvSpPr/>
            <p:nvPr/>
          </p:nvSpPr>
          <p:spPr>
            <a:xfrm>
              <a:off x="195724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18"/>
            <p:cNvSpPr/>
            <p:nvPr/>
          </p:nvSpPr>
          <p:spPr>
            <a:xfrm>
              <a:off x="1790857" y="162704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376;p18"/>
            <p:cNvSpPr/>
            <p:nvPr/>
          </p:nvSpPr>
          <p:spPr>
            <a:xfrm>
              <a:off x="164291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18"/>
            <p:cNvSpPr/>
            <p:nvPr/>
          </p:nvSpPr>
          <p:spPr>
            <a:xfrm>
              <a:off x="1513494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18"/>
            <p:cNvSpPr/>
            <p:nvPr/>
          </p:nvSpPr>
          <p:spPr>
            <a:xfrm>
              <a:off x="134709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2379;p18"/>
            <p:cNvSpPr/>
            <p:nvPr/>
          </p:nvSpPr>
          <p:spPr>
            <a:xfrm>
              <a:off x="119917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2380;p18"/>
            <p:cNvSpPr/>
            <p:nvPr/>
          </p:nvSpPr>
          <p:spPr>
            <a:xfrm>
              <a:off x="1069761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18"/>
            <p:cNvSpPr/>
            <p:nvPr/>
          </p:nvSpPr>
          <p:spPr>
            <a:xfrm>
              <a:off x="903361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18"/>
            <p:cNvSpPr/>
            <p:nvPr/>
          </p:nvSpPr>
          <p:spPr>
            <a:xfrm>
              <a:off x="755430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2383;p18"/>
            <p:cNvSpPr/>
            <p:nvPr/>
          </p:nvSpPr>
          <p:spPr>
            <a:xfrm>
              <a:off x="625998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2384;p18"/>
            <p:cNvSpPr/>
            <p:nvPr/>
          </p:nvSpPr>
          <p:spPr>
            <a:xfrm>
              <a:off x="459598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2385;p18"/>
            <p:cNvSpPr/>
            <p:nvPr/>
          </p:nvSpPr>
          <p:spPr>
            <a:xfrm>
              <a:off x="311697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2386;p18"/>
            <p:cNvSpPr/>
            <p:nvPr/>
          </p:nvSpPr>
          <p:spPr>
            <a:xfrm>
              <a:off x="2400974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18"/>
            <p:cNvSpPr/>
            <p:nvPr/>
          </p:nvSpPr>
          <p:spPr>
            <a:xfrm>
              <a:off x="225307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18"/>
            <p:cNvSpPr/>
            <p:nvPr/>
          </p:nvSpPr>
          <p:spPr>
            <a:xfrm>
              <a:off x="208667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18"/>
            <p:cNvSpPr/>
            <p:nvPr/>
          </p:nvSpPr>
          <p:spPr>
            <a:xfrm>
              <a:off x="195724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18"/>
            <p:cNvSpPr/>
            <p:nvPr/>
          </p:nvSpPr>
          <p:spPr>
            <a:xfrm>
              <a:off x="1790857" y="1460633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391;p18"/>
            <p:cNvSpPr/>
            <p:nvPr/>
          </p:nvSpPr>
          <p:spPr>
            <a:xfrm>
              <a:off x="164291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392;p18"/>
            <p:cNvSpPr/>
            <p:nvPr/>
          </p:nvSpPr>
          <p:spPr>
            <a:xfrm>
              <a:off x="1513494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2393;p18"/>
            <p:cNvSpPr/>
            <p:nvPr/>
          </p:nvSpPr>
          <p:spPr>
            <a:xfrm>
              <a:off x="134709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18"/>
            <p:cNvSpPr/>
            <p:nvPr/>
          </p:nvSpPr>
          <p:spPr>
            <a:xfrm>
              <a:off x="119917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18"/>
            <p:cNvSpPr/>
            <p:nvPr/>
          </p:nvSpPr>
          <p:spPr>
            <a:xfrm>
              <a:off x="1069761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18"/>
            <p:cNvSpPr/>
            <p:nvPr/>
          </p:nvSpPr>
          <p:spPr>
            <a:xfrm>
              <a:off x="903361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18"/>
            <p:cNvSpPr/>
            <p:nvPr/>
          </p:nvSpPr>
          <p:spPr>
            <a:xfrm>
              <a:off x="755430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18"/>
            <p:cNvSpPr/>
            <p:nvPr/>
          </p:nvSpPr>
          <p:spPr>
            <a:xfrm>
              <a:off x="625998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2399;p18"/>
            <p:cNvSpPr/>
            <p:nvPr/>
          </p:nvSpPr>
          <p:spPr>
            <a:xfrm>
              <a:off x="459598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" name="Google Shape;2400;p18"/>
            <p:cNvSpPr/>
            <p:nvPr/>
          </p:nvSpPr>
          <p:spPr>
            <a:xfrm>
              <a:off x="311697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" name="Google Shape;2401;p18"/>
            <p:cNvSpPr/>
            <p:nvPr/>
          </p:nvSpPr>
          <p:spPr>
            <a:xfrm>
              <a:off x="2400974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" name="Google Shape;2402;p18"/>
            <p:cNvSpPr/>
            <p:nvPr/>
          </p:nvSpPr>
          <p:spPr>
            <a:xfrm>
              <a:off x="225307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" name="Google Shape;2403;p18"/>
            <p:cNvSpPr/>
            <p:nvPr/>
          </p:nvSpPr>
          <p:spPr>
            <a:xfrm>
              <a:off x="208667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2404;p18"/>
            <p:cNvSpPr/>
            <p:nvPr/>
          </p:nvSpPr>
          <p:spPr>
            <a:xfrm>
              <a:off x="195724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18"/>
            <p:cNvSpPr/>
            <p:nvPr/>
          </p:nvSpPr>
          <p:spPr>
            <a:xfrm>
              <a:off x="1790857" y="1331201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18"/>
            <p:cNvSpPr/>
            <p:nvPr/>
          </p:nvSpPr>
          <p:spPr>
            <a:xfrm>
              <a:off x="164291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18"/>
            <p:cNvSpPr/>
            <p:nvPr/>
          </p:nvSpPr>
          <p:spPr>
            <a:xfrm>
              <a:off x="1513494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18"/>
            <p:cNvSpPr/>
            <p:nvPr/>
          </p:nvSpPr>
          <p:spPr>
            <a:xfrm>
              <a:off x="134709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18"/>
            <p:cNvSpPr/>
            <p:nvPr/>
          </p:nvSpPr>
          <p:spPr>
            <a:xfrm>
              <a:off x="119917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18"/>
            <p:cNvSpPr/>
            <p:nvPr/>
          </p:nvSpPr>
          <p:spPr>
            <a:xfrm>
              <a:off x="1069761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18"/>
            <p:cNvSpPr/>
            <p:nvPr/>
          </p:nvSpPr>
          <p:spPr>
            <a:xfrm>
              <a:off x="903361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18"/>
            <p:cNvSpPr/>
            <p:nvPr/>
          </p:nvSpPr>
          <p:spPr>
            <a:xfrm>
              <a:off x="755430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18"/>
            <p:cNvSpPr/>
            <p:nvPr/>
          </p:nvSpPr>
          <p:spPr>
            <a:xfrm>
              <a:off x="625998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18"/>
            <p:cNvSpPr/>
            <p:nvPr/>
          </p:nvSpPr>
          <p:spPr>
            <a:xfrm>
              <a:off x="459598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18"/>
            <p:cNvSpPr/>
            <p:nvPr/>
          </p:nvSpPr>
          <p:spPr>
            <a:xfrm>
              <a:off x="2400974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18"/>
            <p:cNvSpPr/>
            <p:nvPr/>
          </p:nvSpPr>
          <p:spPr>
            <a:xfrm>
              <a:off x="2253074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18"/>
            <p:cNvSpPr/>
            <p:nvPr/>
          </p:nvSpPr>
          <p:spPr>
            <a:xfrm>
              <a:off x="208667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18"/>
            <p:cNvSpPr/>
            <p:nvPr/>
          </p:nvSpPr>
          <p:spPr>
            <a:xfrm>
              <a:off x="195724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18"/>
            <p:cNvSpPr/>
            <p:nvPr/>
          </p:nvSpPr>
          <p:spPr>
            <a:xfrm>
              <a:off x="1790857" y="118328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18"/>
            <p:cNvSpPr/>
            <p:nvPr/>
          </p:nvSpPr>
          <p:spPr>
            <a:xfrm>
              <a:off x="164291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18"/>
            <p:cNvSpPr/>
            <p:nvPr/>
          </p:nvSpPr>
          <p:spPr>
            <a:xfrm>
              <a:off x="1513494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18"/>
            <p:cNvSpPr/>
            <p:nvPr/>
          </p:nvSpPr>
          <p:spPr>
            <a:xfrm>
              <a:off x="134709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18"/>
            <p:cNvSpPr/>
            <p:nvPr/>
          </p:nvSpPr>
          <p:spPr>
            <a:xfrm>
              <a:off x="119917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18"/>
            <p:cNvSpPr/>
            <p:nvPr/>
          </p:nvSpPr>
          <p:spPr>
            <a:xfrm>
              <a:off x="1069761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18"/>
            <p:cNvSpPr/>
            <p:nvPr/>
          </p:nvSpPr>
          <p:spPr>
            <a:xfrm>
              <a:off x="903361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18"/>
            <p:cNvSpPr/>
            <p:nvPr/>
          </p:nvSpPr>
          <p:spPr>
            <a:xfrm>
              <a:off x="755430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18"/>
            <p:cNvSpPr/>
            <p:nvPr/>
          </p:nvSpPr>
          <p:spPr>
            <a:xfrm>
              <a:off x="626013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2" y="9523"/>
                  </a:lnTo>
                  <a:lnTo>
                    <a:pt x="833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18"/>
            <p:cNvSpPr/>
            <p:nvPr/>
          </p:nvSpPr>
          <p:spPr>
            <a:xfrm>
              <a:off x="2400974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18"/>
            <p:cNvSpPr/>
            <p:nvPr/>
          </p:nvSpPr>
          <p:spPr>
            <a:xfrm>
              <a:off x="2253074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18"/>
            <p:cNvSpPr/>
            <p:nvPr/>
          </p:nvSpPr>
          <p:spPr>
            <a:xfrm>
              <a:off x="208667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18"/>
            <p:cNvSpPr/>
            <p:nvPr/>
          </p:nvSpPr>
          <p:spPr>
            <a:xfrm>
              <a:off x="195724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18"/>
            <p:cNvSpPr/>
            <p:nvPr/>
          </p:nvSpPr>
          <p:spPr>
            <a:xfrm>
              <a:off x="1790857" y="101690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18"/>
            <p:cNvSpPr/>
            <p:nvPr/>
          </p:nvSpPr>
          <p:spPr>
            <a:xfrm>
              <a:off x="164291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18"/>
            <p:cNvSpPr/>
            <p:nvPr/>
          </p:nvSpPr>
          <p:spPr>
            <a:xfrm>
              <a:off x="1513494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18"/>
            <p:cNvSpPr/>
            <p:nvPr/>
          </p:nvSpPr>
          <p:spPr>
            <a:xfrm>
              <a:off x="134709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18"/>
            <p:cNvSpPr/>
            <p:nvPr/>
          </p:nvSpPr>
          <p:spPr>
            <a:xfrm>
              <a:off x="1199178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18"/>
            <p:cNvSpPr/>
            <p:nvPr/>
          </p:nvSpPr>
          <p:spPr>
            <a:xfrm>
              <a:off x="1069761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18"/>
            <p:cNvSpPr/>
            <p:nvPr/>
          </p:nvSpPr>
          <p:spPr>
            <a:xfrm>
              <a:off x="903361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18"/>
            <p:cNvSpPr/>
            <p:nvPr/>
          </p:nvSpPr>
          <p:spPr>
            <a:xfrm>
              <a:off x="755430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18"/>
            <p:cNvSpPr/>
            <p:nvPr/>
          </p:nvSpPr>
          <p:spPr>
            <a:xfrm>
              <a:off x="2400974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18"/>
            <p:cNvSpPr/>
            <p:nvPr/>
          </p:nvSpPr>
          <p:spPr>
            <a:xfrm>
              <a:off x="2253074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18"/>
            <p:cNvSpPr/>
            <p:nvPr/>
          </p:nvSpPr>
          <p:spPr>
            <a:xfrm>
              <a:off x="208667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18"/>
            <p:cNvSpPr/>
            <p:nvPr/>
          </p:nvSpPr>
          <p:spPr>
            <a:xfrm>
              <a:off x="195724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18"/>
            <p:cNvSpPr/>
            <p:nvPr/>
          </p:nvSpPr>
          <p:spPr>
            <a:xfrm>
              <a:off x="1790857" y="88746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18"/>
            <p:cNvSpPr/>
            <p:nvPr/>
          </p:nvSpPr>
          <p:spPr>
            <a:xfrm>
              <a:off x="164291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18"/>
            <p:cNvSpPr/>
            <p:nvPr/>
          </p:nvSpPr>
          <p:spPr>
            <a:xfrm>
              <a:off x="1513494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18"/>
            <p:cNvSpPr/>
            <p:nvPr/>
          </p:nvSpPr>
          <p:spPr>
            <a:xfrm>
              <a:off x="134709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18"/>
            <p:cNvSpPr/>
            <p:nvPr/>
          </p:nvSpPr>
          <p:spPr>
            <a:xfrm>
              <a:off x="1199178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18"/>
            <p:cNvSpPr/>
            <p:nvPr/>
          </p:nvSpPr>
          <p:spPr>
            <a:xfrm>
              <a:off x="1069761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18"/>
            <p:cNvSpPr/>
            <p:nvPr/>
          </p:nvSpPr>
          <p:spPr>
            <a:xfrm>
              <a:off x="903361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18"/>
            <p:cNvSpPr/>
            <p:nvPr/>
          </p:nvSpPr>
          <p:spPr>
            <a:xfrm>
              <a:off x="755430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18"/>
            <p:cNvSpPr/>
            <p:nvPr/>
          </p:nvSpPr>
          <p:spPr>
            <a:xfrm>
              <a:off x="2400974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18"/>
            <p:cNvSpPr/>
            <p:nvPr/>
          </p:nvSpPr>
          <p:spPr>
            <a:xfrm>
              <a:off x="2253074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18"/>
            <p:cNvSpPr/>
            <p:nvPr/>
          </p:nvSpPr>
          <p:spPr>
            <a:xfrm>
              <a:off x="208667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18"/>
            <p:cNvSpPr/>
            <p:nvPr/>
          </p:nvSpPr>
          <p:spPr>
            <a:xfrm>
              <a:off x="195724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18"/>
            <p:cNvSpPr/>
            <p:nvPr/>
          </p:nvSpPr>
          <p:spPr>
            <a:xfrm>
              <a:off x="1790857" y="739552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18"/>
            <p:cNvSpPr/>
            <p:nvPr/>
          </p:nvSpPr>
          <p:spPr>
            <a:xfrm>
              <a:off x="164291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18"/>
            <p:cNvSpPr/>
            <p:nvPr/>
          </p:nvSpPr>
          <p:spPr>
            <a:xfrm>
              <a:off x="1513494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18"/>
            <p:cNvSpPr/>
            <p:nvPr/>
          </p:nvSpPr>
          <p:spPr>
            <a:xfrm>
              <a:off x="134709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18"/>
            <p:cNvSpPr/>
            <p:nvPr/>
          </p:nvSpPr>
          <p:spPr>
            <a:xfrm>
              <a:off x="1199178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18"/>
            <p:cNvSpPr/>
            <p:nvPr/>
          </p:nvSpPr>
          <p:spPr>
            <a:xfrm>
              <a:off x="1069761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18"/>
            <p:cNvSpPr/>
            <p:nvPr/>
          </p:nvSpPr>
          <p:spPr>
            <a:xfrm>
              <a:off x="903361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18"/>
            <p:cNvSpPr/>
            <p:nvPr/>
          </p:nvSpPr>
          <p:spPr>
            <a:xfrm>
              <a:off x="2400974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18"/>
            <p:cNvSpPr/>
            <p:nvPr/>
          </p:nvSpPr>
          <p:spPr>
            <a:xfrm>
              <a:off x="2253074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18"/>
            <p:cNvSpPr/>
            <p:nvPr/>
          </p:nvSpPr>
          <p:spPr>
            <a:xfrm>
              <a:off x="2086674" y="573137"/>
              <a:ext cx="166415" cy="166431"/>
            </a:xfrm>
            <a:custGeom>
              <a:avLst/>
              <a:gdLst/>
              <a:ahLst/>
              <a:cxnLst/>
              <a:rect l="l" t="t" r="r" b="b"/>
              <a:pathLst>
                <a:path w="1071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18"/>
            <p:cNvSpPr/>
            <p:nvPr/>
          </p:nvSpPr>
          <p:spPr>
            <a:xfrm>
              <a:off x="195724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18"/>
            <p:cNvSpPr/>
            <p:nvPr/>
          </p:nvSpPr>
          <p:spPr>
            <a:xfrm>
              <a:off x="1790857" y="573137"/>
              <a:ext cx="166400" cy="166431"/>
            </a:xfrm>
            <a:custGeom>
              <a:avLst/>
              <a:gdLst/>
              <a:ahLst/>
              <a:cxnLst/>
              <a:rect l="l" t="t" r="r" b="b"/>
              <a:pathLst>
                <a:path w="1071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18"/>
            <p:cNvSpPr/>
            <p:nvPr/>
          </p:nvSpPr>
          <p:spPr>
            <a:xfrm>
              <a:off x="164291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18"/>
            <p:cNvSpPr/>
            <p:nvPr/>
          </p:nvSpPr>
          <p:spPr>
            <a:xfrm>
              <a:off x="1513494" y="573137"/>
              <a:ext cx="129432" cy="166431"/>
            </a:xfrm>
            <a:custGeom>
              <a:avLst/>
              <a:gdLst/>
              <a:ahLst/>
              <a:cxnLst/>
              <a:rect l="l" t="t" r="r" b="b"/>
              <a:pathLst>
                <a:path w="833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18"/>
            <p:cNvSpPr/>
            <p:nvPr/>
          </p:nvSpPr>
          <p:spPr>
            <a:xfrm>
              <a:off x="2400974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18"/>
            <p:cNvSpPr/>
            <p:nvPr/>
          </p:nvSpPr>
          <p:spPr>
            <a:xfrm>
              <a:off x="2253074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18"/>
            <p:cNvSpPr/>
            <p:nvPr/>
          </p:nvSpPr>
          <p:spPr>
            <a:xfrm>
              <a:off x="2086674" y="443705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18"/>
            <p:cNvSpPr/>
            <p:nvPr/>
          </p:nvSpPr>
          <p:spPr>
            <a:xfrm>
              <a:off x="195724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18"/>
            <p:cNvSpPr/>
            <p:nvPr/>
          </p:nvSpPr>
          <p:spPr>
            <a:xfrm>
              <a:off x="1790857" y="443705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18"/>
            <p:cNvSpPr/>
            <p:nvPr/>
          </p:nvSpPr>
          <p:spPr>
            <a:xfrm>
              <a:off x="164291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18"/>
            <p:cNvSpPr/>
            <p:nvPr/>
          </p:nvSpPr>
          <p:spPr>
            <a:xfrm>
              <a:off x="1513494" y="443705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18"/>
            <p:cNvSpPr/>
            <p:nvPr/>
          </p:nvSpPr>
          <p:spPr>
            <a:xfrm>
              <a:off x="2400974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18"/>
            <p:cNvSpPr/>
            <p:nvPr/>
          </p:nvSpPr>
          <p:spPr>
            <a:xfrm>
              <a:off x="2253074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18"/>
            <p:cNvSpPr/>
            <p:nvPr/>
          </p:nvSpPr>
          <p:spPr>
            <a:xfrm>
              <a:off x="2086674" y="27732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18"/>
            <p:cNvSpPr/>
            <p:nvPr/>
          </p:nvSpPr>
          <p:spPr>
            <a:xfrm>
              <a:off x="195724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18"/>
            <p:cNvSpPr/>
            <p:nvPr/>
          </p:nvSpPr>
          <p:spPr>
            <a:xfrm>
              <a:off x="1790857" y="27732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18"/>
            <p:cNvSpPr/>
            <p:nvPr/>
          </p:nvSpPr>
          <p:spPr>
            <a:xfrm>
              <a:off x="164291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18"/>
            <p:cNvSpPr/>
            <p:nvPr/>
          </p:nvSpPr>
          <p:spPr>
            <a:xfrm>
              <a:off x="2400974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18"/>
            <p:cNvSpPr/>
            <p:nvPr/>
          </p:nvSpPr>
          <p:spPr>
            <a:xfrm>
              <a:off x="2253074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18"/>
            <p:cNvSpPr/>
            <p:nvPr/>
          </p:nvSpPr>
          <p:spPr>
            <a:xfrm>
              <a:off x="2086674" y="129404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18"/>
            <p:cNvSpPr/>
            <p:nvPr/>
          </p:nvSpPr>
          <p:spPr>
            <a:xfrm>
              <a:off x="195724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18"/>
            <p:cNvSpPr/>
            <p:nvPr/>
          </p:nvSpPr>
          <p:spPr>
            <a:xfrm>
              <a:off x="1790857" y="129404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18"/>
            <p:cNvSpPr/>
            <p:nvPr/>
          </p:nvSpPr>
          <p:spPr>
            <a:xfrm>
              <a:off x="2400974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18"/>
            <p:cNvSpPr/>
            <p:nvPr/>
          </p:nvSpPr>
          <p:spPr>
            <a:xfrm>
              <a:off x="2253074" y="-12"/>
              <a:ext cx="147916" cy="129432"/>
            </a:xfrm>
            <a:custGeom>
              <a:avLst/>
              <a:gdLst/>
              <a:ahLst/>
              <a:cxnLst/>
              <a:rect l="l" t="t" r="r" b="b"/>
              <a:pathLst>
                <a:path w="9523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18"/>
            <p:cNvSpPr/>
            <p:nvPr/>
          </p:nvSpPr>
          <p:spPr>
            <a:xfrm>
              <a:off x="2086674" y="-12"/>
              <a:ext cx="166415" cy="129432"/>
            </a:xfrm>
            <a:custGeom>
              <a:avLst/>
              <a:gdLst/>
              <a:ahLst/>
              <a:cxnLst/>
              <a:rect l="l" t="t" r="r" b="b"/>
              <a:pathLst>
                <a:path w="1071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18"/>
            <p:cNvSpPr/>
            <p:nvPr/>
          </p:nvSpPr>
          <p:spPr>
            <a:xfrm>
              <a:off x="195724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18"/>
            <p:cNvSpPr/>
            <p:nvPr/>
          </p:nvSpPr>
          <p:spPr>
            <a:xfrm>
              <a:off x="253040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18"/>
            <p:cNvSpPr/>
            <p:nvPr/>
          </p:nvSpPr>
          <p:spPr>
            <a:xfrm>
              <a:off x="267832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18"/>
            <p:cNvSpPr/>
            <p:nvPr/>
          </p:nvSpPr>
          <p:spPr>
            <a:xfrm>
              <a:off x="2807755" y="2070781"/>
              <a:ext cx="166431" cy="147916"/>
            </a:xfrm>
            <a:custGeom>
              <a:avLst/>
              <a:gdLst/>
              <a:ahLst/>
              <a:cxnLst/>
              <a:rect l="l" t="t" r="r" b="b"/>
              <a:pathLst>
                <a:path w="10715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18"/>
            <p:cNvSpPr/>
            <p:nvPr/>
          </p:nvSpPr>
          <p:spPr>
            <a:xfrm>
              <a:off x="297417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18"/>
            <p:cNvSpPr/>
            <p:nvPr/>
          </p:nvSpPr>
          <p:spPr>
            <a:xfrm>
              <a:off x="312208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18"/>
            <p:cNvSpPr/>
            <p:nvPr/>
          </p:nvSpPr>
          <p:spPr>
            <a:xfrm>
              <a:off x="326998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18"/>
            <p:cNvSpPr/>
            <p:nvPr/>
          </p:nvSpPr>
          <p:spPr>
            <a:xfrm>
              <a:off x="341790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18"/>
            <p:cNvSpPr/>
            <p:nvPr/>
          </p:nvSpPr>
          <p:spPr>
            <a:xfrm>
              <a:off x="3565818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18"/>
            <p:cNvSpPr/>
            <p:nvPr/>
          </p:nvSpPr>
          <p:spPr>
            <a:xfrm>
              <a:off x="3713719" y="2070781"/>
              <a:ext cx="147963" cy="147916"/>
            </a:xfrm>
            <a:custGeom>
              <a:avLst/>
              <a:gdLst/>
              <a:ahLst/>
              <a:cxnLst/>
              <a:rect l="l" t="t" r="r" b="b"/>
              <a:pathLst>
                <a:path w="9526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18"/>
            <p:cNvSpPr/>
            <p:nvPr/>
          </p:nvSpPr>
          <p:spPr>
            <a:xfrm>
              <a:off x="386166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18"/>
            <p:cNvSpPr/>
            <p:nvPr/>
          </p:nvSpPr>
          <p:spPr>
            <a:xfrm>
              <a:off x="400956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18"/>
            <p:cNvSpPr/>
            <p:nvPr/>
          </p:nvSpPr>
          <p:spPr>
            <a:xfrm>
              <a:off x="415748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18"/>
            <p:cNvSpPr/>
            <p:nvPr/>
          </p:nvSpPr>
          <p:spPr>
            <a:xfrm>
              <a:off x="430539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18"/>
            <p:cNvSpPr/>
            <p:nvPr/>
          </p:nvSpPr>
          <p:spPr>
            <a:xfrm>
              <a:off x="253040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18"/>
            <p:cNvSpPr/>
            <p:nvPr/>
          </p:nvSpPr>
          <p:spPr>
            <a:xfrm>
              <a:off x="267832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18"/>
            <p:cNvSpPr/>
            <p:nvPr/>
          </p:nvSpPr>
          <p:spPr>
            <a:xfrm>
              <a:off x="2807755" y="192286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18"/>
            <p:cNvSpPr/>
            <p:nvPr/>
          </p:nvSpPr>
          <p:spPr>
            <a:xfrm>
              <a:off x="297417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18"/>
            <p:cNvSpPr/>
            <p:nvPr/>
          </p:nvSpPr>
          <p:spPr>
            <a:xfrm>
              <a:off x="312208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18"/>
            <p:cNvSpPr/>
            <p:nvPr/>
          </p:nvSpPr>
          <p:spPr>
            <a:xfrm>
              <a:off x="326998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18"/>
            <p:cNvSpPr/>
            <p:nvPr/>
          </p:nvSpPr>
          <p:spPr>
            <a:xfrm>
              <a:off x="341790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18"/>
            <p:cNvSpPr/>
            <p:nvPr/>
          </p:nvSpPr>
          <p:spPr>
            <a:xfrm>
              <a:off x="3565818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18"/>
            <p:cNvSpPr/>
            <p:nvPr/>
          </p:nvSpPr>
          <p:spPr>
            <a:xfrm>
              <a:off x="3713719" y="192286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18"/>
            <p:cNvSpPr/>
            <p:nvPr/>
          </p:nvSpPr>
          <p:spPr>
            <a:xfrm>
              <a:off x="386166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18"/>
            <p:cNvSpPr/>
            <p:nvPr/>
          </p:nvSpPr>
          <p:spPr>
            <a:xfrm>
              <a:off x="400956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18"/>
            <p:cNvSpPr/>
            <p:nvPr/>
          </p:nvSpPr>
          <p:spPr>
            <a:xfrm>
              <a:off x="415748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18"/>
            <p:cNvSpPr/>
            <p:nvPr/>
          </p:nvSpPr>
          <p:spPr>
            <a:xfrm>
              <a:off x="430539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18"/>
            <p:cNvSpPr/>
            <p:nvPr/>
          </p:nvSpPr>
          <p:spPr>
            <a:xfrm>
              <a:off x="445331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18"/>
            <p:cNvSpPr/>
            <p:nvPr/>
          </p:nvSpPr>
          <p:spPr>
            <a:xfrm>
              <a:off x="4601215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18"/>
            <p:cNvSpPr/>
            <p:nvPr/>
          </p:nvSpPr>
          <p:spPr>
            <a:xfrm>
              <a:off x="253040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18"/>
            <p:cNvSpPr/>
            <p:nvPr/>
          </p:nvSpPr>
          <p:spPr>
            <a:xfrm>
              <a:off x="267832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18"/>
            <p:cNvSpPr/>
            <p:nvPr/>
          </p:nvSpPr>
          <p:spPr>
            <a:xfrm>
              <a:off x="2807755" y="175648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2523;p18"/>
            <p:cNvSpPr/>
            <p:nvPr/>
          </p:nvSpPr>
          <p:spPr>
            <a:xfrm>
              <a:off x="297417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4" name="Google Shape;2524;p18"/>
            <p:cNvSpPr/>
            <p:nvPr/>
          </p:nvSpPr>
          <p:spPr>
            <a:xfrm>
              <a:off x="312208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" name="Google Shape;2525;p18"/>
            <p:cNvSpPr/>
            <p:nvPr/>
          </p:nvSpPr>
          <p:spPr>
            <a:xfrm>
              <a:off x="326998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18"/>
            <p:cNvSpPr/>
            <p:nvPr/>
          </p:nvSpPr>
          <p:spPr>
            <a:xfrm>
              <a:off x="341790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18"/>
            <p:cNvSpPr/>
            <p:nvPr/>
          </p:nvSpPr>
          <p:spPr>
            <a:xfrm>
              <a:off x="3565818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18"/>
            <p:cNvSpPr/>
            <p:nvPr/>
          </p:nvSpPr>
          <p:spPr>
            <a:xfrm>
              <a:off x="3713719" y="175648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18"/>
            <p:cNvSpPr/>
            <p:nvPr/>
          </p:nvSpPr>
          <p:spPr>
            <a:xfrm>
              <a:off x="386166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18"/>
            <p:cNvSpPr/>
            <p:nvPr/>
          </p:nvSpPr>
          <p:spPr>
            <a:xfrm>
              <a:off x="400956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18"/>
            <p:cNvSpPr/>
            <p:nvPr/>
          </p:nvSpPr>
          <p:spPr>
            <a:xfrm>
              <a:off x="415748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18"/>
            <p:cNvSpPr/>
            <p:nvPr/>
          </p:nvSpPr>
          <p:spPr>
            <a:xfrm>
              <a:off x="430539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18"/>
            <p:cNvSpPr/>
            <p:nvPr/>
          </p:nvSpPr>
          <p:spPr>
            <a:xfrm>
              <a:off x="445331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18"/>
            <p:cNvSpPr/>
            <p:nvPr/>
          </p:nvSpPr>
          <p:spPr>
            <a:xfrm>
              <a:off x="4601215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18"/>
            <p:cNvSpPr/>
            <p:nvPr/>
          </p:nvSpPr>
          <p:spPr>
            <a:xfrm>
              <a:off x="253040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18"/>
            <p:cNvSpPr/>
            <p:nvPr/>
          </p:nvSpPr>
          <p:spPr>
            <a:xfrm>
              <a:off x="267832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18"/>
            <p:cNvSpPr/>
            <p:nvPr/>
          </p:nvSpPr>
          <p:spPr>
            <a:xfrm>
              <a:off x="2807755" y="162704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18"/>
            <p:cNvSpPr/>
            <p:nvPr/>
          </p:nvSpPr>
          <p:spPr>
            <a:xfrm>
              <a:off x="297417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18"/>
            <p:cNvSpPr/>
            <p:nvPr/>
          </p:nvSpPr>
          <p:spPr>
            <a:xfrm>
              <a:off x="312208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18"/>
            <p:cNvSpPr/>
            <p:nvPr/>
          </p:nvSpPr>
          <p:spPr>
            <a:xfrm>
              <a:off x="326998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18"/>
            <p:cNvSpPr/>
            <p:nvPr/>
          </p:nvSpPr>
          <p:spPr>
            <a:xfrm>
              <a:off x="341790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18"/>
            <p:cNvSpPr/>
            <p:nvPr/>
          </p:nvSpPr>
          <p:spPr>
            <a:xfrm>
              <a:off x="3565818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18"/>
            <p:cNvSpPr/>
            <p:nvPr/>
          </p:nvSpPr>
          <p:spPr>
            <a:xfrm>
              <a:off x="3713719" y="162704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18"/>
            <p:cNvSpPr/>
            <p:nvPr/>
          </p:nvSpPr>
          <p:spPr>
            <a:xfrm>
              <a:off x="386166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18"/>
            <p:cNvSpPr/>
            <p:nvPr/>
          </p:nvSpPr>
          <p:spPr>
            <a:xfrm>
              <a:off x="400956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18"/>
            <p:cNvSpPr/>
            <p:nvPr/>
          </p:nvSpPr>
          <p:spPr>
            <a:xfrm>
              <a:off x="415748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18"/>
            <p:cNvSpPr/>
            <p:nvPr/>
          </p:nvSpPr>
          <p:spPr>
            <a:xfrm>
              <a:off x="430539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18"/>
            <p:cNvSpPr/>
            <p:nvPr/>
          </p:nvSpPr>
          <p:spPr>
            <a:xfrm>
              <a:off x="445331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18"/>
            <p:cNvSpPr/>
            <p:nvPr/>
          </p:nvSpPr>
          <p:spPr>
            <a:xfrm>
              <a:off x="4601215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18"/>
            <p:cNvSpPr/>
            <p:nvPr/>
          </p:nvSpPr>
          <p:spPr>
            <a:xfrm>
              <a:off x="253040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18"/>
            <p:cNvSpPr/>
            <p:nvPr/>
          </p:nvSpPr>
          <p:spPr>
            <a:xfrm>
              <a:off x="267832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18"/>
            <p:cNvSpPr/>
            <p:nvPr/>
          </p:nvSpPr>
          <p:spPr>
            <a:xfrm>
              <a:off x="2807755" y="1460633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18"/>
            <p:cNvSpPr/>
            <p:nvPr/>
          </p:nvSpPr>
          <p:spPr>
            <a:xfrm>
              <a:off x="297417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18"/>
            <p:cNvSpPr/>
            <p:nvPr/>
          </p:nvSpPr>
          <p:spPr>
            <a:xfrm>
              <a:off x="312208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18"/>
            <p:cNvSpPr/>
            <p:nvPr/>
          </p:nvSpPr>
          <p:spPr>
            <a:xfrm>
              <a:off x="326998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18"/>
            <p:cNvSpPr/>
            <p:nvPr/>
          </p:nvSpPr>
          <p:spPr>
            <a:xfrm>
              <a:off x="341790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18"/>
            <p:cNvSpPr/>
            <p:nvPr/>
          </p:nvSpPr>
          <p:spPr>
            <a:xfrm>
              <a:off x="3565818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18"/>
            <p:cNvSpPr/>
            <p:nvPr/>
          </p:nvSpPr>
          <p:spPr>
            <a:xfrm>
              <a:off x="3713719" y="1460633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18"/>
            <p:cNvSpPr/>
            <p:nvPr/>
          </p:nvSpPr>
          <p:spPr>
            <a:xfrm>
              <a:off x="386166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18"/>
            <p:cNvSpPr/>
            <p:nvPr/>
          </p:nvSpPr>
          <p:spPr>
            <a:xfrm>
              <a:off x="400956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18"/>
            <p:cNvSpPr/>
            <p:nvPr/>
          </p:nvSpPr>
          <p:spPr>
            <a:xfrm>
              <a:off x="415748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18"/>
            <p:cNvSpPr/>
            <p:nvPr/>
          </p:nvSpPr>
          <p:spPr>
            <a:xfrm>
              <a:off x="430539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18"/>
            <p:cNvSpPr/>
            <p:nvPr/>
          </p:nvSpPr>
          <p:spPr>
            <a:xfrm>
              <a:off x="445331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18"/>
            <p:cNvSpPr/>
            <p:nvPr/>
          </p:nvSpPr>
          <p:spPr>
            <a:xfrm>
              <a:off x="4601215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18"/>
            <p:cNvSpPr/>
            <p:nvPr/>
          </p:nvSpPr>
          <p:spPr>
            <a:xfrm>
              <a:off x="253040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18"/>
            <p:cNvSpPr/>
            <p:nvPr/>
          </p:nvSpPr>
          <p:spPr>
            <a:xfrm>
              <a:off x="267832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18"/>
            <p:cNvSpPr/>
            <p:nvPr/>
          </p:nvSpPr>
          <p:spPr>
            <a:xfrm>
              <a:off x="2807755" y="1331201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18"/>
            <p:cNvSpPr/>
            <p:nvPr/>
          </p:nvSpPr>
          <p:spPr>
            <a:xfrm>
              <a:off x="297417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18"/>
            <p:cNvSpPr/>
            <p:nvPr/>
          </p:nvSpPr>
          <p:spPr>
            <a:xfrm>
              <a:off x="312208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18"/>
            <p:cNvSpPr/>
            <p:nvPr/>
          </p:nvSpPr>
          <p:spPr>
            <a:xfrm>
              <a:off x="326998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18"/>
            <p:cNvSpPr/>
            <p:nvPr/>
          </p:nvSpPr>
          <p:spPr>
            <a:xfrm>
              <a:off x="341790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18"/>
            <p:cNvSpPr/>
            <p:nvPr/>
          </p:nvSpPr>
          <p:spPr>
            <a:xfrm>
              <a:off x="3565818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18"/>
            <p:cNvSpPr/>
            <p:nvPr/>
          </p:nvSpPr>
          <p:spPr>
            <a:xfrm>
              <a:off x="3713719" y="1331201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18"/>
            <p:cNvSpPr/>
            <p:nvPr/>
          </p:nvSpPr>
          <p:spPr>
            <a:xfrm>
              <a:off x="386166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18"/>
            <p:cNvSpPr/>
            <p:nvPr/>
          </p:nvSpPr>
          <p:spPr>
            <a:xfrm>
              <a:off x="400956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18"/>
            <p:cNvSpPr/>
            <p:nvPr/>
          </p:nvSpPr>
          <p:spPr>
            <a:xfrm>
              <a:off x="415748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18"/>
            <p:cNvSpPr/>
            <p:nvPr/>
          </p:nvSpPr>
          <p:spPr>
            <a:xfrm>
              <a:off x="430539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18"/>
            <p:cNvSpPr/>
            <p:nvPr/>
          </p:nvSpPr>
          <p:spPr>
            <a:xfrm>
              <a:off x="445331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18"/>
            <p:cNvSpPr/>
            <p:nvPr/>
          </p:nvSpPr>
          <p:spPr>
            <a:xfrm>
              <a:off x="4601215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18"/>
            <p:cNvSpPr/>
            <p:nvPr/>
          </p:nvSpPr>
          <p:spPr>
            <a:xfrm>
              <a:off x="253040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18"/>
            <p:cNvSpPr/>
            <p:nvPr/>
          </p:nvSpPr>
          <p:spPr>
            <a:xfrm>
              <a:off x="267832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18"/>
            <p:cNvSpPr/>
            <p:nvPr/>
          </p:nvSpPr>
          <p:spPr>
            <a:xfrm>
              <a:off x="2807755" y="118328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18"/>
            <p:cNvSpPr/>
            <p:nvPr/>
          </p:nvSpPr>
          <p:spPr>
            <a:xfrm>
              <a:off x="297417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18"/>
            <p:cNvSpPr/>
            <p:nvPr/>
          </p:nvSpPr>
          <p:spPr>
            <a:xfrm>
              <a:off x="312208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18"/>
            <p:cNvSpPr/>
            <p:nvPr/>
          </p:nvSpPr>
          <p:spPr>
            <a:xfrm>
              <a:off x="326998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18"/>
            <p:cNvSpPr/>
            <p:nvPr/>
          </p:nvSpPr>
          <p:spPr>
            <a:xfrm>
              <a:off x="341790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18"/>
            <p:cNvSpPr/>
            <p:nvPr/>
          </p:nvSpPr>
          <p:spPr>
            <a:xfrm>
              <a:off x="3565818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18"/>
            <p:cNvSpPr/>
            <p:nvPr/>
          </p:nvSpPr>
          <p:spPr>
            <a:xfrm>
              <a:off x="3713719" y="118328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18"/>
            <p:cNvSpPr/>
            <p:nvPr/>
          </p:nvSpPr>
          <p:spPr>
            <a:xfrm>
              <a:off x="386166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18"/>
            <p:cNvSpPr/>
            <p:nvPr/>
          </p:nvSpPr>
          <p:spPr>
            <a:xfrm>
              <a:off x="400956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18"/>
            <p:cNvSpPr/>
            <p:nvPr/>
          </p:nvSpPr>
          <p:spPr>
            <a:xfrm>
              <a:off x="415748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18"/>
            <p:cNvSpPr/>
            <p:nvPr/>
          </p:nvSpPr>
          <p:spPr>
            <a:xfrm>
              <a:off x="430539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18"/>
            <p:cNvSpPr/>
            <p:nvPr/>
          </p:nvSpPr>
          <p:spPr>
            <a:xfrm>
              <a:off x="253040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18"/>
            <p:cNvSpPr/>
            <p:nvPr/>
          </p:nvSpPr>
          <p:spPr>
            <a:xfrm>
              <a:off x="267832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18"/>
            <p:cNvSpPr/>
            <p:nvPr/>
          </p:nvSpPr>
          <p:spPr>
            <a:xfrm>
              <a:off x="2807755" y="101690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18"/>
            <p:cNvSpPr/>
            <p:nvPr/>
          </p:nvSpPr>
          <p:spPr>
            <a:xfrm>
              <a:off x="297417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18"/>
            <p:cNvSpPr/>
            <p:nvPr/>
          </p:nvSpPr>
          <p:spPr>
            <a:xfrm>
              <a:off x="312208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18"/>
            <p:cNvSpPr/>
            <p:nvPr/>
          </p:nvSpPr>
          <p:spPr>
            <a:xfrm>
              <a:off x="326998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18"/>
            <p:cNvSpPr/>
            <p:nvPr/>
          </p:nvSpPr>
          <p:spPr>
            <a:xfrm>
              <a:off x="341790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18"/>
            <p:cNvSpPr/>
            <p:nvPr/>
          </p:nvSpPr>
          <p:spPr>
            <a:xfrm>
              <a:off x="3565818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18"/>
            <p:cNvSpPr/>
            <p:nvPr/>
          </p:nvSpPr>
          <p:spPr>
            <a:xfrm>
              <a:off x="3713719" y="101690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18"/>
            <p:cNvSpPr/>
            <p:nvPr/>
          </p:nvSpPr>
          <p:spPr>
            <a:xfrm>
              <a:off x="386166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18"/>
            <p:cNvSpPr/>
            <p:nvPr/>
          </p:nvSpPr>
          <p:spPr>
            <a:xfrm>
              <a:off x="400956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18"/>
            <p:cNvSpPr/>
            <p:nvPr/>
          </p:nvSpPr>
          <p:spPr>
            <a:xfrm>
              <a:off x="415748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18"/>
            <p:cNvSpPr/>
            <p:nvPr/>
          </p:nvSpPr>
          <p:spPr>
            <a:xfrm>
              <a:off x="253040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18"/>
            <p:cNvSpPr/>
            <p:nvPr/>
          </p:nvSpPr>
          <p:spPr>
            <a:xfrm>
              <a:off x="267832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18"/>
            <p:cNvSpPr/>
            <p:nvPr/>
          </p:nvSpPr>
          <p:spPr>
            <a:xfrm>
              <a:off x="2807755" y="88746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18"/>
            <p:cNvSpPr/>
            <p:nvPr/>
          </p:nvSpPr>
          <p:spPr>
            <a:xfrm>
              <a:off x="297417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18"/>
            <p:cNvSpPr/>
            <p:nvPr/>
          </p:nvSpPr>
          <p:spPr>
            <a:xfrm>
              <a:off x="312208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18"/>
            <p:cNvSpPr/>
            <p:nvPr/>
          </p:nvSpPr>
          <p:spPr>
            <a:xfrm>
              <a:off x="326998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18"/>
            <p:cNvSpPr/>
            <p:nvPr/>
          </p:nvSpPr>
          <p:spPr>
            <a:xfrm>
              <a:off x="341790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18"/>
            <p:cNvSpPr/>
            <p:nvPr/>
          </p:nvSpPr>
          <p:spPr>
            <a:xfrm>
              <a:off x="3565818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18"/>
            <p:cNvSpPr/>
            <p:nvPr/>
          </p:nvSpPr>
          <p:spPr>
            <a:xfrm>
              <a:off x="3713719" y="88746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18"/>
            <p:cNvSpPr/>
            <p:nvPr/>
          </p:nvSpPr>
          <p:spPr>
            <a:xfrm>
              <a:off x="386166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18"/>
            <p:cNvSpPr/>
            <p:nvPr/>
          </p:nvSpPr>
          <p:spPr>
            <a:xfrm>
              <a:off x="400956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18"/>
            <p:cNvSpPr/>
            <p:nvPr/>
          </p:nvSpPr>
          <p:spPr>
            <a:xfrm>
              <a:off x="415748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18"/>
            <p:cNvSpPr/>
            <p:nvPr/>
          </p:nvSpPr>
          <p:spPr>
            <a:xfrm>
              <a:off x="253040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18"/>
            <p:cNvSpPr/>
            <p:nvPr/>
          </p:nvSpPr>
          <p:spPr>
            <a:xfrm>
              <a:off x="267832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18"/>
            <p:cNvSpPr/>
            <p:nvPr/>
          </p:nvSpPr>
          <p:spPr>
            <a:xfrm>
              <a:off x="2807755" y="739552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4" y="952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18"/>
            <p:cNvSpPr/>
            <p:nvPr/>
          </p:nvSpPr>
          <p:spPr>
            <a:xfrm>
              <a:off x="297417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2621;p18"/>
            <p:cNvSpPr/>
            <p:nvPr/>
          </p:nvSpPr>
          <p:spPr>
            <a:xfrm>
              <a:off x="312208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18"/>
            <p:cNvSpPr/>
            <p:nvPr/>
          </p:nvSpPr>
          <p:spPr>
            <a:xfrm>
              <a:off x="326998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18"/>
            <p:cNvSpPr/>
            <p:nvPr/>
          </p:nvSpPr>
          <p:spPr>
            <a:xfrm>
              <a:off x="3417902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18"/>
            <p:cNvSpPr/>
            <p:nvPr/>
          </p:nvSpPr>
          <p:spPr>
            <a:xfrm>
              <a:off x="3565818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2625;p18"/>
            <p:cNvSpPr/>
            <p:nvPr/>
          </p:nvSpPr>
          <p:spPr>
            <a:xfrm>
              <a:off x="3713719" y="739552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5" y="9524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6" name="Google Shape;2626;p18"/>
            <p:cNvSpPr/>
            <p:nvPr/>
          </p:nvSpPr>
          <p:spPr>
            <a:xfrm>
              <a:off x="386166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7" name="Google Shape;2627;p18"/>
            <p:cNvSpPr/>
            <p:nvPr/>
          </p:nvSpPr>
          <p:spPr>
            <a:xfrm>
              <a:off x="400956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18"/>
            <p:cNvSpPr/>
            <p:nvPr/>
          </p:nvSpPr>
          <p:spPr>
            <a:xfrm>
              <a:off x="253040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2629;p18"/>
            <p:cNvSpPr/>
            <p:nvPr/>
          </p:nvSpPr>
          <p:spPr>
            <a:xfrm>
              <a:off x="267832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2630;p18"/>
            <p:cNvSpPr/>
            <p:nvPr/>
          </p:nvSpPr>
          <p:spPr>
            <a:xfrm>
              <a:off x="2807755" y="573137"/>
              <a:ext cx="166431" cy="166431"/>
            </a:xfrm>
            <a:custGeom>
              <a:avLst/>
              <a:gdLst/>
              <a:ahLst/>
              <a:cxnLst/>
              <a:rect l="l" t="t" r="r" b="b"/>
              <a:pathLst>
                <a:path w="10715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4" y="10715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18"/>
            <p:cNvSpPr/>
            <p:nvPr/>
          </p:nvSpPr>
          <p:spPr>
            <a:xfrm>
              <a:off x="297417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18"/>
            <p:cNvSpPr/>
            <p:nvPr/>
          </p:nvSpPr>
          <p:spPr>
            <a:xfrm>
              <a:off x="3122086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18"/>
            <p:cNvSpPr/>
            <p:nvPr/>
          </p:nvSpPr>
          <p:spPr>
            <a:xfrm>
              <a:off x="326998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18"/>
            <p:cNvSpPr/>
            <p:nvPr/>
          </p:nvSpPr>
          <p:spPr>
            <a:xfrm>
              <a:off x="3417902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18"/>
            <p:cNvSpPr/>
            <p:nvPr/>
          </p:nvSpPr>
          <p:spPr>
            <a:xfrm>
              <a:off x="253040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18"/>
            <p:cNvSpPr/>
            <p:nvPr/>
          </p:nvSpPr>
          <p:spPr>
            <a:xfrm>
              <a:off x="267832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18"/>
            <p:cNvSpPr/>
            <p:nvPr/>
          </p:nvSpPr>
          <p:spPr>
            <a:xfrm>
              <a:off x="2807755" y="443705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4" y="833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18"/>
            <p:cNvSpPr/>
            <p:nvPr/>
          </p:nvSpPr>
          <p:spPr>
            <a:xfrm>
              <a:off x="297417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18"/>
            <p:cNvSpPr/>
            <p:nvPr/>
          </p:nvSpPr>
          <p:spPr>
            <a:xfrm>
              <a:off x="3122086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18"/>
            <p:cNvSpPr/>
            <p:nvPr/>
          </p:nvSpPr>
          <p:spPr>
            <a:xfrm>
              <a:off x="326998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18"/>
            <p:cNvSpPr/>
            <p:nvPr/>
          </p:nvSpPr>
          <p:spPr>
            <a:xfrm>
              <a:off x="3417902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18"/>
            <p:cNvSpPr/>
            <p:nvPr/>
          </p:nvSpPr>
          <p:spPr>
            <a:xfrm>
              <a:off x="253040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18"/>
            <p:cNvSpPr/>
            <p:nvPr/>
          </p:nvSpPr>
          <p:spPr>
            <a:xfrm>
              <a:off x="267832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2644;p18"/>
            <p:cNvSpPr/>
            <p:nvPr/>
          </p:nvSpPr>
          <p:spPr>
            <a:xfrm>
              <a:off x="2807755" y="27732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18"/>
            <p:cNvSpPr/>
            <p:nvPr/>
          </p:nvSpPr>
          <p:spPr>
            <a:xfrm>
              <a:off x="297417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18"/>
            <p:cNvSpPr/>
            <p:nvPr/>
          </p:nvSpPr>
          <p:spPr>
            <a:xfrm>
              <a:off x="3122086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2647;p18"/>
            <p:cNvSpPr/>
            <p:nvPr/>
          </p:nvSpPr>
          <p:spPr>
            <a:xfrm>
              <a:off x="326998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18"/>
            <p:cNvSpPr/>
            <p:nvPr/>
          </p:nvSpPr>
          <p:spPr>
            <a:xfrm>
              <a:off x="2530406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649;p18"/>
            <p:cNvSpPr/>
            <p:nvPr/>
          </p:nvSpPr>
          <p:spPr>
            <a:xfrm>
              <a:off x="267832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2650;p18"/>
            <p:cNvSpPr/>
            <p:nvPr/>
          </p:nvSpPr>
          <p:spPr>
            <a:xfrm>
              <a:off x="2807755" y="129404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18"/>
            <p:cNvSpPr/>
            <p:nvPr/>
          </p:nvSpPr>
          <p:spPr>
            <a:xfrm>
              <a:off x="2974170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18"/>
            <p:cNvSpPr/>
            <p:nvPr/>
          </p:nvSpPr>
          <p:spPr>
            <a:xfrm>
              <a:off x="3122086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2653;p18"/>
            <p:cNvSpPr/>
            <p:nvPr/>
          </p:nvSpPr>
          <p:spPr>
            <a:xfrm>
              <a:off x="2530406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" name="Google Shape;2654;p18"/>
            <p:cNvSpPr/>
            <p:nvPr/>
          </p:nvSpPr>
          <p:spPr>
            <a:xfrm>
              <a:off x="267832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2655;p18"/>
            <p:cNvSpPr/>
            <p:nvPr/>
          </p:nvSpPr>
          <p:spPr>
            <a:xfrm>
              <a:off x="2807755" y="-12"/>
              <a:ext cx="166431" cy="129432"/>
            </a:xfrm>
            <a:custGeom>
              <a:avLst/>
              <a:gdLst/>
              <a:ahLst/>
              <a:cxnLst/>
              <a:rect l="l" t="t" r="r" b="b"/>
              <a:pathLst>
                <a:path w="10715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2656;p18"/>
            <p:cNvSpPr/>
            <p:nvPr/>
          </p:nvSpPr>
          <p:spPr>
            <a:xfrm>
              <a:off x="2974170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57" name="Google Shape;2657;p18"/>
          <p:cNvGrpSpPr/>
          <p:nvPr/>
        </p:nvGrpSpPr>
        <p:grpSpPr>
          <a:xfrm>
            <a:off x="7969738" y="1388253"/>
            <a:ext cx="1443946" cy="721968"/>
            <a:chOff x="311697" y="-12"/>
            <a:chExt cx="4437449" cy="2218709"/>
          </a:xfrm>
        </p:grpSpPr>
        <p:sp>
          <p:nvSpPr>
            <p:cNvPr id="2658" name="Google Shape;2658;p18"/>
            <p:cNvSpPr/>
            <p:nvPr/>
          </p:nvSpPr>
          <p:spPr>
            <a:xfrm>
              <a:off x="2400974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2659;p18"/>
            <p:cNvSpPr/>
            <p:nvPr/>
          </p:nvSpPr>
          <p:spPr>
            <a:xfrm>
              <a:off x="2253074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2660;p18"/>
            <p:cNvSpPr/>
            <p:nvPr/>
          </p:nvSpPr>
          <p:spPr>
            <a:xfrm>
              <a:off x="208667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Google Shape;2661;p18"/>
            <p:cNvSpPr/>
            <p:nvPr/>
          </p:nvSpPr>
          <p:spPr>
            <a:xfrm>
              <a:off x="195724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2662;p18"/>
            <p:cNvSpPr/>
            <p:nvPr/>
          </p:nvSpPr>
          <p:spPr>
            <a:xfrm>
              <a:off x="1790857" y="2070781"/>
              <a:ext cx="166400" cy="147916"/>
            </a:xfrm>
            <a:custGeom>
              <a:avLst/>
              <a:gdLst/>
              <a:ahLst/>
              <a:cxnLst/>
              <a:rect l="l" t="t" r="r" b="b"/>
              <a:pathLst>
                <a:path w="1071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18"/>
            <p:cNvSpPr/>
            <p:nvPr/>
          </p:nvSpPr>
          <p:spPr>
            <a:xfrm>
              <a:off x="164291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18"/>
            <p:cNvSpPr/>
            <p:nvPr/>
          </p:nvSpPr>
          <p:spPr>
            <a:xfrm>
              <a:off x="1513494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18"/>
            <p:cNvSpPr/>
            <p:nvPr/>
          </p:nvSpPr>
          <p:spPr>
            <a:xfrm>
              <a:off x="134709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18"/>
            <p:cNvSpPr/>
            <p:nvPr/>
          </p:nvSpPr>
          <p:spPr>
            <a:xfrm>
              <a:off x="119917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18"/>
            <p:cNvSpPr/>
            <p:nvPr/>
          </p:nvSpPr>
          <p:spPr>
            <a:xfrm>
              <a:off x="1069761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18"/>
            <p:cNvSpPr/>
            <p:nvPr/>
          </p:nvSpPr>
          <p:spPr>
            <a:xfrm>
              <a:off x="903361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18"/>
            <p:cNvSpPr/>
            <p:nvPr/>
          </p:nvSpPr>
          <p:spPr>
            <a:xfrm>
              <a:off x="755430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18"/>
            <p:cNvSpPr/>
            <p:nvPr/>
          </p:nvSpPr>
          <p:spPr>
            <a:xfrm>
              <a:off x="625998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18"/>
            <p:cNvSpPr/>
            <p:nvPr/>
          </p:nvSpPr>
          <p:spPr>
            <a:xfrm>
              <a:off x="2400974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18"/>
            <p:cNvSpPr/>
            <p:nvPr/>
          </p:nvSpPr>
          <p:spPr>
            <a:xfrm>
              <a:off x="225307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18"/>
            <p:cNvSpPr/>
            <p:nvPr/>
          </p:nvSpPr>
          <p:spPr>
            <a:xfrm>
              <a:off x="208667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18"/>
            <p:cNvSpPr/>
            <p:nvPr/>
          </p:nvSpPr>
          <p:spPr>
            <a:xfrm>
              <a:off x="195724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18"/>
            <p:cNvSpPr/>
            <p:nvPr/>
          </p:nvSpPr>
          <p:spPr>
            <a:xfrm>
              <a:off x="1790857" y="192286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" name="Google Shape;2676;p18"/>
            <p:cNvSpPr/>
            <p:nvPr/>
          </p:nvSpPr>
          <p:spPr>
            <a:xfrm>
              <a:off x="164291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" name="Google Shape;2677;p18"/>
            <p:cNvSpPr/>
            <p:nvPr/>
          </p:nvSpPr>
          <p:spPr>
            <a:xfrm>
              <a:off x="1513494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8" name="Google Shape;2678;p18"/>
            <p:cNvSpPr/>
            <p:nvPr/>
          </p:nvSpPr>
          <p:spPr>
            <a:xfrm>
              <a:off x="134709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9" name="Google Shape;2679;p18"/>
            <p:cNvSpPr/>
            <p:nvPr/>
          </p:nvSpPr>
          <p:spPr>
            <a:xfrm>
              <a:off x="119917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0" name="Google Shape;2680;p18"/>
            <p:cNvSpPr/>
            <p:nvPr/>
          </p:nvSpPr>
          <p:spPr>
            <a:xfrm>
              <a:off x="1069761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1" name="Google Shape;2681;p18"/>
            <p:cNvSpPr/>
            <p:nvPr/>
          </p:nvSpPr>
          <p:spPr>
            <a:xfrm>
              <a:off x="903361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2" name="Google Shape;2682;p18"/>
            <p:cNvSpPr/>
            <p:nvPr/>
          </p:nvSpPr>
          <p:spPr>
            <a:xfrm>
              <a:off x="755430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3" name="Google Shape;2683;p18"/>
            <p:cNvSpPr/>
            <p:nvPr/>
          </p:nvSpPr>
          <p:spPr>
            <a:xfrm>
              <a:off x="625998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4" name="Google Shape;2684;p18"/>
            <p:cNvSpPr/>
            <p:nvPr/>
          </p:nvSpPr>
          <p:spPr>
            <a:xfrm>
              <a:off x="459598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5" name="Google Shape;2685;p18"/>
            <p:cNvSpPr/>
            <p:nvPr/>
          </p:nvSpPr>
          <p:spPr>
            <a:xfrm>
              <a:off x="311697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6" name="Google Shape;2686;p18"/>
            <p:cNvSpPr/>
            <p:nvPr/>
          </p:nvSpPr>
          <p:spPr>
            <a:xfrm>
              <a:off x="2400974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7" name="Google Shape;2687;p18"/>
            <p:cNvSpPr/>
            <p:nvPr/>
          </p:nvSpPr>
          <p:spPr>
            <a:xfrm>
              <a:off x="225307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8" name="Google Shape;2688;p18"/>
            <p:cNvSpPr/>
            <p:nvPr/>
          </p:nvSpPr>
          <p:spPr>
            <a:xfrm>
              <a:off x="208667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9" name="Google Shape;2689;p18"/>
            <p:cNvSpPr/>
            <p:nvPr/>
          </p:nvSpPr>
          <p:spPr>
            <a:xfrm>
              <a:off x="195724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0" name="Google Shape;2690;p18"/>
            <p:cNvSpPr/>
            <p:nvPr/>
          </p:nvSpPr>
          <p:spPr>
            <a:xfrm>
              <a:off x="1790857" y="175648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1" name="Google Shape;2691;p18"/>
            <p:cNvSpPr/>
            <p:nvPr/>
          </p:nvSpPr>
          <p:spPr>
            <a:xfrm>
              <a:off x="164291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" name="Google Shape;2692;p18"/>
            <p:cNvSpPr/>
            <p:nvPr/>
          </p:nvSpPr>
          <p:spPr>
            <a:xfrm>
              <a:off x="1513494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" name="Google Shape;2693;p18"/>
            <p:cNvSpPr/>
            <p:nvPr/>
          </p:nvSpPr>
          <p:spPr>
            <a:xfrm>
              <a:off x="134709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" name="Google Shape;2694;p18"/>
            <p:cNvSpPr/>
            <p:nvPr/>
          </p:nvSpPr>
          <p:spPr>
            <a:xfrm>
              <a:off x="119917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5" name="Google Shape;2695;p18"/>
            <p:cNvSpPr/>
            <p:nvPr/>
          </p:nvSpPr>
          <p:spPr>
            <a:xfrm>
              <a:off x="1069761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6" name="Google Shape;2696;p18"/>
            <p:cNvSpPr/>
            <p:nvPr/>
          </p:nvSpPr>
          <p:spPr>
            <a:xfrm>
              <a:off x="903361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18"/>
            <p:cNvSpPr/>
            <p:nvPr/>
          </p:nvSpPr>
          <p:spPr>
            <a:xfrm>
              <a:off x="755430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8" name="Google Shape;2698;p18"/>
            <p:cNvSpPr/>
            <p:nvPr/>
          </p:nvSpPr>
          <p:spPr>
            <a:xfrm>
              <a:off x="625998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9" name="Google Shape;2699;p18"/>
            <p:cNvSpPr/>
            <p:nvPr/>
          </p:nvSpPr>
          <p:spPr>
            <a:xfrm>
              <a:off x="459598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0" name="Google Shape;2700;p18"/>
            <p:cNvSpPr/>
            <p:nvPr/>
          </p:nvSpPr>
          <p:spPr>
            <a:xfrm>
              <a:off x="311697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1" name="Google Shape;2701;p18"/>
            <p:cNvSpPr/>
            <p:nvPr/>
          </p:nvSpPr>
          <p:spPr>
            <a:xfrm>
              <a:off x="2400974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2" name="Google Shape;2702;p18"/>
            <p:cNvSpPr/>
            <p:nvPr/>
          </p:nvSpPr>
          <p:spPr>
            <a:xfrm>
              <a:off x="225307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18"/>
            <p:cNvSpPr/>
            <p:nvPr/>
          </p:nvSpPr>
          <p:spPr>
            <a:xfrm>
              <a:off x="208667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4;p18"/>
            <p:cNvSpPr/>
            <p:nvPr/>
          </p:nvSpPr>
          <p:spPr>
            <a:xfrm>
              <a:off x="195724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5;p18"/>
            <p:cNvSpPr/>
            <p:nvPr/>
          </p:nvSpPr>
          <p:spPr>
            <a:xfrm>
              <a:off x="1790857" y="162704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18"/>
            <p:cNvSpPr/>
            <p:nvPr/>
          </p:nvSpPr>
          <p:spPr>
            <a:xfrm>
              <a:off x="164291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18"/>
            <p:cNvSpPr/>
            <p:nvPr/>
          </p:nvSpPr>
          <p:spPr>
            <a:xfrm>
              <a:off x="1513494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18"/>
            <p:cNvSpPr/>
            <p:nvPr/>
          </p:nvSpPr>
          <p:spPr>
            <a:xfrm>
              <a:off x="134709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18"/>
            <p:cNvSpPr/>
            <p:nvPr/>
          </p:nvSpPr>
          <p:spPr>
            <a:xfrm>
              <a:off x="119917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18"/>
            <p:cNvSpPr/>
            <p:nvPr/>
          </p:nvSpPr>
          <p:spPr>
            <a:xfrm>
              <a:off x="1069761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18"/>
            <p:cNvSpPr/>
            <p:nvPr/>
          </p:nvSpPr>
          <p:spPr>
            <a:xfrm>
              <a:off x="903361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18"/>
            <p:cNvSpPr/>
            <p:nvPr/>
          </p:nvSpPr>
          <p:spPr>
            <a:xfrm>
              <a:off x="755430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18"/>
            <p:cNvSpPr/>
            <p:nvPr/>
          </p:nvSpPr>
          <p:spPr>
            <a:xfrm>
              <a:off x="625998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18"/>
            <p:cNvSpPr/>
            <p:nvPr/>
          </p:nvSpPr>
          <p:spPr>
            <a:xfrm>
              <a:off x="459598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18"/>
            <p:cNvSpPr/>
            <p:nvPr/>
          </p:nvSpPr>
          <p:spPr>
            <a:xfrm>
              <a:off x="311697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18"/>
            <p:cNvSpPr/>
            <p:nvPr/>
          </p:nvSpPr>
          <p:spPr>
            <a:xfrm>
              <a:off x="2400974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18"/>
            <p:cNvSpPr/>
            <p:nvPr/>
          </p:nvSpPr>
          <p:spPr>
            <a:xfrm>
              <a:off x="225307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18"/>
            <p:cNvSpPr/>
            <p:nvPr/>
          </p:nvSpPr>
          <p:spPr>
            <a:xfrm>
              <a:off x="208667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2719;p18"/>
            <p:cNvSpPr/>
            <p:nvPr/>
          </p:nvSpPr>
          <p:spPr>
            <a:xfrm>
              <a:off x="195724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2720;p18"/>
            <p:cNvSpPr/>
            <p:nvPr/>
          </p:nvSpPr>
          <p:spPr>
            <a:xfrm>
              <a:off x="1790857" y="1460633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18"/>
            <p:cNvSpPr/>
            <p:nvPr/>
          </p:nvSpPr>
          <p:spPr>
            <a:xfrm>
              <a:off x="164291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18"/>
            <p:cNvSpPr/>
            <p:nvPr/>
          </p:nvSpPr>
          <p:spPr>
            <a:xfrm>
              <a:off x="1513494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18"/>
            <p:cNvSpPr/>
            <p:nvPr/>
          </p:nvSpPr>
          <p:spPr>
            <a:xfrm>
              <a:off x="134709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4" name="Google Shape;2724;p18"/>
            <p:cNvSpPr/>
            <p:nvPr/>
          </p:nvSpPr>
          <p:spPr>
            <a:xfrm>
              <a:off x="119917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5" name="Google Shape;2725;p18"/>
            <p:cNvSpPr/>
            <p:nvPr/>
          </p:nvSpPr>
          <p:spPr>
            <a:xfrm>
              <a:off x="1069761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Google Shape;2726;p18"/>
            <p:cNvSpPr/>
            <p:nvPr/>
          </p:nvSpPr>
          <p:spPr>
            <a:xfrm>
              <a:off x="903361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2727;p18"/>
            <p:cNvSpPr/>
            <p:nvPr/>
          </p:nvSpPr>
          <p:spPr>
            <a:xfrm>
              <a:off x="755430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18"/>
            <p:cNvSpPr/>
            <p:nvPr/>
          </p:nvSpPr>
          <p:spPr>
            <a:xfrm>
              <a:off x="625998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18"/>
            <p:cNvSpPr/>
            <p:nvPr/>
          </p:nvSpPr>
          <p:spPr>
            <a:xfrm>
              <a:off x="459598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18"/>
            <p:cNvSpPr/>
            <p:nvPr/>
          </p:nvSpPr>
          <p:spPr>
            <a:xfrm>
              <a:off x="311697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18"/>
            <p:cNvSpPr/>
            <p:nvPr/>
          </p:nvSpPr>
          <p:spPr>
            <a:xfrm>
              <a:off x="2400974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18"/>
            <p:cNvSpPr/>
            <p:nvPr/>
          </p:nvSpPr>
          <p:spPr>
            <a:xfrm>
              <a:off x="225307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2733;p18"/>
            <p:cNvSpPr/>
            <p:nvPr/>
          </p:nvSpPr>
          <p:spPr>
            <a:xfrm>
              <a:off x="208667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4" name="Google Shape;2734;p18"/>
            <p:cNvSpPr/>
            <p:nvPr/>
          </p:nvSpPr>
          <p:spPr>
            <a:xfrm>
              <a:off x="195724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5" name="Google Shape;2735;p18"/>
            <p:cNvSpPr/>
            <p:nvPr/>
          </p:nvSpPr>
          <p:spPr>
            <a:xfrm>
              <a:off x="1790857" y="1331201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2736;p18"/>
            <p:cNvSpPr/>
            <p:nvPr/>
          </p:nvSpPr>
          <p:spPr>
            <a:xfrm>
              <a:off x="164291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7" name="Google Shape;2737;p18"/>
            <p:cNvSpPr/>
            <p:nvPr/>
          </p:nvSpPr>
          <p:spPr>
            <a:xfrm>
              <a:off x="1513494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8" name="Google Shape;2738;p18"/>
            <p:cNvSpPr/>
            <p:nvPr/>
          </p:nvSpPr>
          <p:spPr>
            <a:xfrm>
              <a:off x="134709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9" name="Google Shape;2739;p18"/>
            <p:cNvSpPr/>
            <p:nvPr/>
          </p:nvSpPr>
          <p:spPr>
            <a:xfrm>
              <a:off x="119917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2740;p18"/>
            <p:cNvSpPr/>
            <p:nvPr/>
          </p:nvSpPr>
          <p:spPr>
            <a:xfrm>
              <a:off x="1069761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18"/>
            <p:cNvSpPr/>
            <p:nvPr/>
          </p:nvSpPr>
          <p:spPr>
            <a:xfrm>
              <a:off x="903361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18"/>
            <p:cNvSpPr/>
            <p:nvPr/>
          </p:nvSpPr>
          <p:spPr>
            <a:xfrm>
              <a:off x="755430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18"/>
            <p:cNvSpPr/>
            <p:nvPr/>
          </p:nvSpPr>
          <p:spPr>
            <a:xfrm>
              <a:off x="625998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18"/>
            <p:cNvSpPr/>
            <p:nvPr/>
          </p:nvSpPr>
          <p:spPr>
            <a:xfrm>
              <a:off x="459598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18"/>
            <p:cNvSpPr/>
            <p:nvPr/>
          </p:nvSpPr>
          <p:spPr>
            <a:xfrm>
              <a:off x="2400974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18"/>
            <p:cNvSpPr/>
            <p:nvPr/>
          </p:nvSpPr>
          <p:spPr>
            <a:xfrm>
              <a:off x="2253074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18"/>
            <p:cNvSpPr/>
            <p:nvPr/>
          </p:nvSpPr>
          <p:spPr>
            <a:xfrm>
              <a:off x="208667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18"/>
            <p:cNvSpPr/>
            <p:nvPr/>
          </p:nvSpPr>
          <p:spPr>
            <a:xfrm>
              <a:off x="195724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18"/>
            <p:cNvSpPr/>
            <p:nvPr/>
          </p:nvSpPr>
          <p:spPr>
            <a:xfrm>
              <a:off x="1790857" y="118328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0" name="Google Shape;2750;p18"/>
            <p:cNvSpPr/>
            <p:nvPr/>
          </p:nvSpPr>
          <p:spPr>
            <a:xfrm>
              <a:off x="164291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1" name="Google Shape;2751;p18"/>
            <p:cNvSpPr/>
            <p:nvPr/>
          </p:nvSpPr>
          <p:spPr>
            <a:xfrm>
              <a:off x="1513494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2" name="Google Shape;2752;p18"/>
            <p:cNvSpPr/>
            <p:nvPr/>
          </p:nvSpPr>
          <p:spPr>
            <a:xfrm>
              <a:off x="134709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3" name="Google Shape;2753;p18"/>
            <p:cNvSpPr/>
            <p:nvPr/>
          </p:nvSpPr>
          <p:spPr>
            <a:xfrm>
              <a:off x="119917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4" name="Google Shape;2754;p18"/>
            <p:cNvSpPr/>
            <p:nvPr/>
          </p:nvSpPr>
          <p:spPr>
            <a:xfrm>
              <a:off x="1069761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5" name="Google Shape;2755;p18"/>
            <p:cNvSpPr/>
            <p:nvPr/>
          </p:nvSpPr>
          <p:spPr>
            <a:xfrm>
              <a:off x="903361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6" name="Google Shape;2756;p18"/>
            <p:cNvSpPr/>
            <p:nvPr/>
          </p:nvSpPr>
          <p:spPr>
            <a:xfrm>
              <a:off x="755430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7" name="Google Shape;2757;p18"/>
            <p:cNvSpPr/>
            <p:nvPr/>
          </p:nvSpPr>
          <p:spPr>
            <a:xfrm>
              <a:off x="626013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2" y="9523"/>
                  </a:lnTo>
                  <a:lnTo>
                    <a:pt x="833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8" name="Google Shape;2758;p18"/>
            <p:cNvSpPr/>
            <p:nvPr/>
          </p:nvSpPr>
          <p:spPr>
            <a:xfrm>
              <a:off x="2400974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9" name="Google Shape;2759;p18"/>
            <p:cNvSpPr/>
            <p:nvPr/>
          </p:nvSpPr>
          <p:spPr>
            <a:xfrm>
              <a:off x="2253074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0" name="Google Shape;2760;p18"/>
            <p:cNvSpPr/>
            <p:nvPr/>
          </p:nvSpPr>
          <p:spPr>
            <a:xfrm>
              <a:off x="208667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1" name="Google Shape;2761;p18"/>
            <p:cNvSpPr/>
            <p:nvPr/>
          </p:nvSpPr>
          <p:spPr>
            <a:xfrm>
              <a:off x="195724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2" name="Google Shape;2762;p18"/>
            <p:cNvSpPr/>
            <p:nvPr/>
          </p:nvSpPr>
          <p:spPr>
            <a:xfrm>
              <a:off x="1790857" y="101690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3" name="Google Shape;2763;p18"/>
            <p:cNvSpPr/>
            <p:nvPr/>
          </p:nvSpPr>
          <p:spPr>
            <a:xfrm>
              <a:off x="164291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2764;p18"/>
            <p:cNvSpPr/>
            <p:nvPr/>
          </p:nvSpPr>
          <p:spPr>
            <a:xfrm>
              <a:off x="1513494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2765;p18"/>
            <p:cNvSpPr/>
            <p:nvPr/>
          </p:nvSpPr>
          <p:spPr>
            <a:xfrm>
              <a:off x="134709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2766;p18"/>
            <p:cNvSpPr/>
            <p:nvPr/>
          </p:nvSpPr>
          <p:spPr>
            <a:xfrm>
              <a:off x="1199178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2767;p18"/>
            <p:cNvSpPr/>
            <p:nvPr/>
          </p:nvSpPr>
          <p:spPr>
            <a:xfrm>
              <a:off x="1069761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8" name="Google Shape;2768;p18"/>
            <p:cNvSpPr/>
            <p:nvPr/>
          </p:nvSpPr>
          <p:spPr>
            <a:xfrm>
              <a:off x="903361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2769;p18"/>
            <p:cNvSpPr/>
            <p:nvPr/>
          </p:nvSpPr>
          <p:spPr>
            <a:xfrm>
              <a:off x="755430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2770;p18"/>
            <p:cNvSpPr/>
            <p:nvPr/>
          </p:nvSpPr>
          <p:spPr>
            <a:xfrm>
              <a:off x="2400974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18"/>
            <p:cNvSpPr/>
            <p:nvPr/>
          </p:nvSpPr>
          <p:spPr>
            <a:xfrm>
              <a:off x="2253074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2" name="Google Shape;2772;p18"/>
            <p:cNvSpPr/>
            <p:nvPr/>
          </p:nvSpPr>
          <p:spPr>
            <a:xfrm>
              <a:off x="208667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3" name="Google Shape;2773;p18"/>
            <p:cNvSpPr/>
            <p:nvPr/>
          </p:nvSpPr>
          <p:spPr>
            <a:xfrm>
              <a:off x="195724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4" name="Google Shape;2774;p18"/>
            <p:cNvSpPr/>
            <p:nvPr/>
          </p:nvSpPr>
          <p:spPr>
            <a:xfrm>
              <a:off x="1790857" y="88746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5" name="Google Shape;2775;p18"/>
            <p:cNvSpPr/>
            <p:nvPr/>
          </p:nvSpPr>
          <p:spPr>
            <a:xfrm>
              <a:off x="164291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6" name="Google Shape;2776;p18"/>
            <p:cNvSpPr/>
            <p:nvPr/>
          </p:nvSpPr>
          <p:spPr>
            <a:xfrm>
              <a:off x="1513494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7" name="Google Shape;2777;p18"/>
            <p:cNvSpPr/>
            <p:nvPr/>
          </p:nvSpPr>
          <p:spPr>
            <a:xfrm>
              <a:off x="134709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8" name="Google Shape;2778;p18"/>
            <p:cNvSpPr/>
            <p:nvPr/>
          </p:nvSpPr>
          <p:spPr>
            <a:xfrm>
              <a:off x="1199178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9" name="Google Shape;2779;p18"/>
            <p:cNvSpPr/>
            <p:nvPr/>
          </p:nvSpPr>
          <p:spPr>
            <a:xfrm>
              <a:off x="1069761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0" name="Google Shape;2780;p18"/>
            <p:cNvSpPr/>
            <p:nvPr/>
          </p:nvSpPr>
          <p:spPr>
            <a:xfrm>
              <a:off x="903361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1" name="Google Shape;2781;p18"/>
            <p:cNvSpPr/>
            <p:nvPr/>
          </p:nvSpPr>
          <p:spPr>
            <a:xfrm>
              <a:off x="755430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2" name="Google Shape;2782;p18"/>
            <p:cNvSpPr/>
            <p:nvPr/>
          </p:nvSpPr>
          <p:spPr>
            <a:xfrm>
              <a:off x="2400974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3" name="Google Shape;2783;p18"/>
            <p:cNvSpPr/>
            <p:nvPr/>
          </p:nvSpPr>
          <p:spPr>
            <a:xfrm>
              <a:off x="2253074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4" name="Google Shape;2784;p18"/>
            <p:cNvSpPr/>
            <p:nvPr/>
          </p:nvSpPr>
          <p:spPr>
            <a:xfrm>
              <a:off x="208667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5" name="Google Shape;2785;p18"/>
            <p:cNvSpPr/>
            <p:nvPr/>
          </p:nvSpPr>
          <p:spPr>
            <a:xfrm>
              <a:off x="195724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6" name="Google Shape;2786;p18"/>
            <p:cNvSpPr/>
            <p:nvPr/>
          </p:nvSpPr>
          <p:spPr>
            <a:xfrm>
              <a:off x="1790857" y="739552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7" name="Google Shape;2787;p18"/>
            <p:cNvSpPr/>
            <p:nvPr/>
          </p:nvSpPr>
          <p:spPr>
            <a:xfrm>
              <a:off x="164291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8" name="Google Shape;2788;p18"/>
            <p:cNvSpPr/>
            <p:nvPr/>
          </p:nvSpPr>
          <p:spPr>
            <a:xfrm>
              <a:off x="1513494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9" name="Google Shape;2789;p18"/>
            <p:cNvSpPr/>
            <p:nvPr/>
          </p:nvSpPr>
          <p:spPr>
            <a:xfrm>
              <a:off x="134709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0" name="Google Shape;2790;p18"/>
            <p:cNvSpPr/>
            <p:nvPr/>
          </p:nvSpPr>
          <p:spPr>
            <a:xfrm>
              <a:off x="1199178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1" name="Google Shape;2791;p18"/>
            <p:cNvSpPr/>
            <p:nvPr/>
          </p:nvSpPr>
          <p:spPr>
            <a:xfrm>
              <a:off x="1069761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2" name="Google Shape;2792;p18"/>
            <p:cNvSpPr/>
            <p:nvPr/>
          </p:nvSpPr>
          <p:spPr>
            <a:xfrm>
              <a:off x="903361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3" name="Google Shape;2793;p18"/>
            <p:cNvSpPr/>
            <p:nvPr/>
          </p:nvSpPr>
          <p:spPr>
            <a:xfrm>
              <a:off x="2400974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4" name="Google Shape;2794;p18"/>
            <p:cNvSpPr/>
            <p:nvPr/>
          </p:nvSpPr>
          <p:spPr>
            <a:xfrm>
              <a:off x="2253074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5" name="Google Shape;2795;p18"/>
            <p:cNvSpPr/>
            <p:nvPr/>
          </p:nvSpPr>
          <p:spPr>
            <a:xfrm>
              <a:off x="2086674" y="573137"/>
              <a:ext cx="166415" cy="166431"/>
            </a:xfrm>
            <a:custGeom>
              <a:avLst/>
              <a:gdLst/>
              <a:ahLst/>
              <a:cxnLst/>
              <a:rect l="l" t="t" r="r" b="b"/>
              <a:pathLst>
                <a:path w="1071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6" name="Google Shape;2796;p18"/>
            <p:cNvSpPr/>
            <p:nvPr/>
          </p:nvSpPr>
          <p:spPr>
            <a:xfrm>
              <a:off x="195724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7" name="Google Shape;2797;p18"/>
            <p:cNvSpPr/>
            <p:nvPr/>
          </p:nvSpPr>
          <p:spPr>
            <a:xfrm>
              <a:off x="1790857" y="573137"/>
              <a:ext cx="166400" cy="166431"/>
            </a:xfrm>
            <a:custGeom>
              <a:avLst/>
              <a:gdLst/>
              <a:ahLst/>
              <a:cxnLst/>
              <a:rect l="l" t="t" r="r" b="b"/>
              <a:pathLst>
                <a:path w="1071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8" name="Google Shape;2798;p18"/>
            <p:cNvSpPr/>
            <p:nvPr/>
          </p:nvSpPr>
          <p:spPr>
            <a:xfrm>
              <a:off x="164291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9" name="Google Shape;2799;p18"/>
            <p:cNvSpPr/>
            <p:nvPr/>
          </p:nvSpPr>
          <p:spPr>
            <a:xfrm>
              <a:off x="1513494" y="573137"/>
              <a:ext cx="129432" cy="166431"/>
            </a:xfrm>
            <a:custGeom>
              <a:avLst/>
              <a:gdLst/>
              <a:ahLst/>
              <a:cxnLst/>
              <a:rect l="l" t="t" r="r" b="b"/>
              <a:pathLst>
                <a:path w="833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0" name="Google Shape;2800;p18"/>
            <p:cNvSpPr/>
            <p:nvPr/>
          </p:nvSpPr>
          <p:spPr>
            <a:xfrm>
              <a:off x="2400974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1" name="Google Shape;2801;p18"/>
            <p:cNvSpPr/>
            <p:nvPr/>
          </p:nvSpPr>
          <p:spPr>
            <a:xfrm>
              <a:off x="2253074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2" name="Google Shape;2802;p18"/>
            <p:cNvSpPr/>
            <p:nvPr/>
          </p:nvSpPr>
          <p:spPr>
            <a:xfrm>
              <a:off x="2086674" y="443705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3" name="Google Shape;2803;p18"/>
            <p:cNvSpPr/>
            <p:nvPr/>
          </p:nvSpPr>
          <p:spPr>
            <a:xfrm>
              <a:off x="195724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4" name="Google Shape;2804;p18"/>
            <p:cNvSpPr/>
            <p:nvPr/>
          </p:nvSpPr>
          <p:spPr>
            <a:xfrm>
              <a:off x="1790857" y="443705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5" name="Google Shape;2805;p18"/>
            <p:cNvSpPr/>
            <p:nvPr/>
          </p:nvSpPr>
          <p:spPr>
            <a:xfrm>
              <a:off x="164291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6" name="Google Shape;2806;p18"/>
            <p:cNvSpPr/>
            <p:nvPr/>
          </p:nvSpPr>
          <p:spPr>
            <a:xfrm>
              <a:off x="1513494" y="443705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7" name="Google Shape;2807;p18"/>
            <p:cNvSpPr/>
            <p:nvPr/>
          </p:nvSpPr>
          <p:spPr>
            <a:xfrm>
              <a:off x="2400974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8" name="Google Shape;2808;p18"/>
            <p:cNvSpPr/>
            <p:nvPr/>
          </p:nvSpPr>
          <p:spPr>
            <a:xfrm>
              <a:off x="2253074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9" name="Google Shape;2809;p18"/>
            <p:cNvSpPr/>
            <p:nvPr/>
          </p:nvSpPr>
          <p:spPr>
            <a:xfrm>
              <a:off x="2086674" y="27732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0" name="Google Shape;2810;p18"/>
            <p:cNvSpPr/>
            <p:nvPr/>
          </p:nvSpPr>
          <p:spPr>
            <a:xfrm>
              <a:off x="195724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1" name="Google Shape;2811;p18"/>
            <p:cNvSpPr/>
            <p:nvPr/>
          </p:nvSpPr>
          <p:spPr>
            <a:xfrm>
              <a:off x="1790857" y="27732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2" name="Google Shape;2812;p18"/>
            <p:cNvSpPr/>
            <p:nvPr/>
          </p:nvSpPr>
          <p:spPr>
            <a:xfrm>
              <a:off x="164291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3" name="Google Shape;2813;p18"/>
            <p:cNvSpPr/>
            <p:nvPr/>
          </p:nvSpPr>
          <p:spPr>
            <a:xfrm>
              <a:off x="2400974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4" name="Google Shape;2814;p18"/>
            <p:cNvSpPr/>
            <p:nvPr/>
          </p:nvSpPr>
          <p:spPr>
            <a:xfrm>
              <a:off x="2253074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5" name="Google Shape;2815;p18"/>
            <p:cNvSpPr/>
            <p:nvPr/>
          </p:nvSpPr>
          <p:spPr>
            <a:xfrm>
              <a:off x="2086674" y="129404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6" name="Google Shape;2816;p18"/>
            <p:cNvSpPr/>
            <p:nvPr/>
          </p:nvSpPr>
          <p:spPr>
            <a:xfrm>
              <a:off x="195724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2817;p18"/>
            <p:cNvSpPr/>
            <p:nvPr/>
          </p:nvSpPr>
          <p:spPr>
            <a:xfrm>
              <a:off x="1790857" y="129404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8" name="Google Shape;2818;p18"/>
            <p:cNvSpPr/>
            <p:nvPr/>
          </p:nvSpPr>
          <p:spPr>
            <a:xfrm>
              <a:off x="2400974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9" name="Google Shape;2819;p18"/>
            <p:cNvSpPr/>
            <p:nvPr/>
          </p:nvSpPr>
          <p:spPr>
            <a:xfrm>
              <a:off x="2253074" y="-12"/>
              <a:ext cx="147916" cy="129432"/>
            </a:xfrm>
            <a:custGeom>
              <a:avLst/>
              <a:gdLst/>
              <a:ahLst/>
              <a:cxnLst/>
              <a:rect l="l" t="t" r="r" b="b"/>
              <a:pathLst>
                <a:path w="9523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18"/>
            <p:cNvSpPr/>
            <p:nvPr/>
          </p:nvSpPr>
          <p:spPr>
            <a:xfrm>
              <a:off x="2086674" y="-12"/>
              <a:ext cx="166415" cy="129432"/>
            </a:xfrm>
            <a:custGeom>
              <a:avLst/>
              <a:gdLst/>
              <a:ahLst/>
              <a:cxnLst/>
              <a:rect l="l" t="t" r="r" b="b"/>
              <a:pathLst>
                <a:path w="1071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18"/>
            <p:cNvSpPr/>
            <p:nvPr/>
          </p:nvSpPr>
          <p:spPr>
            <a:xfrm>
              <a:off x="195724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18"/>
            <p:cNvSpPr/>
            <p:nvPr/>
          </p:nvSpPr>
          <p:spPr>
            <a:xfrm>
              <a:off x="253040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23;p18"/>
            <p:cNvSpPr/>
            <p:nvPr/>
          </p:nvSpPr>
          <p:spPr>
            <a:xfrm>
              <a:off x="267832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4" name="Google Shape;2824;p18"/>
            <p:cNvSpPr/>
            <p:nvPr/>
          </p:nvSpPr>
          <p:spPr>
            <a:xfrm>
              <a:off x="2807755" y="2070781"/>
              <a:ext cx="166431" cy="147916"/>
            </a:xfrm>
            <a:custGeom>
              <a:avLst/>
              <a:gdLst/>
              <a:ahLst/>
              <a:cxnLst/>
              <a:rect l="l" t="t" r="r" b="b"/>
              <a:pathLst>
                <a:path w="10715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5" name="Google Shape;2825;p18"/>
            <p:cNvSpPr/>
            <p:nvPr/>
          </p:nvSpPr>
          <p:spPr>
            <a:xfrm>
              <a:off x="297417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6" name="Google Shape;2826;p18"/>
            <p:cNvSpPr/>
            <p:nvPr/>
          </p:nvSpPr>
          <p:spPr>
            <a:xfrm>
              <a:off x="312208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7" name="Google Shape;2827;p18"/>
            <p:cNvSpPr/>
            <p:nvPr/>
          </p:nvSpPr>
          <p:spPr>
            <a:xfrm>
              <a:off x="326998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8" name="Google Shape;2828;p18"/>
            <p:cNvSpPr/>
            <p:nvPr/>
          </p:nvSpPr>
          <p:spPr>
            <a:xfrm>
              <a:off x="341790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9" name="Google Shape;2829;p18"/>
            <p:cNvSpPr/>
            <p:nvPr/>
          </p:nvSpPr>
          <p:spPr>
            <a:xfrm>
              <a:off x="3565818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0" name="Google Shape;2830;p18"/>
            <p:cNvSpPr/>
            <p:nvPr/>
          </p:nvSpPr>
          <p:spPr>
            <a:xfrm>
              <a:off x="3713719" y="2070781"/>
              <a:ext cx="147963" cy="147916"/>
            </a:xfrm>
            <a:custGeom>
              <a:avLst/>
              <a:gdLst/>
              <a:ahLst/>
              <a:cxnLst/>
              <a:rect l="l" t="t" r="r" b="b"/>
              <a:pathLst>
                <a:path w="9526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1" name="Google Shape;2831;p18"/>
            <p:cNvSpPr/>
            <p:nvPr/>
          </p:nvSpPr>
          <p:spPr>
            <a:xfrm>
              <a:off x="386166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2" name="Google Shape;2832;p18"/>
            <p:cNvSpPr/>
            <p:nvPr/>
          </p:nvSpPr>
          <p:spPr>
            <a:xfrm>
              <a:off x="400956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3" name="Google Shape;2833;p18"/>
            <p:cNvSpPr/>
            <p:nvPr/>
          </p:nvSpPr>
          <p:spPr>
            <a:xfrm>
              <a:off x="415748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4" name="Google Shape;2834;p18"/>
            <p:cNvSpPr/>
            <p:nvPr/>
          </p:nvSpPr>
          <p:spPr>
            <a:xfrm>
              <a:off x="430539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5" name="Google Shape;2835;p18"/>
            <p:cNvSpPr/>
            <p:nvPr/>
          </p:nvSpPr>
          <p:spPr>
            <a:xfrm>
              <a:off x="253040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6" name="Google Shape;2836;p18"/>
            <p:cNvSpPr/>
            <p:nvPr/>
          </p:nvSpPr>
          <p:spPr>
            <a:xfrm>
              <a:off x="267832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7" name="Google Shape;2837;p18"/>
            <p:cNvSpPr/>
            <p:nvPr/>
          </p:nvSpPr>
          <p:spPr>
            <a:xfrm>
              <a:off x="2807755" y="192286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8" name="Google Shape;2838;p18"/>
            <p:cNvSpPr/>
            <p:nvPr/>
          </p:nvSpPr>
          <p:spPr>
            <a:xfrm>
              <a:off x="297417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9" name="Google Shape;2839;p18"/>
            <p:cNvSpPr/>
            <p:nvPr/>
          </p:nvSpPr>
          <p:spPr>
            <a:xfrm>
              <a:off x="312208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0" name="Google Shape;2840;p18"/>
            <p:cNvSpPr/>
            <p:nvPr/>
          </p:nvSpPr>
          <p:spPr>
            <a:xfrm>
              <a:off x="326998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1" name="Google Shape;2841;p18"/>
            <p:cNvSpPr/>
            <p:nvPr/>
          </p:nvSpPr>
          <p:spPr>
            <a:xfrm>
              <a:off x="341790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2" name="Google Shape;2842;p18"/>
            <p:cNvSpPr/>
            <p:nvPr/>
          </p:nvSpPr>
          <p:spPr>
            <a:xfrm>
              <a:off x="3565818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3" name="Google Shape;2843;p18"/>
            <p:cNvSpPr/>
            <p:nvPr/>
          </p:nvSpPr>
          <p:spPr>
            <a:xfrm>
              <a:off x="3713719" y="192286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4" name="Google Shape;2844;p18"/>
            <p:cNvSpPr/>
            <p:nvPr/>
          </p:nvSpPr>
          <p:spPr>
            <a:xfrm>
              <a:off x="386166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5" name="Google Shape;2845;p18"/>
            <p:cNvSpPr/>
            <p:nvPr/>
          </p:nvSpPr>
          <p:spPr>
            <a:xfrm>
              <a:off x="400956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6" name="Google Shape;2846;p18"/>
            <p:cNvSpPr/>
            <p:nvPr/>
          </p:nvSpPr>
          <p:spPr>
            <a:xfrm>
              <a:off x="415748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7" name="Google Shape;2847;p18"/>
            <p:cNvSpPr/>
            <p:nvPr/>
          </p:nvSpPr>
          <p:spPr>
            <a:xfrm>
              <a:off x="430539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8" name="Google Shape;2848;p18"/>
            <p:cNvSpPr/>
            <p:nvPr/>
          </p:nvSpPr>
          <p:spPr>
            <a:xfrm>
              <a:off x="445331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9" name="Google Shape;2849;p18"/>
            <p:cNvSpPr/>
            <p:nvPr/>
          </p:nvSpPr>
          <p:spPr>
            <a:xfrm>
              <a:off x="4601215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0" name="Google Shape;2850;p18"/>
            <p:cNvSpPr/>
            <p:nvPr/>
          </p:nvSpPr>
          <p:spPr>
            <a:xfrm>
              <a:off x="253040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1" name="Google Shape;2851;p18"/>
            <p:cNvSpPr/>
            <p:nvPr/>
          </p:nvSpPr>
          <p:spPr>
            <a:xfrm>
              <a:off x="267832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2" name="Google Shape;2852;p18"/>
            <p:cNvSpPr/>
            <p:nvPr/>
          </p:nvSpPr>
          <p:spPr>
            <a:xfrm>
              <a:off x="2807755" y="175648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3" name="Google Shape;2853;p18"/>
            <p:cNvSpPr/>
            <p:nvPr/>
          </p:nvSpPr>
          <p:spPr>
            <a:xfrm>
              <a:off x="297417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4" name="Google Shape;2854;p18"/>
            <p:cNvSpPr/>
            <p:nvPr/>
          </p:nvSpPr>
          <p:spPr>
            <a:xfrm>
              <a:off x="312208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5" name="Google Shape;2855;p18"/>
            <p:cNvSpPr/>
            <p:nvPr/>
          </p:nvSpPr>
          <p:spPr>
            <a:xfrm>
              <a:off x="326998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6" name="Google Shape;2856;p18"/>
            <p:cNvSpPr/>
            <p:nvPr/>
          </p:nvSpPr>
          <p:spPr>
            <a:xfrm>
              <a:off x="341790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7" name="Google Shape;2857;p18"/>
            <p:cNvSpPr/>
            <p:nvPr/>
          </p:nvSpPr>
          <p:spPr>
            <a:xfrm>
              <a:off x="3565818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8" name="Google Shape;2858;p18"/>
            <p:cNvSpPr/>
            <p:nvPr/>
          </p:nvSpPr>
          <p:spPr>
            <a:xfrm>
              <a:off x="3713719" y="175648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9" name="Google Shape;2859;p18"/>
            <p:cNvSpPr/>
            <p:nvPr/>
          </p:nvSpPr>
          <p:spPr>
            <a:xfrm>
              <a:off x="386166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0" name="Google Shape;2860;p18"/>
            <p:cNvSpPr/>
            <p:nvPr/>
          </p:nvSpPr>
          <p:spPr>
            <a:xfrm>
              <a:off x="400956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1" name="Google Shape;2861;p18"/>
            <p:cNvSpPr/>
            <p:nvPr/>
          </p:nvSpPr>
          <p:spPr>
            <a:xfrm>
              <a:off x="415748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2" name="Google Shape;2862;p18"/>
            <p:cNvSpPr/>
            <p:nvPr/>
          </p:nvSpPr>
          <p:spPr>
            <a:xfrm>
              <a:off x="430539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3" name="Google Shape;2863;p18"/>
            <p:cNvSpPr/>
            <p:nvPr/>
          </p:nvSpPr>
          <p:spPr>
            <a:xfrm>
              <a:off x="445331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4" name="Google Shape;2864;p18"/>
            <p:cNvSpPr/>
            <p:nvPr/>
          </p:nvSpPr>
          <p:spPr>
            <a:xfrm>
              <a:off x="4601215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5" name="Google Shape;2865;p18"/>
            <p:cNvSpPr/>
            <p:nvPr/>
          </p:nvSpPr>
          <p:spPr>
            <a:xfrm>
              <a:off x="253040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6" name="Google Shape;2866;p18"/>
            <p:cNvSpPr/>
            <p:nvPr/>
          </p:nvSpPr>
          <p:spPr>
            <a:xfrm>
              <a:off x="267832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7" name="Google Shape;2867;p18"/>
            <p:cNvSpPr/>
            <p:nvPr/>
          </p:nvSpPr>
          <p:spPr>
            <a:xfrm>
              <a:off x="2807755" y="162704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8" name="Google Shape;2868;p18"/>
            <p:cNvSpPr/>
            <p:nvPr/>
          </p:nvSpPr>
          <p:spPr>
            <a:xfrm>
              <a:off x="297417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9" name="Google Shape;2869;p18"/>
            <p:cNvSpPr/>
            <p:nvPr/>
          </p:nvSpPr>
          <p:spPr>
            <a:xfrm>
              <a:off x="312208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0" name="Google Shape;2870;p18"/>
            <p:cNvSpPr/>
            <p:nvPr/>
          </p:nvSpPr>
          <p:spPr>
            <a:xfrm>
              <a:off x="326998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1" name="Google Shape;2871;p18"/>
            <p:cNvSpPr/>
            <p:nvPr/>
          </p:nvSpPr>
          <p:spPr>
            <a:xfrm>
              <a:off x="341790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2" name="Google Shape;2872;p18"/>
            <p:cNvSpPr/>
            <p:nvPr/>
          </p:nvSpPr>
          <p:spPr>
            <a:xfrm>
              <a:off x="3565818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3" name="Google Shape;2873;p18"/>
            <p:cNvSpPr/>
            <p:nvPr/>
          </p:nvSpPr>
          <p:spPr>
            <a:xfrm>
              <a:off x="3713719" y="162704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4" name="Google Shape;2874;p18"/>
            <p:cNvSpPr/>
            <p:nvPr/>
          </p:nvSpPr>
          <p:spPr>
            <a:xfrm>
              <a:off x="386166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5" name="Google Shape;2875;p18"/>
            <p:cNvSpPr/>
            <p:nvPr/>
          </p:nvSpPr>
          <p:spPr>
            <a:xfrm>
              <a:off x="400956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6" name="Google Shape;2876;p18"/>
            <p:cNvSpPr/>
            <p:nvPr/>
          </p:nvSpPr>
          <p:spPr>
            <a:xfrm>
              <a:off x="415748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7" name="Google Shape;2877;p18"/>
            <p:cNvSpPr/>
            <p:nvPr/>
          </p:nvSpPr>
          <p:spPr>
            <a:xfrm>
              <a:off x="430539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8" name="Google Shape;2878;p18"/>
            <p:cNvSpPr/>
            <p:nvPr/>
          </p:nvSpPr>
          <p:spPr>
            <a:xfrm>
              <a:off x="445331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9" name="Google Shape;2879;p18"/>
            <p:cNvSpPr/>
            <p:nvPr/>
          </p:nvSpPr>
          <p:spPr>
            <a:xfrm>
              <a:off x="4601215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0" name="Google Shape;2880;p18"/>
            <p:cNvSpPr/>
            <p:nvPr/>
          </p:nvSpPr>
          <p:spPr>
            <a:xfrm>
              <a:off x="253040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1" name="Google Shape;2881;p18"/>
            <p:cNvSpPr/>
            <p:nvPr/>
          </p:nvSpPr>
          <p:spPr>
            <a:xfrm>
              <a:off x="267832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2" name="Google Shape;2882;p18"/>
            <p:cNvSpPr/>
            <p:nvPr/>
          </p:nvSpPr>
          <p:spPr>
            <a:xfrm>
              <a:off x="2807755" y="1460633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3" name="Google Shape;2883;p18"/>
            <p:cNvSpPr/>
            <p:nvPr/>
          </p:nvSpPr>
          <p:spPr>
            <a:xfrm>
              <a:off x="297417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4" name="Google Shape;2884;p18"/>
            <p:cNvSpPr/>
            <p:nvPr/>
          </p:nvSpPr>
          <p:spPr>
            <a:xfrm>
              <a:off x="312208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5" name="Google Shape;2885;p18"/>
            <p:cNvSpPr/>
            <p:nvPr/>
          </p:nvSpPr>
          <p:spPr>
            <a:xfrm>
              <a:off x="326998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6" name="Google Shape;2886;p18"/>
            <p:cNvSpPr/>
            <p:nvPr/>
          </p:nvSpPr>
          <p:spPr>
            <a:xfrm>
              <a:off x="341790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7" name="Google Shape;2887;p18"/>
            <p:cNvSpPr/>
            <p:nvPr/>
          </p:nvSpPr>
          <p:spPr>
            <a:xfrm>
              <a:off x="3565818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8" name="Google Shape;2888;p18"/>
            <p:cNvSpPr/>
            <p:nvPr/>
          </p:nvSpPr>
          <p:spPr>
            <a:xfrm>
              <a:off x="3713719" y="1460633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9" name="Google Shape;2889;p18"/>
            <p:cNvSpPr/>
            <p:nvPr/>
          </p:nvSpPr>
          <p:spPr>
            <a:xfrm>
              <a:off x="386166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0" name="Google Shape;2890;p18"/>
            <p:cNvSpPr/>
            <p:nvPr/>
          </p:nvSpPr>
          <p:spPr>
            <a:xfrm>
              <a:off x="400956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1" name="Google Shape;2891;p18"/>
            <p:cNvSpPr/>
            <p:nvPr/>
          </p:nvSpPr>
          <p:spPr>
            <a:xfrm>
              <a:off x="415748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2" name="Google Shape;2892;p18"/>
            <p:cNvSpPr/>
            <p:nvPr/>
          </p:nvSpPr>
          <p:spPr>
            <a:xfrm>
              <a:off x="430539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3" name="Google Shape;2893;p18"/>
            <p:cNvSpPr/>
            <p:nvPr/>
          </p:nvSpPr>
          <p:spPr>
            <a:xfrm>
              <a:off x="445331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4" name="Google Shape;2894;p18"/>
            <p:cNvSpPr/>
            <p:nvPr/>
          </p:nvSpPr>
          <p:spPr>
            <a:xfrm>
              <a:off x="4601215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5" name="Google Shape;2895;p18"/>
            <p:cNvSpPr/>
            <p:nvPr/>
          </p:nvSpPr>
          <p:spPr>
            <a:xfrm>
              <a:off x="253040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6" name="Google Shape;2896;p18"/>
            <p:cNvSpPr/>
            <p:nvPr/>
          </p:nvSpPr>
          <p:spPr>
            <a:xfrm>
              <a:off x="267832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7" name="Google Shape;2897;p18"/>
            <p:cNvSpPr/>
            <p:nvPr/>
          </p:nvSpPr>
          <p:spPr>
            <a:xfrm>
              <a:off x="2807755" y="1331201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8" name="Google Shape;2898;p18"/>
            <p:cNvSpPr/>
            <p:nvPr/>
          </p:nvSpPr>
          <p:spPr>
            <a:xfrm>
              <a:off x="297417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9" name="Google Shape;2899;p18"/>
            <p:cNvSpPr/>
            <p:nvPr/>
          </p:nvSpPr>
          <p:spPr>
            <a:xfrm>
              <a:off x="312208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0" name="Google Shape;2900;p18"/>
            <p:cNvSpPr/>
            <p:nvPr/>
          </p:nvSpPr>
          <p:spPr>
            <a:xfrm>
              <a:off x="326998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1" name="Google Shape;2901;p18"/>
            <p:cNvSpPr/>
            <p:nvPr/>
          </p:nvSpPr>
          <p:spPr>
            <a:xfrm>
              <a:off x="341790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2" name="Google Shape;2902;p18"/>
            <p:cNvSpPr/>
            <p:nvPr/>
          </p:nvSpPr>
          <p:spPr>
            <a:xfrm>
              <a:off x="3565818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3" name="Google Shape;2903;p18"/>
            <p:cNvSpPr/>
            <p:nvPr/>
          </p:nvSpPr>
          <p:spPr>
            <a:xfrm>
              <a:off x="3713719" y="1331201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4" name="Google Shape;2904;p18"/>
            <p:cNvSpPr/>
            <p:nvPr/>
          </p:nvSpPr>
          <p:spPr>
            <a:xfrm>
              <a:off x="386166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5" name="Google Shape;2905;p18"/>
            <p:cNvSpPr/>
            <p:nvPr/>
          </p:nvSpPr>
          <p:spPr>
            <a:xfrm>
              <a:off x="400956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6" name="Google Shape;2906;p18"/>
            <p:cNvSpPr/>
            <p:nvPr/>
          </p:nvSpPr>
          <p:spPr>
            <a:xfrm>
              <a:off x="415748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7" name="Google Shape;2907;p18"/>
            <p:cNvSpPr/>
            <p:nvPr/>
          </p:nvSpPr>
          <p:spPr>
            <a:xfrm>
              <a:off x="430539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8" name="Google Shape;2908;p18"/>
            <p:cNvSpPr/>
            <p:nvPr/>
          </p:nvSpPr>
          <p:spPr>
            <a:xfrm>
              <a:off x="445331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9" name="Google Shape;2909;p18"/>
            <p:cNvSpPr/>
            <p:nvPr/>
          </p:nvSpPr>
          <p:spPr>
            <a:xfrm>
              <a:off x="4601215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0" name="Google Shape;2910;p18"/>
            <p:cNvSpPr/>
            <p:nvPr/>
          </p:nvSpPr>
          <p:spPr>
            <a:xfrm>
              <a:off x="253040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1" name="Google Shape;2911;p18"/>
            <p:cNvSpPr/>
            <p:nvPr/>
          </p:nvSpPr>
          <p:spPr>
            <a:xfrm>
              <a:off x="267832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2" name="Google Shape;2912;p18"/>
            <p:cNvSpPr/>
            <p:nvPr/>
          </p:nvSpPr>
          <p:spPr>
            <a:xfrm>
              <a:off x="2807755" y="118328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3" name="Google Shape;2913;p18"/>
            <p:cNvSpPr/>
            <p:nvPr/>
          </p:nvSpPr>
          <p:spPr>
            <a:xfrm>
              <a:off x="297417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4" name="Google Shape;2914;p18"/>
            <p:cNvSpPr/>
            <p:nvPr/>
          </p:nvSpPr>
          <p:spPr>
            <a:xfrm>
              <a:off x="312208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5" name="Google Shape;2915;p18"/>
            <p:cNvSpPr/>
            <p:nvPr/>
          </p:nvSpPr>
          <p:spPr>
            <a:xfrm>
              <a:off x="326998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6" name="Google Shape;2916;p18"/>
            <p:cNvSpPr/>
            <p:nvPr/>
          </p:nvSpPr>
          <p:spPr>
            <a:xfrm>
              <a:off x="341790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7" name="Google Shape;2917;p18"/>
            <p:cNvSpPr/>
            <p:nvPr/>
          </p:nvSpPr>
          <p:spPr>
            <a:xfrm>
              <a:off x="3565818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8" name="Google Shape;2918;p18"/>
            <p:cNvSpPr/>
            <p:nvPr/>
          </p:nvSpPr>
          <p:spPr>
            <a:xfrm>
              <a:off x="3713719" y="118328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9" name="Google Shape;2919;p18"/>
            <p:cNvSpPr/>
            <p:nvPr/>
          </p:nvSpPr>
          <p:spPr>
            <a:xfrm>
              <a:off x="386166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0" name="Google Shape;2920;p18"/>
            <p:cNvSpPr/>
            <p:nvPr/>
          </p:nvSpPr>
          <p:spPr>
            <a:xfrm>
              <a:off x="400956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1" name="Google Shape;2921;p18"/>
            <p:cNvSpPr/>
            <p:nvPr/>
          </p:nvSpPr>
          <p:spPr>
            <a:xfrm>
              <a:off x="415748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2" name="Google Shape;2922;p18"/>
            <p:cNvSpPr/>
            <p:nvPr/>
          </p:nvSpPr>
          <p:spPr>
            <a:xfrm>
              <a:off x="430539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3" name="Google Shape;2923;p18"/>
            <p:cNvSpPr/>
            <p:nvPr/>
          </p:nvSpPr>
          <p:spPr>
            <a:xfrm>
              <a:off x="253040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4" name="Google Shape;2924;p18"/>
            <p:cNvSpPr/>
            <p:nvPr/>
          </p:nvSpPr>
          <p:spPr>
            <a:xfrm>
              <a:off x="267832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5" name="Google Shape;2925;p18"/>
            <p:cNvSpPr/>
            <p:nvPr/>
          </p:nvSpPr>
          <p:spPr>
            <a:xfrm>
              <a:off x="2807755" y="101690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6" name="Google Shape;2926;p18"/>
            <p:cNvSpPr/>
            <p:nvPr/>
          </p:nvSpPr>
          <p:spPr>
            <a:xfrm>
              <a:off x="297417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7" name="Google Shape;2927;p18"/>
            <p:cNvSpPr/>
            <p:nvPr/>
          </p:nvSpPr>
          <p:spPr>
            <a:xfrm>
              <a:off x="312208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8" name="Google Shape;2928;p18"/>
            <p:cNvSpPr/>
            <p:nvPr/>
          </p:nvSpPr>
          <p:spPr>
            <a:xfrm>
              <a:off x="326998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9" name="Google Shape;2929;p18"/>
            <p:cNvSpPr/>
            <p:nvPr/>
          </p:nvSpPr>
          <p:spPr>
            <a:xfrm>
              <a:off x="341790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0" name="Google Shape;2930;p18"/>
            <p:cNvSpPr/>
            <p:nvPr/>
          </p:nvSpPr>
          <p:spPr>
            <a:xfrm>
              <a:off x="3565818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1" name="Google Shape;2931;p18"/>
            <p:cNvSpPr/>
            <p:nvPr/>
          </p:nvSpPr>
          <p:spPr>
            <a:xfrm>
              <a:off x="3713719" y="101690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2" name="Google Shape;2932;p18"/>
            <p:cNvSpPr/>
            <p:nvPr/>
          </p:nvSpPr>
          <p:spPr>
            <a:xfrm>
              <a:off x="386166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3" name="Google Shape;2933;p18"/>
            <p:cNvSpPr/>
            <p:nvPr/>
          </p:nvSpPr>
          <p:spPr>
            <a:xfrm>
              <a:off x="400956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4" name="Google Shape;2934;p18"/>
            <p:cNvSpPr/>
            <p:nvPr/>
          </p:nvSpPr>
          <p:spPr>
            <a:xfrm>
              <a:off x="415748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5" name="Google Shape;2935;p18"/>
            <p:cNvSpPr/>
            <p:nvPr/>
          </p:nvSpPr>
          <p:spPr>
            <a:xfrm>
              <a:off x="253040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6" name="Google Shape;2936;p18"/>
            <p:cNvSpPr/>
            <p:nvPr/>
          </p:nvSpPr>
          <p:spPr>
            <a:xfrm>
              <a:off x="267832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7" name="Google Shape;2937;p18"/>
            <p:cNvSpPr/>
            <p:nvPr/>
          </p:nvSpPr>
          <p:spPr>
            <a:xfrm>
              <a:off x="2807755" y="88746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8" name="Google Shape;2938;p18"/>
            <p:cNvSpPr/>
            <p:nvPr/>
          </p:nvSpPr>
          <p:spPr>
            <a:xfrm>
              <a:off x="297417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9" name="Google Shape;2939;p18"/>
            <p:cNvSpPr/>
            <p:nvPr/>
          </p:nvSpPr>
          <p:spPr>
            <a:xfrm>
              <a:off x="312208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0" name="Google Shape;2940;p18"/>
            <p:cNvSpPr/>
            <p:nvPr/>
          </p:nvSpPr>
          <p:spPr>
            <a:xfrm>
              <a:off x="326998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1" name="Google Shape;2941;p18"/>
            <p:cNvSpPr/>
            <p:nvPr/>
          </p:nvSpPr>
          <p:spPr>
            <a:xfrm>
              <a:off x="341790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2" name="Google Shape;2942;p18"/>
            <p:cNvSpPr/>
            <p:nvPr/>
          </p:nvSpPr>
          <p:spPr>
            <a:xfrm>
              <a:off x="3565818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3" name="Google Shape;2943;p18"/>
            <p:cNvSpPr/>
            <p:nvPr/>
          </p:nvSpPr>
          <p:spPr>
            <a:xfrm>
              <a:off x="3713719" y="88746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4" name="Google Shape;2944;p18"/>
            <p:cNvSpPr/>
            <p:nvPr/>
          </p:nvSpPr>
          <p:spPr>
            <a:xfrm>
              <a:off x="386166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5" name="Google Shape;2945;p18"/>
            <p:cNvSpPr/>
            <p:nvPr/>
          </p:nvSpPr>
          <p:spPr>
            <a:xfrm>
              <a:off x="400956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6" name="Google Shape;2946;p18"/>
            <p:cNvSpPr/>
            <p:nvPr/>
          </p:nvSpPr>
          <p:spPr>
            <a:xfrm>
              <a:off x="415748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7" name="Google Shape;2947;p18"/>
            <p:cNvSpPr/>
            <p:nvPr/>
          </p:nvSpPr>
          <p:spPr>
            <a:xfrm>
              <a:off x="253040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8" name="Google Shape;2948;p18"/>
            <p:cNvSpPr/>
            <p:nvPr/>
          </p:nvSpPr>
          <p:spPr>
            <a:xfrm>
              <a:off x="267832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9" name="Google Shape;2949;p18"/>
            <p:cNvSpPr/>
            <p:nvPr/>
          </p:nvSpPr>
          <p:spPr>
            <a:xfrm>
              <a:off x="2807755" y="739552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4" y="952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0" name="Google Shape;2950;p18"/>
            <p:cNvSpPr/>
            <p:nvPr/>
          </p:nvSpPr>
          <p:spPr>
            <a:xfrm>
              <a:off x="297417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1" name="Google Shape;2951;p18"/>
            <p:cNvSpPr/>
            <p:nvPr/>
          </p:nvSpPr>
          <p:spPr>
            <a:xfrm>
              <a:off x="312208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2" name="Google Shape;2952;p18"/>
            <p:cNvSpPr/>
            <p:nvPr/>
          </p:nvSpPr>
          <p:spPr>
            <a:xfrm>
              <a:off x="326998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3" name="Google Shape;2953;p18"/>
            <p:cNvSpPr/>
            <p:nvPr/>
          </p:nvSpPr>
          <p:spPr>
            <a:xfrm>
              <a:off x="3417902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4" name="Google Shape;2954;p18"/>
            <p:cNvSpPr/>
            <p:nvPr/>
          </p:nvSpPr>
          <p:spPr>
            <a:xfrm>
              <a:off x="3565818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5" name="Google Shape;2955;p18"/>
            <p:cNvSpPr/>
            <p:nvPr/>
          </p:nvSpPr>
          <p:spPr>
            <a:xfrm>
              <a:off x="3713719" y="739552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5" y="9524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6" name="Google Shape;2956;p18"/>
            <p:cNvSpPr/>
            <p:nvPr/>
          </p:nvSpPr>
          <p:spPr>
            <a:xfrm>
              <a:off x="386166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7" name="Google Shape;2957;p18"/>
            <p:cNvSpPr/>
            <p:nvPr/>
          </p:nvSpPr>
          <p:spPr>
            <a:xfrm>
              <a:off x="400956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8" name="Google Shape;2958;p18"/>
            <p:cNvSpPr/>
            <p:nvPr/>
          </p:nvSpPr>
          <p:spPr>
            <a:xfrm>
              <a:off x="253040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9" name="Google Shape;2959;p18"/>
            <p:cNvSpPr/>
            <p:nvPr/>
          </p:nvSpPr>
          <p:spPr>
            <a:xfrm>
              <a:off x="267832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0" name="Google Shape;2960;p18"/>
            <p:cNvSpPr/>
            <p:nvPr/>
          </p:nvSpPr>
          <p:spPr>
            <a:xfrm>
              <a:off x="2807755" y="573137"/>
              <a:ext cx="166431" cy="166431"/>
            </a:xfrm>
            <a:custGeom>
              <a:avLst/>
              <a:gdLst/>
              <a:ahLst/>
              <a:cxnLst/>
              <a:rect l="l" t="t" r="r" b="b"/>
              <a:pathLst>
                <a:path w="10715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4" y="10715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1" name="Google Shape;2961;p18"/>
            <p:cNvSpPr/>
            <p:nvPr/>
          </p:nvSpPr>
          <p:spPr>
            <a:xfrm>
              <a:off x="297417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2" name="Google Shape;2962;p18"/>
            <p:cNvSpPr/>
            <p:nvPr/>
          </p:nvSpPr>
          <p:spPr>
            <a:xfrm>
              <a:off x="3122086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3" name="Google Shape;2963;p18"/>
            <p:cNvSpPr/>
            <p:nvPr/>
          </p:nvSpPr>
          <p:spPr>
            <a:xfrm>
              <a:off x="326998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4" name="Google Shape;2964;p18"/>
            <p:cNvSpPr/>
            <p:nvPr/>
          </p:nvSpPr>
          <p:spPr>
            <a:xfrm>
              <a:off x="3417902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5" name="Google Shape;2965;p18"/>
            <p:cNvSpPr/>
            <p:nvPr/>
          </p:nvSpPr>
          <p:spPr>
            <a:xfrm>
              <a:off x="253040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6" name="Google Shape;2966;p18"/>
            <p:cNvSpPr/>
            <p:nvPr/>
          </p:nvSpPr>
          <p:spPr>
            <a:xfrm>
              <a:off x="267832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7" name="Google Shape;2967;p18"/>
            <p:cNvSpPr/>
            <p:nvPr/>
          </p:nvSpPr>
          <p:spPr>
            <a:xfrm>
              <a:off x="2807755" y="443705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4" y="833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8" name="Google Shape;2968;p18"/>
            <p:cNvSpPr/>
            <p:nvPr/>
          </p:nvSpPr>
          <p:spPr>
            <a:xfrm>
              <a:off x="297417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9" name="Google Shape;2969;p18"/>
            <p:cNvSpPr/>
            <p:nvPr/>
          </p:nvSpPr>
          <p:spPr>
            <a:xfrm>
              <a:off x="3122086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0" name="Google Shape;2970;p18"/>
            <p:cNvSpPr/>
            <p:nvPr/>
          </p:nvSpPr>
          <p:spPr>
            <a:xfrm>
              <a:off x="326998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1" name="Google Shape;2971;p18"/>
            <p:cNvSpPr/>
            <p:nvPr/>
          </p:nvSpPr>
          <p:spPr>
            <a:xfrm>
              <a:off x="3417902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" name="Google Shape;2972;p18"/>
            <p:cNvSpPr/>
            <p:nvPr/>
          </p:nvSpPr>
          <p:spPr>
            <a:xfrm>
              <a:off x="253040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" name="Google Shape;2973;p18"/>
            <p:cNvSpPr/>
            <p:nvPr/>
          </p:nvSpPr>
          <p:spPr>
            <a:xfrm>
              <a:off x="267832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4" name="Google Shape;2974;p18"/>
            <p:cNvSpPr/>
            <p:nvPr/>
          </p:nvSpPr>
          <p:spPr>
            <a:xfrm>
              <a:off x="2807755" y="27732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5" name="Google Shape;2975;p18"/>
            <p:cNvSpPr/>
            <p:nvPr/>
          </p:nvSpPr>
          <p:spPr>
            <a:xfrm>
              <a:off x="297417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6" name="Google Shape;2976;p18"/>
            <p:cNvSpPr/>
            <p:nvPr/>
          </p:nvSpPr>
          <p:spPr>
            <a:xfrm>
              <a:off x="3122086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7" name="Google Shape;2977;p18"/>
            <p:cNvSpPr/>
            <p:nvPr/>
          </p:nvSpPr>
          <p:spPr>
            <a:xfrm>
              <a:off x="326998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8" name="Google Shape;2978;p18"/>
            <p:cNvSpPr/>
            <p:nvPr/>
          </p:nvSpPr>
          <p:spPr>
            <a:xfrm>
              <a:off x="2530406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9" name="Google Shape;2979;p18"/>
            <p:cNvSpPr/>
            <p:nvPr/>
          </p:nvSpPr>
          <p:spPr>
            <a:xfrm>
              <a:off x="267832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0" name="Google Shape;2980;p18"/>
            <p:cNvSpPr/>
            <p:nvPr/>
          </p:nvSpPr>
          <p:spPr>
            <a:xfrm>
              <a:off x="2807755" y="129404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1" name="Google Shape;2981;p18"/>
            <p:cNvSpPr/>
            <p:nvPr/>
          </p:nvSpPr>
          <p:spPr>
            <a:xfrm>
              <a:off x="2974170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2" name="Google Shape;2982;p18"/>
            <p:cNvSpPr/>
            <p:nvPr/>
          </p:nvSpPr>
          <p:spPr>
            <a:xfrm>
              <a:off x="3122086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3" name="Google Shape;2983;p18"/>
            <p:cNvSpPr/>
            <p:nvPr/>
          </p:nvSpPr>
          <p:spPr>
            <a:xfrm>
              <a:off x="2530406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4" name="Google Shape;2984;p18"/>
            <p:cNvSpPr/>
            <p:nvPr/>
          </p:nvSpPr>
          <p:spPr>
            <a:xfrm>
              <a:off x="267832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5" name="Google Shape;2985;p18"/>
            <p:cNvSpPr/>
            <p:nvPr/>
          </p:nvSpPr>
          <p:spPr>
            <a:xfrm>
              <a:off x="2807755" y="-12"/>
              <a:ext cx="166431" cy="129432"/>
            </a:xfrm>
            <a:custGeom>
              <a:avLst/>
              <a:gdLst/>
              <a:ahLst/>
              <a:cxnLst/>
              <a:rect l="l" t="t" r="r" b="b"/>
              <a:pathLst>
                <a:path w="10715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6" name="Google Shape;2986;p18"/>
            <p:cNvSpPr/>
            <p:nvPr/>
          </p:nvSpPr>
          <p:spPr>
            <a:xfrm>
              <a:off x="2974170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87" name="Google Shape;2987;p18"/>
          <p:cNvSpPr txBox="1">
            <a:spLocks noGrp="1"/>
          </p:cNvSpPr>
          <p:nvPr>
            <p:ph type="title"/>
          </p:nvPr>
        </p:nvSpPr>
        <p:spPr>
          <a:xfrm>
            <a:off x="1334700" y="1601125"/>
            <a:ext cx="6474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988" name="Google Shape;2988;p18"/>
          <p:cNvSpPr txBox="1">
            <a:spLocks noGrp="1"/>
          </p:cNvSpPr>
          <p:nvPr>
            <p:ph type="title" idx="2" hasCustomPrompt="1"/>
          </p:nvPr>
        </p:nvSpPr>
        <p:spPr>
          <a:xfrm>
            <a:off x="311700" y="1106125"/>
            <a:ext cx="8520600" cy="71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2989" name="Google Shape;2989;p18"/>
          <p:cNvSpPr txBox="1">
            <a:spLocks noGrp="1"/>
          </p:cNvSpPr>
          <p:nvPr>
            <p:ph type="subTitle" idx="1"/>
          </p:nvPr>
        </p:nvSpPr>
        <p:spPr>
          <a:xfrm>
            <a:off x="1753050" y="2370125"/>
            <a:ext cx="56379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2990" name="Google Shape;2990;p18"/>
          <p:cNvGrpSpPr/>
          <p:nvPr/>
        </p:nvGrpSpPr>
        <p:grpSpPr>
          <a:xfrm>
            <a:off x="0" y="1474590"/>
            <a:ext cx="9144000" cy="3853085"/>
            <a:chOff x="0" y="1474590"/>
            <a:chExt cx="9144000" cy="3853085"/>
          </a:xfrm>
        </p:grpSpPr>
        <p:sp>
          <p:nvSpPr>
            <p:cNvPr id="2991" name="Google Shape;2991;p18"/>
            <p:cNvSpPr/>
            <p:nvPr/>
          </p:nvSpPr>
          <p:spPr>
            <a:xfrm>
              <a:off x="0" y="4025575"/>
              <a:ext cx="9144000" cy="5670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2" name="Google Shape;2992;p18"/>
            <p:cNvSpPr/>
            <p:nvPr/>
          </p:nvSpPr>
          <p:spPr>
            <a:xfrm>
              <a:off x="0" y="4598775"/>
              <a:ext cx="9144000" cy="155700"/>
            </a:xfrm>
            <a:prstGeom prst="rect">
              <a:avLst/>
            </a:pr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3" name="Google Shape;2993;p18"/>
            <p:cNvSpPr/>
            <p:nvPr/>
          </p:nvSpPr>
          <p:spPr>
            <a:xfrm>
              <a:off x="0" y="4760675"/>
              <a:ext cx="9144000" cy="567000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4" name="Google Shape;2994;p18"/>
            <p:cNvSpPr/>
            <p:nvPr/>
          </p:nvSpPr>
          <p:spPr>
            <a:xfrm>
              <a:off x="0" y="1475275"/>
              <a:ext cx="1611600" cy="5670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5" name="Google Shape;2995;p18"/>
            <p:cNvSpPr/>
            <p:nvPr/>
          </p:nvSpPr>
          <p:spPr>
            <a:xfrm>
              <a:off x="0" y="2048475"/>
              <a:ext cx="1611600" cy="155700"/>
            </a:xfrm>
            <a:prstGeom prst="rect">
              <a:avLst/>
            </a:pr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6" name="Google Shape;2996;p18"/>
            <p:cNvSpPr/>
            <p:nvPr/>
          </p:nvSpPr>
          <p:spPr>
            <a:xfrm>
              <a:off x="0" y="2204175"/>
              <a:ext cx="1611600" cy="1821300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97" name="Google Shape;2997;p18"/>
            <p:cNvGrpSpPr/>
            <p:nvPr/>
          </p:nvGrpSpPr>
          <p:grpSpPr>
            <a:xfrm>
              <a:off x="514651" y="1474590"/>
              <a:ext cx="582277" cy="2550888"/>
              <a:chOff x="573900" y="1154950"/>
              <a:chExt cx="538000" cy="2396100"/>
            </a:xfrm>
          </p:grpSpPr>
          <p:sp>
            <p:nvSpPr>
              <p:cNvPr id="2998" name="Google Shape;2998;p18"/>
              <p:cNvSpPr/>
              <p:nvPr/>
            </p:nvSpPr>
            <p:spPr>
              <a:xfrm>
                <a:off x="573900" y="1154950"/>
                <a:ext cx="71700" cy="2396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9" name="Google Shape;2999;p18"/>
              <p:cNvSpPr/>
              <p:nvPr/>
            </p:nvSpPr>
            <p:spPr>
              <a:xfrm>
                <a:off x="1040200" y="1154950"/>
                <a:ext cx="71700" cy="2396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0" name="Google Shape;3000;p18"/>
              <p:cNvSpPr/>
              <p:nvPr/>
            </p:nvSpPr>
            <p:spPr>
              <a:xfrm>
                <a:off x="595400" y="1377388"/>
                <a:ext cx="477000" cy="68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1" name="Google Shape;3001;p18"/>
              <p:cNvSpPr/>
              <p:nvPr/>
            </p:nvSpPr>
            <p:spPr>
              <a:xfrm>
                <a:off x="595400" y="1754013"/>
                <a:ext cx="477000" cy="68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2" name="Google Shape;3002;p18"/>
              <p:cNvSpPr/>
              <p:nvPr/>
            </p:nvSpPr>
            <p:spPr>
              <a:xfrm>
                <a:off x="613325" y="2130638"/>
                <a:ext cx="477000" cy="68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3" name="Google Shape;3003;p18"/>
              <p:cNvSpPr/>
              <p:nvPr/>
            </p:nvSpPr>
            <p:spPr>
              <a:xfrm>
                <a:off x="595400" y="2507263"/>
                <a:ext cx="477000" cy="68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4" name="Google Shape;3004;p18"/>
              <p:cNvSpPr/>
              <p:nvPr/>
            </p:nvSpPr>
            <p:spPr>
              <a:xfrm>
                <a:off x="595400" y="2883888"/>
                <a:ext cx="477000" cy="68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5" name="Google Shape;3005;p18"/>
              <p:cNvSpPr/>
              <p:nvPr/>
            </p:nvSpPr>
            <p:spPr>
              <a:xfrm>
                <a:off x="613325" y="3260513"/>
                <a:ext cx="477000" cy="68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SECTION_HEADER_1_1_1">
    <p:bg>
      <p:bgPr>
        <a:solidFill>
          <a:schemeClr val="accent6"/>
        </a:solidFill>
        <a:effectLst/>
      </p:bgPr>
    </p:bg>
    <p:spTree>
      <p:nvGrpSpPr>
        <p:cNvPr id="1" name="Shape 3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7" name="Google Shape;3017;p20"/>
          <p:cNvSpPr txBox="1">
            <a:spLocks noGrp="1"/>
          </p:cNvSpPr>
          <p:nvPr>
            <p:ph type="title"/>
          </p:nvPr>
        </p:nvSpPr>
        <p:spPr>
          <a:xfrm>
            <a:off x="1334700" y="1601125"/>
            <a:ext cx="6474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018" name="Google Shape;3018;p20"/>
          <p:cNvSpPr txBox="1">
            <a:spLocks noGrp="1"/>
          </p:cNvSpPr>
          <p:nvPr>
            <p:ph type="title" idx="2" hasCustomPrompt="1"/>
          </p:nvPr>
        </p:nvSpPr>
        <p:spPr>
          <a:xfrm>
            <a:off x="311700" y="1106125"/>
            <a:ext cx="8520600" cy="71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3019" name="Google Shape;3019;p20"/>
          <p:cNvSpPr txBox="1">
            <a:spLocks noGrp="1"/>
          </p:cNvSpPr>
          <p:nvPr>
            <p:ph type="subTitle" idx="1"/>
          </p:nvPr>
        </p:nvSpPr>
        <p:spPr>
          <a:xfrm>
            <a:off x="1753050" y="2370125"/>
            <a:ext cx="56379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3020" name="Google Shape;3020;p20"/>
          <p:cNvGrpSpPr/>
          <p:nvPr/>
        </p:nvGrpSpPr>
        <p:grpSpPr>
          <a:xfrm>
            <a:off x="1849188" y="277203"/>
            <a:ext cx="1443946" cy="721968"/>
            <a:chOff x="311697" y="-12"/>
            <a:chExt cx="4437449" cy="2218709"/>
          </a:xfrm>
        </p:grpSpPr>
        <p:sp>
          <p:nvSpPr>
            <p:cNvPr id="3021" name="Google Shape;3021;p20"/>
            <p:cNvSpPr/>
            <p:nvPr/>
          </p:nvSpPr>
          <p:spPr>
            <a:xfrm>
              <a:off x="2400974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022;p20"/>
            <p:cNvSpPr/>
            <p:nvPr/>
          </p:nvSpPr>
          <p:spPr>
            <a:xfrm>
              <a:off x="2253074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023;p20"/>
            <p:cNvSpPr/>
            <p:nvPr/>
          </p:nvSpPr>
          <p:spPr>
            <a:xfrm>
              <a:off x="208667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4" name="Google Shape;3024;p20"/>
            <p:cNvSpPr/>
            <p:nvPr/>
          </p:nvSpPr>
          <p:spPr>
            <a:xfrm>
              <a:off x="195724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5" name="Google Shape;3025;p20"/>
            <p:cNvSpPr/>
            <p:nvPr/>
          </p:nvSpPr>
          <p:spPr>
            <a:xfrm>
              <a:off x="1790857" y="2070781"/>
              <a:ext cx="166400" cy="147916"/>
            </a:xfrm>
            <a:custGeom>
              <a:avLst/>
              <a:gdLst/>
              <a:ahLst/>
              <a:cxnLst/>
              <a:rect l="l" t="t" r="r" b="b"/>
              <a:pathLst>
                <a:path w="1071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Google Shape;3026;p20"/>
            <p:cNvSpPr/>
            <p:nvPr/>
          </p:nvSpPr>
          <p:spPr>
            <a:xfrm>
              <a:off x="164291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20"/>
            <p:cNvSpPr/>
            <p:nvPr/>
          </p:nvSpPr>
          <p:spPr>
            <a:xfrm>
              <a:off x="1513494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3028;p20"/>
            <p:cNvSpPr/>
            <p:nvPr/>
          </p:nvSpPr>
          <p:spPr>
            <a:xfrm>
              <a:off x="134709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9" name="Google Shape;3029;p20"/>
            <p:cNvSpPr/>
            <p:nvPr/>
          </p:nvSpPr>
          <p:spPr>
            <a:xfrm>
              <a:off x="119917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Google Shape;3030;p20"/>
            <p:cNvSpPr/>
            <p:nvPr/>
          </p:nvSpPr>
          <p:spPr>
            <a:xfrm>
              <a:off x="1069761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Google Shape;3031;p20"/>
            <p:cNvSpPr/>
            <p:nvPr/>
          </p:nvSpPr>
          <p:spPr>
            <a:xfrm>
              <a:off x="903361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2" name="Google Shape;3032;p20"/>
            <p:cNvSpPr/>
            <p:nvPr/>
          </p:nvSpPr>
          <p:spPr>
            <a:xfrm>
              <a:off x="755430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3033;p20"/>
            <p:cNvSpPr/>
            <p:nvPr/>
          </p:nvSpPr>
          <p:spPr>
            <a:xfrm>
              <a:off x="625998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4" name="Google Shape;3034;p20"/>
            <p:cNvSpPr/>
            <p:nvPr/>
          </p:nvSpPr>
          <p:spPr>
            <a:xfrm>
              <a:off x="2400974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5" name="Google Shape;3035;p20"/>
            <p:cNvSpPr/>
            <p:nvPr/>
          </p:nvSpPr>
          <p:spPr>
            <a:xfrm>
              <a:off x="225307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6" name="Google Shape;3036;p20"/>
            <p:cNvSpPr/>
            <p:nvPr/>
          </p:nvSpPr>
          <p:spPr>
            <a:xfrm>
              <a:off x="208667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7" name="Google Shape;3037;p20"/>
            <p:cNvSpPr/>
            <p:nvPr/>
          </p:nvSpPr>
          <p:spPr>
            <a:xfrm>
              <a:off x="195724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8" name="Google Shape;3038;p20"/>
            <p:cNvSpPr/>
            <p:nvPr/>
          </p:nvSpPr>
          <p:spPr>
            <a:xfrm>
              <a:off x="1790857" y="192286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9" name="Google Shape;3039;p20"/>
            <p:cNvSpPr/>
            <p:nvPr/>
          </p:nvSpPr>
          <p:spPr>
            <a:xfrm>
              <a:off x="164291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0" name="Google Shape;3040;p20"/>
            <p:cNvSpPr/>
            <p:nvPr/>
          </p:nvSpPr>
          <p:spPr>
            <a:xfrm>
              <a:off x="1513494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1" name="Google Shape;3041;p20"/>
            <p:cNvSpPr/>
            <p:nvPr/>
          </p:nvSpPr>
          <p:spPr>
            <a:xfrm>
              <a:off x="134709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Google Shape;3042;p20"/>
            <p:cNvSpPr/>
            <p:nvPr/>
          </p:nvSpPr>
          <p:spPr>
            <a:xfrm>
              <a:off x="119917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3" name="Google Shape;3043;p20"/>
            <p:cNvSpPr/>
            <p:nvPr/>
          </p:nvSpPr>
          <p:spPr>
            <a:xfrm>
              <a:off x="1069761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4" name="Google Shape;3044;p20"/>
            <p:cNvSpPr/>
            <p:nvPr/>
          </p:nvSpPr>
          <p:spPr>
            <a:xfrm>
              <a:off x="903361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5" name="Google Shape;3045;p20"/>
            <p:cNvSpPr/>
            <p:nvPr/>
          </p:nvSpPr>
          <p:spPr>
            <a:xfrm>
              <a:off x="755430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6" name="Google Shape;3046;p20"/>
            <p:cNvSpPr/>
            <p:nvPr/>
          </p:nvSpPr>
          <p:spPr>
            <a:xfrm>
              <a:off x="625998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7" name="Google Shape;3047;p20"/>
            <p:cNvSpPr/>
            <p:nvPr/>
          </p:nvSpPr>
          <p:spPr>
            <a:xfrm>
              <a:off x="459598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8" name="Google Shape;3048;p20"/>
            <p:cNvSpPr/>
            <p:nvPr/>
          </p:nvSpPr>
          <p:spPr>
            <a:xfrm>
              <a:off x="311697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20"/>
            <p:cNvSpPr/>
            <p:nvPr/>
          </p:nvSpPr>
          <p:spPr>
            <a:xfrm>
              <a:off x="2400974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Google Shape;3050;p20"/>
            <p:cNvSpPr/>
            <p:nvPr/>
          </p:nvSpPr>
          <p:spPr>
            <a:xfrm>
              <a:off x="225307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1" name="Google Shape;3051;p20"/>
            <p:cNvSpPr/>
            <p:nvPr/>
          </p:nvSpPr>
          <p:spPr>
            <a:xfrm>
              <a:off x="208667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2" name="Google Shape;3052;p20"/>
            <p:cNvSpPr/>
            <p:nvPr/>
          </p:nvSpPr>
          <p:spPr>
            <a:xfrm>
              <a:off x="195724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3" name="Google Shape;3053;p20"/>
            <p:cNvSpPr/>
            <p:nvPr/>
          </p:nvSpPr>
          <p:spPr>
            <a:xfrm>
              <a:off x="1790857" y="175648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4" name="Google Shape;3054;p20"/>
            <p:cNvSpPr/>
            <p:nvPr/>
          </p:nvSpPr>
          <p:spPr>
            <a:xfrm>
              <a:off x="164291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5" name="Google Shape;3055;p20"/>
            <p:cNvSpPr/>
            <p:nvPr/>
          </p:nvSpPr>
          <p:spPr>
            <a:xfrm>
              <a:off x="1513494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6" name="Google Shape;3056;p20"/>
            <p:cNvSpPr/>
            <p:nvPr/>
          </p:nvSpPr>
          <p:spPr>
            <a:xfrm>
              <a:off x="134709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7" name="Google Shape;3057;p20"/>
            <p:cNvSpPr/>
            <p:nvPr/>
          </p:nvSpPr>
          <p:spPr>
            <a:xfrm>
              <a:off x="119917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8" name="Google Shape;3058;p20"/>
            <p:cNvSpPr/>
            <p:nvPr/>
          </p:nvSpPr>
          <p:spPr>
            <a:xfrm>
              <a:off x="1069761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9" name="Google Shape;3059;p20"/>
            <p:cNvSpPr/>
            <p:nvPr/>
          </p:nvSpPr>
          <p:spPr>
            <a:xfrm>
              <a:off x="903361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0" name="Google Shape;3060;p20"/>
            <p:cNvSpPr/>
            <p:nvPr/>
          </p:nvSpPr>
          <p:spPr>
            <a:xfrm>
              <a:off x="755430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1" name="Google Shape;3061;p20"/>
            <p:cNvSpPr/>
            <p:nvPr/>
          </p:nvSpPr>
          <p:spPr>
            <a:xfrm>
              <a:off x="625998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2" name="Google Shape;3062;p20"/>
            <p:cNvSpPr/>
            <p:nvPr/>
          </p:nvSpPr>
          <p:spPr>
            <a:xfrm>
              <a:off x="459598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3" name="Google Shape;3063;p20"/>
            <p:cNvSpPr/>
            <p:nvPr/>
          </p:nvSpPr>
          <p:spPr>
            <a:xfrm>
              <a:off x="311697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4" name="Google Shape;3064;p20"/>
            <p:cNvSpPr/>
            <p:nvPr/>
          </p:nvSpPr>
          <p:spPr>
            <a:xfrm>
              <a:off x="2400974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5" name="Google Shape;3065;p20"/>
            <p:cNvSpPr/>
            <p:nvPr/>
          </p:nvSpPr>
          <p:spPr>
            <a:xfrm>
              <a:off x="225307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6" name="Google Shape;3066;p20"/>
            <p:cNvSpPr/>
            <p:nvPr/>
          </p:nvSpPr>
          <p:spPr>
            <a:xfrm>
              <a:off x="208667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7" name="Google Shape;3067;p20"/>
            <p:cNvSpPr/>
            <p:nvPr/>
          </p:nvSpPr>
          <p:spPr>
            <a:xfrm>
              <a:off x="195724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8" name="Google Shape;3068;p20"/>
            <p:cNvSpPr/>
            <p:nvPr/>
          </p:nvSpPr>
          <p:spPr>
            <a:xfrm>
              <a:off x="1790857" y="162704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9" name="Google Shape;3069;p20"/>
            <p:cNvSpPr/>
            <p:nvPr/>
          </p:nvSpPr>
          <p:spPr>
            <a:xfrm>
              <a:off x="164291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0" name="Google Shape;3070;p20"/>
            <p:cNvSpPr/>
            <p:nvPr/>
          </p:nvSpPr>
          <p:spPr>
            <a:xfrm>
              <a:off x="1513494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1" name="Google Shape;3071;p20"/>
            <p:cNvSpPr/>
            <p:nvPr/>
          </p:nvSpPr>
          <p:spPr>
            <a:xfrm>
              <a:off x="134709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2" name="Google Shape;3072;p20"/>
            <p:cNvSpPr/>
            <p:nvPr/>
          </p:nvSpPr>
          <p:spPr>
            <a:xfrm>
              <a:off x="119917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3" name="Google Shape;3073;p20"/>
            <p:cNvSpPr/>
            <p:nvPr/>
          </p:nvSpPr>
          <p:spPr>
            <a:xfrm>
              <a:off x="1069761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4" name="Google Shape;3074;p20"/>
            <p:cNvSpPr/>
            <p:nvPr/>
          </p:nvSpPr>
          <p:spPr>
            <a:xfrm>
              <a:off x="903361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5" name="Google Shape;3075;p20"/>
            <p:cNvSpPr/>
            <p:nvPr/>
          </p:nvSpPr>
          <p:spPr>
            <a:xfrm>
              <a:off x="755430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6" name="Google Shape;3076;p20"/>
            <p:cNvSpPr/>
            <p:nvPr/>
          </p:nvSpPr>
          <p:spPr>
            <a:xfrm>
              <a:off x="625998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7" name="Google Shape;3077;p20"/>
            <p:cNvSpPr/>
            <p:nvPr/>
          </p:nvSpPr>
          <p:spPr>
            <a:xfrm>
              <a:off x="459598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8" name="Google Shape;3078;p20"/>
            <p:cNvSpPr/>
            <p:nvPr/>
          </p:nvSpPr>
          <p:spPr>
            <a:xfrm>
              <a:off x="311697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9" name="Google Shape;3079;p20"/>
            <p:cNvSpPr/>
            <p:nvPr/>
          </p:nvSpPr>
          <p:spPr>
            <a:xfrm>
              <a:off x="2400974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0" name="Google Shape;3080;p20"/>
            <p:cNvSpPr/>
            <p:nvPr/>
          </p:nvSpPr>
          <p:spPr>
            <a:xfrm>
              <a:off x="225307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1" name="Google Shape;3081;p20"/>
            <p:cNvSpPr/>
            <p:nvPr/>
          </p:nvSpPr>
          <p:spPr>
            <a:xfrm>
              <a:off x="208667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2" name="Google Shape;3082;p20"/>
            <p:cNvSpPr/>
            <p:nvPr/>
          </p:nvSpPr>
          <p:spPr>
            <a:xfrm>
              <a:off x="195724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3" name="Google Shape;3083;p20"/>
            <p:cNvSpPr/>
            <p:nvPr/>
          </p:nvSpPr>
          <p:spPr>
            <a:xfrm>
              <a:off x="1790857" y="1460633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4" name="Google Shape;3084;p20"/>
            <p:cNvSpPr/>
            <p:nvPr/>
          </p:nvSpPr>
          <p:spPr>
            <a:xfrm>
              <a:off x="164291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5" name="Google Shape;3085;p20"/>
            <p:cNvSpPr/>
            <p:nvPr/>
          </p:nvSpPr>
          <p:spPr>
            <a:xfrm>
              <a:off x="1513494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6" name="Google Shape;3086;p20"/>
            <p:cNvSpPr/>
            <p:nvPr/>
          </p:nvSpPr>
          <p:spPr>
            <a:xfrm>
              <a:off x="134709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7" name="Google Shape;3087;p20"/>
            <p:cNvSpPr/>
            <p:nvPr/>
          </p:nvSpPr>
          <p:spPr>
            <a:xfrm>
              <a:off x="119917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8" name="Google Shape;3088;p20"/>
            <p:cNvSpPr/>
            <p:nvPr/>
          </p:nvSpPr>
          <p:spPr>
            <a:xfrm>
              <a:off x="1069761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9" name="Google Shape;3089;p20"/>
            <p:cNvSpPr/>
            <p:nvPr/>
          </p:nvSpPr>
          <p:spPr>
            <a:xfrm>
              <a:off x="903361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0" name="Google Shape;3090;p20"/>
            <p:cNvSpPr/>
            <p:nvPr/>
          </p:nvSpPr>
          <p:spPr>
            <a:xfrm>
              <a:off x="755430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1" name="Google Shape;3091;p20"/>
            <p:cNvSpPr/>
            <p:nvPr/>
          </p:nvSpPr>
          <p:spPr>
            <a:xfrm>
              <a:off x="625998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2" name="Google Shape;3092;p20"/>
            <p:cNvSpPr/>
            <p:nvPr/>
          </p:nvSpPr>
          <p:spPr>
            <a:xfrm>
              <a:off x="459598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3" name="Google Shape;3093;p20"/>
            <p:cNvSpPr/>
            <p:nvPr/>
          </p:nvSpPr>
          <p:spPr>
            <a:xfrm>
              <a:off x="311697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4" name="Google Shape;3094;p20"/>
            <p:cNvSpPr/>
            <p:nvPr/>
          </p:nvSpPr>
          <p:spPr>
            <a:xfrm>
              <a:off x="2400974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5" name="Google Shape;3095;p20"/>
            <p:cNvSpPr/>
            <p:nvPr/>
          </p:nvSpPr>
          <p:spPr>
            <a:xfrm>
              <a:off x="225307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6" name="Google Shape;3096;p20"/>
            <p:cNvSpPr/>
            <p:nvPr/>
          </p:nvSpPr>
          <p:spPr>
            <a:xfrm>
              <a:off x="208667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7" name="Google Shape;3097;p20"/>
            <p:cNvSpPr/>
            <p:nvPr/>
          </p:nvSpPr>
          <p:spPr>
            <a:xfrm>
              <a:off x="195724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8" name="Google Shape;3098;p20"/>
            <p:cNvSpPr/>
            <p:nvPr/>
          </p:nvSpPr>
          <p:spPr>
            <a:xfrm>
              <a:off x="1790857" y="1331201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9" name="Google Shape;3099;p20"/>
            <p:cNvSpPr/>
            <p:nvPr/>
          </p:nvSpPr>
          <p:spPr>
            <a:xfrm>
              <a:off x="164291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0" name="Google Shape;3100;p20"/>
            <p:cNvSpPr/>
            <p:nvPr/>
          </p:nvSpPr>
          <p:spPr>
            <a:xfrm>
              <a:off x="1513494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1" name="Google Shape;3101;p20"/>
            <p:cNvSpPr/>
            <p:nvPr/>
          </p:nvSpPr>
          <p:spPr>
            <a:xfrm>
              <a:off x="134709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2" name="Google Shape;3102;p20"/>
            <p:cNvSpPr/>
            <p:nvPr/>
          </p:nvSpPr>
          <p:spPr>
            <a:xfrm>
              <a:off x="119917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3" name="Google Shape;3103;p20"/>
            <p:cNvSpPr/>
            <p:nvPr/>
          </p:nvSpPr>
          <p:spPr>
            <a:xfrm>
              <a:off x="1069761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4" name="Google Shape;3104;p20"/>
            <p:cNvSpPr/>
            <p:nvPr/>
          </p:nvSpPr>
          <p:spPr>
            <a:xfrm>
              <a:off x="903361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5" name="Google Shape;3105;p20"/>
            <p:cNvSpPr/>
            <p:nvPr/>
          </p:nvSpPr>
          <p:spPr>
            <a:xfrm>
              <a:off x="755430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6" name="Google Shape;3106;p20"/>
            <p:cNvSpPr/>
            <p:nvPr/>
          </p:nvSpPr>
          <p:spPr>
            <a:xfrm>
              <a:off x="625998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7" name="Google Shape;3107;p20"/>
            <p:cNvSpPr/>
            <p:nvPr/>
          </p:nvSpPr>
          <p:spPr>
            <a:xfrm>
              <a:off x="459598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8" name="Google Shape;3108;p20"/>
            <p:cNvSpPr/>
            <p:nvPr/>
          </p:nvSpPr>
          <p:spPr>
            <a:xfrm>
              <a:off x="2400974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9" name="Google Shape;3109;p20"/>
            <p:cNvSpPr/>
            <p:nvPr/>
          </p:nvSpPr>
          <p:spPr>
            <a:xfrm>
              <a:off x="2253074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0" name="Google Shape;3110;p20"/>
            <p:cNvSpPr/>
            <p:nvPr/>
          </p:nvSpPr>
          <p:spPr>
            <a:xfrm>
              <a:off x="208667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1" name="Google Shape;3111;p20"/>
            <p:cNvSpPr/>
            <p:nvPr/>
          </p:nvSpPr>
          <p:spPr>
            <a:xfrm>
              <a:off x="195724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2" name="Google Shape;3112;p20"/>
            <p:cNvSpPr/>
            <p:nvPr/>
          </p:nvSpPr>
          <p:spPr>
            <a:xfrm>
              <a:off x="1790857" y="118328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3" name="Google Shape;3113;p20"/>
            <p:cNvSpPr/>
            <p:nvPr/>
          </p:nvSpPr>
          <p:spPr>
            <a:xfrm>
              <a:off x="164291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4" name="Google Shape;3114;p20"/>
            <p:cNvSpPr/>
            <p:nvPr/>
          </p:nvSpPr>
          <p:spPr>
            <a:xfrm>
              <a:off x="1513494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5" name="Google Shape;3115;p20"/>
            <p:cNvSpPr/>
            <p:nvPr/>
          </p:nvSpPr>
          <p:spPr>
            <a:xfrm>
              <a:off x="134709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6" name="Google Shape;3116;p20"/>
            <p:cNvSpPr/>
            <p:nvPr/>
          </p:nvSpPr>
          <p:spPr>
            <a:xfrm>
              <a:off x="119917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7" name="Google Shape;3117;p20"/>
            <p:cNvSpPr/>
            <p:nvPr/>
          </p:nvSpPr>
          <p:spPr>
            <a:xfrm>
              <a:off x="1069761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8" name="Google Shape;3118;p20"/>
            <p:cNvSpPr/>
            <p:nvPr/>
          </p:nvSpPr>
          <p:spPr>
            <a:xfrm>
              <a:off x="903361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9" name="Google Shape;3119;p20"/>
            <p:cNvSpPr/>
            <p:nvPr/>
          </p:nvSpPr>
          <p:spPr>
            <a:xfrm>
              <a:off x="755430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0" name="Google Shape;3120;p20"/>
            <p:cNvSpPr/>
            <p:nvPr/>
          </p:nvSpPr>
          <p:spPr>
            <a:xfrm>
              <a:off x="626013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2" y="9523"/>
                  </a:lnTo>
                  <a:lnTo>
                    <a:pt x="833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1" name="Google Shape;3121;p20"/>
            <p:cNvSpPr/>
            <p:nvPr/>
          </p:nvSpPr>
          <p:spPr>
            <a:xfrm>
              <a:off x="2400974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2" name="Google Shape;3122;p20"/>
            <p:cNvSpPr/>
            <p:nvPr/>
          </p:nvSpPr>
          <p:spPr>
            <a:xfrm>
              <a:off x="2253074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3" name="Google Shape;3123;p20"/>
            <p:cNvSpPr/>
            <p:nvPr/>
          </p:nvSpPr>
          <p:spPr>
            <a:xfrm>
              <a:off x="208667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4" name="Google Shape;3124;p20"/>
            <p:cNvSpPr/>
            <p:nvPr/>
          </p:nvSpPr>
          <p:spPr>
            <a:xfrm>
              <a:off x="195724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5" name="Google Shape;3125;p20"/>
            <p:cNvSpPr/>
            <p:nvPr/>
          </p:nvSpPr>
          <p:spPr>
            <a:xfrm>
              <a:off x="1790857" y="101690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6" name="Google Shape;3126;p20"/>
            <p:cNvSpPr/>
            <p:nvPr/>
          </p:nvSpPr>
          <p:spPr>
            <a:xfrm>
              <a:off x="164291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7" name="Google Shape;3127;p20"/>
            <p:cNvSpPr/>
            <p:nvPr/>
          </p:nvSpPr>
          <p:spPr>
            <a:xfrm>
              <a:off x="1513494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8" name="Google Shape;3128;p20"/>
            <p:cNvSpPr/>
            <p:nvPr/>
          </p:nvSpPr>
          <p:spPr>
            <a:xfrm>
              <a:off x="134709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9" name="Google Shape;3129;p20"/>
            <p:cNvSpPr/>
            <p:nvPr/>
          </p:nvSpPr>
          <p:spPr>
            <a:xfrm>
              <a:off x="1199178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0" name="Google Shape;3130;p20"/>
            <p:cNvSpPr/>
            <p:nvPr/>
          </p:nvSpPr>
          <p:spPr>
            <a:xfrm>
              <a:off x="1069761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1" name="Google Shape;3131;p20"/>
            <p:cNvSpPr/>
            <p:nvPr/>
          </p:nvSpPr>
          <p:spPr>
            <a:xfrm>
              <a:off x="903361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2" name="Google Shape;3132;p20"/>
            <p:cNvSpPr/>
            <p:nvPr/>
          </p:nvSpPr>
          <p:spPr>
            <a:xfrm>
              <a:off x="755430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3" name="Google Shape;3133;p20"/>
            <p:cNvSpPr/>
            <p:nvPr/>
          </p:nvSpPr>
          <p:spPr>
            <a:xfrm>
              <a:off x="2400974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4" name="Google Shape;3134;p20"/>
            <p:cNvSpPr/>
            <p:nvPr/>
          </p:nvSpPr>
          <p:spPr>
            <a:xfrm>
              <a:off x="2253074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5" name="Google Shape;3135;p20"/>
            <p:cNvSpPr/>
            <p:nvPr/>
          </p:nvSpPr>
          <p:spPr>
            <a:xfrm>
              <a:off x="208667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6" name="Google Shape;3136;p20"/>
            <p:cNvSpPr/>
            <p:nvPr/>
          </p:nvSpPr>
          <p:spPr>
            <a:xfrm>
              <a:off x="195724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7" name="Google Shape;3137;p20"/>
            <p:cNvSpPr/>
            <p:nvPr/>
          </p:nvSpPr>
          <p:spPr>
            <a:xfrm>
              <a:off x="1790857" y="88746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8" name="Google Shape;3138;p20"/>
            <p:cNvSpPr/>
            <p:nvPr/>
          </p:nvSpPr>
          <p:spPr>
            <a:xfrm>
              <a:off x="164291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9" name="Google Shape;3139;p20"/>
            <p:cNvSpPr/>
            <p:nvPr/>
          </p:nvSpPr>
          <p:spPr>
            <a:xfrm>
              <a:off x="1513494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0" name="Google Shape;3140;p20"/>
            <p:cNvSpPr/>
            <p:nvPr/>
          </p:nvSpPr>
          <p:spPr>
            <a:xfrm>
              <a:off x="134709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1" name="Google Shape;3141;p20"/>
            <p:cNvSpPr/>
            <p:nvPr/>
          </p:nvSpPr>
          <p:spPr>
            <a:xfrm>
              <a:off x="1199178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2" name="Google Shape;3142;p20"/>
            <p:cNvSpPr/>
            <p:nvPr/>
          </p:nvSpPr>
          <p:spPr>
            <a:xfrm>
              <a:off x="1069761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3" name="Google Shape;3143;p20"/>
            <p:cNvSpPr/>
            <p:nvPr/>
          </p:nvSpPr>
          <p:spPr>
            <a:xfrm>
              <a:off x="903361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4" name="Google Shape;3144;p20"/>
            <p:cNvSpPr/>
            <p:nvPr/>
          </p:nvSpPr>
          <p:spPr>
            <a:xfrm>
              <a:off x="755430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5" name="Google Shape;3145;p20"/>
            <p:cNvSpPr/>
            <p:nvPr/>
          </p:nvSpPr>
          <p:spPr>
            <a:xfrm>
              <a:off x="2400974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6" name="Google Shape;3146;p20"/>
            <p:cNvSpPr/>
            <p:nvPr/>
          </p:nvSpPr>
          <p:spPr>
            <a:xfrm>
              <a:off x="2253074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7" name="Google Shape;3147;p20"/>
            <p:cNvSpPr/>
            <p:nvPr/>
          </p:nvSpPr>
          <p:spPr>
            <a:xfrm>
              <a:off x="208667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8" name="Google Shape;3148;p20"/>
            <p:cNvSpPr/>
            <p:nvPr/>
          </p:nvSpPr>
          <p:spPr>
            <a:xfrm>
              <a:off x="195724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9" name="Google Shape;3149;p20"/>
            <p:cNvSpPr/>
            <p:nvPr/>
          </p:nvSpPr>
          <p:spPr>
            <a:xfrm>
              <a:off x="1790857" y="739552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0" name="Google Shape;3150;p20"/>
            <p:cNvSpPr/>
            <p:nvPr/>
          </p:nvSpPr>
          <p:spPr>
            <a:xfrm>
              <a:off x="164291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1" name="Google Shape;3151;p20"/>
            <p:cNvSpPr/>
            <p:nvPr/>
          </p:nvSpPr>
          <p:spPr>
            <a:xfrm>
              <a:off x="1513494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2" name="Google Shape;3152;p20"/>
            <p:cNvSpPr/>
            <p:nvPr/>
          </p:nvSpPr>
          <p:spPr>
            <a:xfrm>
              <a:off x="134709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3" name="Google Shape;3153;p20"/>
            <p:cNvSpPr/>
            <p:nvPr/>
          </p:nvSpPr>
          <p:spPr>
            <a:xfrm>
              <a:off x="1199178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4" name="Google Shape;3154;p20"/>
            <p:cNvSpPr/>
            <p:nvPr/>
          </p:nvSpPr>
          <p:spPr>
            <a:xfrm>
              <a:off x="1069761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5" name="Google Shape;3155;p20"/>
            <p:cNvSpPr/>
            <p:nvPr/>
          </p:nvSpPr>
          <p:spPr>
            <a:xfrm>
              <a:off x="903361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6" name="Google Shape;3156;p20"/>
            <p:cNvSpPr/>
            <p:nvPr/>
          </p:nvSpPr>
          <p:spPr>
            <a:xfrm>
              <a:off x="2400974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7" name="Google Shape;3157;p20"/>
            <p:cNvSpPr/>
            <p:nvPr/>
          </p:nvSpPr>
          <p:spPr>
            <a:xfrm>
              <a:off x="2253074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8" name="Google Shape;3158;p20"/>
            <p:cNvSpPr/>
            <p:nvPr/>
          </p:nvSpPr>
          <p:spPr>
            <a:xfrm>
              <a:off x="2086674" y="573137"/>
              <a:ext cx="166415" cy="166431"/>
            </a:xfrm>
            <a:custGeom>
              <a:avLst/>
              <a:gdLst/>
              <a:ahLst/>
              <a:cxnLst/>
              <a:rect l="l" t="t" r="r" b="b"/>
              <a:pathLst>
                <a:path w="1071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9" name="Google Shape;3159;p20"/>
            <p:cNvSpPr/>
            <p:nvPr/>
          </p:nvSpPr>
          <p:spPr>
            <a:xfrm>
              <a:off x="195724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0" name="Google Shape;3160;p20"/>
            <p:cNvSpPr/>
            <p:nvPr/>
          </p:nvSpPr>
          <p:spPr>
            <a:xfrm>
              <a:off x="1790857" y="573137"/>
              <a:ext cx="166400" cy="166431"/>
            </a:xfrm>
            <a:custGeom>
              <a:avLst/>
              <a:gdLst/>
              <a:ahLst/>
              <a:cxnLst/>
              <a:rect l="l" t="t" r="r" b="b"/>
              <a:pathLst>
                <a:path w="1071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1" name="Google Shape;3161;p20"/>
            <p:cNvSpPr/>
            <p:nvPr/>
          </p:nvSpPr>
          <p:spPr>
            <a:xfrm>
              <a:off x="164291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2" name="Google Shape;3162;p20"/>
            <p:cNvSpPr/>
            <p:nvPr/>
          </p:nvSpPr>
          <p:spPr>
            <a:xfrm>
              <a:off x="1513494" y="573137"/>
              <a:ext cx="129432" cy="166431"/>
            </a:xfrm>
            <a:custGeom>
              <a:avLst/>
              <a:gdLst/>
              <a:ahLst/>
              <a:cxnLst/>
              <a:rect l="l" t="t" r="r" b="b"/>
              <a:pathLst>
                <a:path w="833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3" name="Google Shape;3163;p20"/>
            <p:cNvSpPr/>
            <p:nvPr/>
          </p:nvSpPr>
          <p:spPr>
            <a:xfrm>
              <a:off x="2400974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4" name="Google Shape;3164;p20"/>
            <p:cNvSpPr/>
            <p:nvPr/>
          </p:nvSpPr>
          <p:spPr>
            <a:xfrm>
              <a:off x="2253074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5" name="Google Shape;3165;p20"/>
            <p:cNvSpPr/>
            <p:nvPr/>
          </p:nvSpPr>
          <p:spPr>
            <a:xfrm>
              <a:off x="2086674" y="443705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6" name="Google Shape;3166;p20"/>
            <p:cNvSpPr/>
            <p:nvPr/>
          </p:nvSpPr>
          <p:spPr>
            <a:xfrm>
              <a:off x="195724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7" name="Google Shape;3167;p20"/>
            <p:cNvSpPr/>
            <p:nvPr/>
          </p:nvSpPr>
          <p:spPr>
            <a:xfrm>
              <a:off x="1790857" y="443705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8" name="Google Shape;3168;p20"/>
            <p:cNvSpPr/>
            <p:nvPr/>
          </p:nvSpPr>
          <p:spPr>
            <a:xfrm>
              <a:off x="164291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9" name="Google Shape;3169;p20"/>
            <p:cNvSpPr/>
            <p:nvPr/>
          </p:nvSpPr>
          <p:spPr>
            <a:xfrm>
              <a:off x="1513494" y="443705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0" name="Google Shape;3170;p20"/>
            <p:cNvSpPr/>
            <p:nvPr/>
          </p:nvSpPr>
          <p:spPr>
            <a:xfrm>
              <a:off x="2400974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1" name="Google Shape;3171;p20"/>
            <p:cNvSpPr/>
            <p:nvPr/>
          </p:nvSpPr>
          <p:spPr>
            <a:xfrm>
              <a:off x="2253074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2" name="Google Shape;3172;p20"/>
            <p:cNvSpPr/>
            <p:nvPr/>
          </p:nvSpPr>
          <p:spPr>
            <a:xfrm>
              <a:off x="2086674" y="27732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3" name="Google Shape;3173;p20"/>
            <p:cNvSpPr/>
            <p:nvPr/>
          </p:nvSpPr>
          <p:spPr>
            <a:xfrm>
              <a:off x="195724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4" name="Google Shape;3174;p20"/>
            <p:cNvSpPr/>
            <p:nvPr/>
          </p:nvSpPr>
          <p:spPr>
            <a:xfrm>
              <a:off x="1790857" y="27732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5" name="Google Shape;3175;p20"/>
            <p:cNvSpPr/>
            <p:nvPr/>
          </p:nvSpPr>
          <p:spPr>
            <a:xfrm>
              <a:off x="164291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6" name="Google Shape;3176;p20"/>
            <p:cNvSpPr/>
            <p:nvPr/>
          </p:nvSpPr>
          <p:spPr>
            <a:xfrm>
              <a:off x="2400974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7" name="Google Shape;3177;p20"/>
            <p:cNvSpPr/>
            <p:nvPr/>
          </p:nvSpPr>
          <p:spPr>
            <a:xfrm>
              <a:off x="2253074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8" name="Google Shape;3178;p20"/>
            <p:cNvSpPr/>
            <p:nvPr/>
          </p:nvSpPr>
          <p:spPr>
            <a:xfrm>
              <a:off x="2086674" y="129404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9" name="Google Shape;3179;p20"/>
            <p:cNvSpPr/>
            <p:nvPr/>
          </p:nvSpPr>
          <p:spPr>
            <a:xfrm>
              <a:off x="195724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0" name="Google Shape;3180;p20"/>
            <p:cNvSpPr/>
            <p:nvPr/>
          </p:nvSpPr>
          <p:spPr>
            <a:xfrm>
              <a:off x="1790857" y="129404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1" name="Google Shape;3181;p20"/>
            <p:cNvSpPr/>
            <p:nvPr/>
          </p:nvSpPr>
          <p:spPr>
            <a:xfrm>
              <a:off x="2400974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2" name="Google Shape;3182;p20"/>
            <p:cNvSpPr/>
            <p:nvPr/>
          </p:nvSpPr>
          <p:spPr>
            <a:xfrm>
              <a:off x="2253074" y="-12"/>
              <a:ext cx="147916" cy="129432"/>
            </a:xfrm>
            <a:custGeom>
              <a:avLst/>
              <a:gdLst/>
              <a:ahLst/>
              <a:cxnLst/>
              <a:rect l="l" t="t" r="r" b="b"/>
              <a:pathLst>
                <a:path w="9523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3" name="Google Shape;3183;p20"/>
            <p:cNvSpPr/>
            <p:nvPr/>
          </p:nvSpPr>
          <p:spPr>
            <a:xfrm>
              <a:off x="2086674" y="-12"/>
              <a:ext cx="166415" cy="129432"/>
            </a:xfrm>
            <a:custGeom>
              <a:avLst/>
              <a:gdLst/>
              <a:ahLst/>
              <a:cxnLst/>
              <a:rect l="l" t="t" r="r" b="b"/>
              <a:pathLst>
                <a:path w="1071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4" name="Google Shape;3184;p20"/>
            <p:cNvSpPr/>
            <p:nvPr/>
          </p:nvSpPr>
          <p:spPr>
            <a:xfrm>
              <a:off x="195724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5" name="Google Shape;3185;p20"/>
            <p:cNvSpPr/>
            <p:nvPr/>
          </p:nvSpPr>
          <p:spPr>
            <a:xfrm>
              <a:off x="253040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6" name="Google Shape;3186;p20"/>
            <p:cNvSpPr/>
            <p:nvPr/>
          </p:nvSpPr>
          <p:spPr>
            <a:xfrm>
              <a:off x="267832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7" name="Google Shape;3187;p20"/>
            <p:cNvSpPr/>
            <p:nvPr/>
          </p:nvSpPr>
          <p:spPr>
            <a:xfrm>
              <a:off x="2807755" y="2070781"/>
              <a:ext cx="166431" cy="147916"/>
            </a:xfrm>
            <a:custGeom>
              <a:avLst/>
              <a:gdLst/>
              <a:ahLst/>
              <a:cxnLst/>
              <a:rect l="l" t="t" r="r" b="b"/>
              <a:pathLst>
                <a:path w="10715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8" name="Google Shape;3188;p20"/>
            <p:cNvSpPr/>
            <p:nvPr/>
          </p:nvSpPr>
          <p:spPr>
            <a:xfrm>
              <a:off x="297417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9" name="Google Shape;3189;p20"/>
            <p:cNvSpPr/>
            <p:nvPr/>
          </p:nvSpPr>
          <p:spPr>
            <a:xfrm>
              <a:off x="312208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0" name="Google Shape;3190;p20"/>
            <p:cNvSpPr/>
            <p:nvPr/>
          </p:nvSpPr>
          <p:spPr>
            <a:xfrm>
              <a:off x="326998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1" name="Google Shape;3191;p20"/>
            <p:cNvSpPr/>
            <p:nvPr/>
          </p:nvSpPr>
          <p:spPr>
            <a:xfrm>
              <a:off x="341790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2" name="Google Shape;3192;p20"/>
            <p:cNvSpPr/>
            <p:nvPr/>
          </p:nvSpPr>
          <p:spPr>
            <a:xfrm>
              <a:off x="3565818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3" name="Google Shape;3193;p20"/>
            <p:cNvSpPr/>
            <p:nvPr/>
          </p:nvSpPr>
          <p:spPr>
            <a:xfrm>
              <a:off x="3713719" y="2070781"/>
              <a:ext cx="147963" cy="147916"/>
            </a:xfrm>
            <a:custGeom>
              <a:avLst/>
              <a:gdLst/>
              <a:ahLst/>
              <a:cxnLst/>
              <a:rect l="l" t="t" r="r" b="b"/>
              <a:pathLst>
                <a:path w="9526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4" name="Google Shape;3194;p20"/>
            <p:cNvSpPr/>
            <p:nvPr/>
          </p:nvSpPr>
          <p:spPr>
            <a:xfrm>
              <a:off x="386166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5" name="Google Shape;3195;p20"/>
            <p:cNvSpPr/>
            <p:nvPr/>
          </p:nvSpPr>
          <p:spPr>
            <a:xfrm>
              <a:off x="400956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6" name="Google Shape;3196;p20"/>
            <p:cNvSpPr/>
            <p:nvPr/>
          </p:nvSpPr>
          <p:spPr>
            <a:xfrm>
              <a:off x="415748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7" name="Google Shape;3197;p20"/>
            <p:cNvSpPr/>
            <p:nvPr/>
          </p:nvSpPr>
          <p:spPr>
            <a:xfrm>
              <a:off x="430539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8" name="Google Shape;3198;p20"/>
            <p:cNvSpPr/>
            <p:nvPr/>
          </p:nvSpPr>
          <p:spPr>
            <a:xfrm>
              <a:off x="253040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9" name="Google Shape;3199;p20"/>
            <p:cNvSpPr/>
            <p:nvPr/>
          </p:nvSpPr>
          <p:spPr>
            <a:xfrm>
              <a:off x="267832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0" name="Google Shape;3200;p20"/>
            <p:cNvSpPr/>
            <p:nvPr/>
          </p:nvSpPr>
          <p:spPr>
            <a:xfrm>
              <a:off x="2807755" y="192286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1" name="Google Shape;3201;p20"/>
            <p:cNvSpPr/>
            <p:nvPr/>
          </p:nvSpPr>
          <p:spPr>
            <a:xfrm>
              <a:off x="297417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2" name="Google Shape;3202;p20"/>
            <p:cNvSpPr/>
            <p:nvPr/>
          </p:nvSpPr>
          <p:spPr>
            <a:xfrm>
              <a:off x="312208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3" name="Google Shape;3203;p20"/>
            <p:cNvSpPr/>
            <p:nvPr/>
          </p:nvSpPr>
          <p:spPr>
            <a:xfrm>
              <a:off x="326998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4" name="Google Shape;3204;p20"/>
            <p:cNvSpPr/>
            <p:nvPr/>
          </p:nvSpPr>
          <p:spPr>
            <a:xfrm>
              <a:off x="341790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5" name="Google Shape;3205;p20"/>
            <p:cNvSpPr/>
            <p:nvPr/>
          </p:nvSpPr>
          <p:spPr>
            <a:xfrm>
              <a:off x="3565818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6" name="Google Shape;3206;p20"/>
            <p:cNvSpPr/>
            <p:nvPr/>
          </p:nvSpPr>
          <p:spPr>
            <a:xfrm>
              <a:off x="3713719" y="192286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7" name="Google Shape;3207;p20"/>
            <p:cNvSpPr/>
            <p:nvPr/>
          </p:nvSpPr>
          <p:spPr>
            <a:xfrm>
              <a:off x="386166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8" name="Google Shape;3208;p20"/>
            <p:cNvSpPr/>
            <p:nvPr/>
          </p:nvSpPr>
          <p:spPr>
            <a:xfrm>
              <a:off x="400956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9" name="Google Shape;3209;p20"/>
            <p:cNvSpPr/>
            <p:nvPr/>
          </p:nvSpPr>
          <p:spPr>
            <a:xfrm>
              <a:off x="415748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0" name="Google Shape;3210;p20"/>
            <p:cNvSpPr/>
            <p:nvPr/>
          </p:nvSpPr>
          <p:spPr>
            <a:xfrm>
              <a:off x="430539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1" name="Google Shape;3211;p20"/>
            <p:cNvSpPr/>
            <p:nvPr/>
          </p:nvSpPr>
          <p:spPr>
            <a:xfrm>
              <a:off x="445331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2" name="Google Shape;3212;p20"/>
            <p:cNvSpPr/>
            <p:nvPr/>
          </p:nvSpPr>
          <p:spPr>
            <a:xfrm>
              <a:off x="4601215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3" name="Google Shape;3213;p20"/>
            <p:cNvSpPr/>
            <p:nvPr/>
          </p:nvSpPr>
          <p:spPr>
            <a:xfrm>
              <a:off x="253040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4" name="Google Shape;3214;p20"/>
            <p:cNvSpPr/>
            <p:nvPr/>
          </p:nvSpPr>
          <p:spPr>
            <a:xfrm>
              <a:off x="267832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5" name="Google Shape;3215;p20"/>
            <p:cNvSpPr/>
            <p:nvPr/>
          </p:nvSpPr>
          <p:spPr>
            <a:xfrm>
              <a:off x="2807755" y="175648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6" name="Google Shape;3216;p20"/>
            <p:cNvSpPr/>
            <p:nvPr/>
          </p:nvSpPr>
          <p:spPr>
            <a:xfrm>
              <a:off x="297417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7" name="Google Shape;3217;p20"/>
            <p:cNvSpPr/>
            <p:nvPr/>
          </p:nvSpPr>
          <p:spPr>
            <a:xfrm>
              <a:off x="312208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8" name="Google Shape;3218;p20"/>
            <p:cNvSpPr/>
            <p:nvPr/>
          </p:nvSpPr>
          <p:spPr>
            <a:xfrm>
              <a:off x="326998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9" name="Google Shape;3219;p20"/>
            <p:cNvSpPr/>
            <p:nvPr/>
          </p:nvSpPr>
          <p:spPr>
            <a:xfrm>
              <a:off x="341790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0" name="Google Shape;3220;p20"/>
            <p:cNvSpPr/>
            <p:nvPr/>
          </p:nvSpPr>
          <p:spPr>
            <a:xfrm>
              <a:off x="3565818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1" name="Google Shape;3221;p20"/>
            <p:cNvSpPr/>
            <p:nvPr/>
          </p:nvSpPr>
          <p:spPr>
            <a:xfrm>
              <a:off x="3713719" y="175648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2" name="Google Shape;3222;p20"/>
            <p:cNvSpPr/>
            <p:nvPr/>
          </p:nvSpPr>
          <p:spPr>
            <a:xfrm>
              <a:off x="386166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3" name="Google Shape;3223;p20"/>
            <p:cNvSpPr/>
            <p:nvPr/>
          </p:nvSpPr>
          <p:spPr>
            <a:xfrm>
              <a:off x="400956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4" name="Google Shape;3224;p20"/>
            <p:cNvSpPr/>
            <p:nvPr/>
          </p:nvSpPr>
          <p:spPr>
            <a:xfrm>
              <a:off x="415748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5" name="Google Shape;3225;p20"/>
            <p:cNvSpPr/>
            <p:nvPr/>
          </p:nvSpPr>
          <p:spPr>
            <a:xfrm>
              <a:off x="430539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6" name="Google Shape;3226;p20"/>
            <p:cNvSpPr/>
            <p:nvPr/>
          </p:nvSpPr>
          <p:spPr>
            <a:xfrm>
              <a:off x="445331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7" name="Google Shape;3227;p20"/>
            <p:cNvSpPr/>
            <p:nvPr/>
          </p:nvSpPr>
          <p:spPr>
            <a:xfrm>
              <a:off x="4601215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8" name="Google Shape;3228;p20"/>
            <p:cNvSpPr/>
            <p:nvPr/>
          </p:nvSpPr>
          <p:spPr>
            <a:xfrm>
              <a:off x="253040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9" name="Google Shape;3229;p20"/>
            <p:cNvSpPr/>
            <p:nvPr/>
          </p:nvSpPr>
          <p:spPr>
            <a:xfrm>
              <a:off x="267832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0" name="Google Shape;3230;p20"/>
            <p:cNvSpPr/>
            <p:nvPr/>
          </p:nvSpPr>
          <p:spPr>
            <a:xfrm>
              <a:off x="2807755" y="162704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1" name="Google Shape;3231;p20"/>
            <p:cNvSpPr/>
            <p:nvPr/>
          </p:nvSpPr>
          <p:spPr>
            <a:xfrm>
              <a:off x="297417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2" name="Google Shape;3232;p20"/>
            <p:cNvSpPr/>
            <p:nvPr/>
          </p:nvSpPr>
          <p:spPr>
            <a:xfrm>
              <a:off x="312208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3" name="Google Shape;3233;p20"/>
            <p:cNvSpPr/>
            <p:nvPr/>
          </p:nvSpPr>
          <p:spPr>
            <a:xfrm>
              <a:off x="326998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4" name="Google Shape;3234;p20"/>
            <p:cNvSpPr/>
            <p:nvPr/>
          </p:nvSpPr>
          <p:spPr>
            <a:xfrm>
              <a:off x="341790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5" name="Google Shape;3235;p20"/>
            <p:cNvSpPr/>
            <p:nvPr/>
          </p:nvSpPr>
          <p:spPr>
            <a:xfrm>
              <a:off x="3565818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6" name="Google Shape;3236;p20"/>
            <p:cNvSpPr/>
            <p:nvPr/>
          </p:nvSpPr>
          <p:spPr>
            <a:xfrm>
              <a:off x="3713719" y="162704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7" name="Google Shape;3237;p20"/>
            <p:cNvSpPr/>
            <p:nvPr/>
          </p:nvSpPr>
          <p:spPr>
            <a:xfrm>
              <a:off x="386166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8" name="Google Shape;3238;p20"/>
            <p:cNvSpPr/>
            <p:nvPr/>
          </p:nvSpPr>
          <p:spPr>
            <a:xfrm>
              <a:off x="400956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9" name="Google Shape;3239;p20"/>
            <p:cNvSpPr/>
            <p:nvPr/>
          </p:nvSpPr>
          <p:spPr>
            <a:xfrm>
              <a:off x="415748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0" name="Google Shape;3240;p20"/>
            <p:cNvSpPr/>
            <p:nvPr/>
          </p:nvSpPr>
          <p:spPr>
            <a:xfrm>
              <a:off x="430539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1" name="Google Shape;3241;p20"/>
            <p:cNvSpPr/>
            <p:nvPr/>
          </p:nvSpPr>
          <p:spPr>
            <a:xfrm>
              <a:off x="445331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2" name="Google Shape;3242;p20"/>
            <p:cNvSpPr/>
            <p:nvPr/>
          </p:nvSpPr>
          <p:spPr>
            <a:xfrm>
              <a:off x="4601215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3" name="Google Shape;3243;p20"/>
            <p:cNvSpPr/>
            <p:nvPr/>
          </p:nvSpPr>
          <p:spPr>
            <a:xfrm>
              <a:off x="253040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4" name="Google Shape;3244;p20"/>
            <p:cNvSpPr/>
            <p:nvPr/>
          </p:nvSpPr>
          <p:spPr>
            <a:xfrm>
              <a:off x="267832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5" name="Google Shape;3245;p20"/>
            <p:cNvSpPr/>
            <p:nvPr/>
          </p:nvSpPr>
          <p:spPr>
            <a:xfrm>
              <a:off x="2807755" y="1460633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6" name="Google Shape;3246;p20"/>
            <p:cNvSpPr/>
            <p:nvPr/>
          </p:nvSpPr>
          <p:spPr>
            <a:xfrm>
              <a:off x="297417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7" name="Google Shape;3247;p20"/>
            <p:cNvSpPr/>
            <p:nvPr/>
          </p:nvSpPr>
          <p:spPr>
            <a:xfrm>
              <a:off x="312208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8" name="Google Shape;3248;p20"/>
            <p:cNvSpPr/>
            <p:nvPr/>
          </p:nvSpPr>
          <p:spPr>
            <a:xfrm>
              <a:off x="326998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9" name="Google Shape;3249;p20"/>
            <p:cNvSpPr/>
            <p:nvPr/>
          </p:nvSpPr>
          <p:spPr>
            <a:xfrm>
              <a:off x="341790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0" name="Google Shape;3250;p20"/>
            <p:cNvSpPr/>
            <p:nvPr/>
          </p:nvSpPr>
          <p:spPr>
            <a:xfrm>
              <a:off x="3565818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1" name="Google Shape;3251;p20"/>
            <p:cNvSpPr/>
            <p:nvPr/>
          </p:nvSpPr>
          <p:spPr>
            <a:xfrm>
              <a:off x="3713719" y="1460633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2" name="Google Shape;3252;p20"/>
            <p:cNvSpPr/>
            <p:nvPr/>
          </p:nvSpPr>
          <p:spPr>
            <a:xfrm>
              <a:off x="386166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3" name="Google Shape;3253;p20"/>
            <p:cNvSpPr/>
            <p:nvPr/>
          </p:nvSpPr>
          <p:spPr>
            <a:xfrm>
              <a:off x="400956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4" name="Google Shape;3254;p20"/>
            <p:cNvSpPr/>
            <p:nvPr/>
          </p:nvSpPr>
          <p:spPr>
            <a:xfrm>
              <a:off x="415748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5" name="Google Shape;3255;p20"/>
            <p:cNvSpPr/>
            <p:nvPr/>
          </p:nvSpPr>
          <p:spPr>
            <a:xfrm>
              <a:off x="430539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6" name="Google Shape;3256;p20"/>
            <p:cNvSpPr/>
            <p:nvPr/>
          </p:nvSpPr>
          <p:spPr>
            <a:xfrm>
              <a:off x="445331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7" name="Google Shape;3257;p20"/>
            <p:cNvSpPr/>
            <p:nvPr/>
          </p:nvSpPr>
          <p:spPr>
            <a:xfrm>
              <a:off x="4601215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8" name="Google Shape;3258;p20"/>
            <p:cNvSpPr/>
            <p:nvPr/>
          </p:nvSpPr>
          <p:spPr>
            <a:xfrm>
              <a:off x="253040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9" name="Google Shape;3259;p20"/>
            <p:cNvSpPr/>
            <p:nvPr/>
          </p:nvSpPr>
          <p:spPr>
            <a:xfrm>
              <a:off x="267832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0" name="Google Shape;3260;p20"/>
            <p:cNvSpPr/>
            <p:nvPr/>
          </p:nvSpPr>
          <p:spPr>
            <a:xfrm>
              <a:off x="2807755" y="1331201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1" name="Google Shape;3261;p20"/>
            <p:cNvSpPr/>
            <p:nvPr/>
          </p:nvSpPr>
          <p:spPr>
            <a:xfrm>
              <a:off x="297417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2" name="Google Shape;3262;p20"/>
            <p:cNvSpPr/>
            <p:nvPr/>
          </p:nvSpPr>
          <p:spPr>
            <a:xfrm>
              <a:off x="312208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3" name="Google Shape;3263;p20"/>
            <p:cNvSpPr/>
            <p:nvPr/>
          </p:nvSpPr>
          <p:spPr>
            <a:xfrm>
              <a:off x="326998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4" name="Google Shape;3264;p20"/>
            <p:cNvSpPr/>
            <p:nvPr/>
          </p:nvSpPr>
          <p:spPr>
            <a:xfrm>
              <a:off x="341790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5" name="Google Shape;3265;p20"/>
            <p:cNvSpPr/>
            <p:nvPr/>
          </p:nvSpPr>
          <p:spPr>
            <a:xfrm>
              <a:off x="3565818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6" name="Google Shape;3266;p20"/>
            <p:cNvSpPr/>
            <p:nvPr/>
          </p:nvSpPr>
          <p:spPr>
            <a:xfrm>
              <a:off x="3713719" y="1331201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7" name="Google Shape;3267;p20"/>
            <p:cNvSpPr/>
            <p:nvPr/>
          </p:nvSpPr>
          <p:spPr>
            <a:xfrm>
              <a:off x="386166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8" name="Google Shape;3268;p20"/>
            <p:cNvSpPr/>
            <p:nvPr/>
          </p:nvSpPr>
          <p:spPr>
            <a:xfrm>
              <a:off x="400956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9" name="Google Shape;3269;p20"/>
            <p:cNvSpPr/>
            <p:nvPr/>
          </p:nvSpPr>
          <p:spPr>
            <a:xfrm>
              <a:off x="415748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0" name="Google Shape;3270;p20"/>
            <p:cNvSpPr/>
            <p:nvPr/>
          </p:nvSpPr>
          <p:spPr>
            <a:xfrm>
              <a:off x="430539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1" name="Google Shape;3271;p20"/>
            <p:cNvSpPr/>
            <p:nvPr/>
          </p:nvSpPr>
          <p:spPr>
            <a:xfrm>
              <a:off x="445331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2" name="Google Shape;3272;p20"/>
            <p:cNvSpPr/>
            <p:nvPr/>
          </p:nvSpPr>
          <p:spPr>
            <a:xfrm>
              <a:off x="4601215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3" name="Google Shape;3273;p20"/>
            <p:cNvSpPr/>
            <p:nvPr/>
          </p:nvSpPr>
          <p:spPr>
            <a:xfrm>
              <a:off x="253040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4" name="Google Shape;3274;p20"/>
            <p:cNvSpPr/>
            <p:nvPr/>
          </p:nvSpPr>
          <p:spPr>
            <a:xfrm>
              <a:off x="267832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5" name="Google Shape;3275;p20"/>
            <p:cNvSpPr/>
            <p:nvPr/>
          </p:nvSpPr>
          <p:spPr>
            <a:xfrm>
              <a:off x="2807755" y="118328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6" name="Google Shape;3276;p20"/>
            <p:cNvSpPr/>
            <p:nvPr/>
          </p:nvSpPr>
          <p:spPr>
            <a:xfrm>
              <a:off x="297417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7" name="Google Shape;3277;p20"/>
            <p:cNvSpPr/>
            <p:nvPr/>
          </p:nvSpPr>
          <p:spPr>
            <a:xfrm>
              <a:off x="312208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8" name="Google Shape;3278;p20"/>
            <p:cNvSpPr/>
            <p:nvPr/>
          </p:nvSpPr>
          <p:spPr>
            <a:xfrm>
              <a:off x="326998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9" name="Google Shape;3279;p20"/>
            <p:cNvSpPr/>
            <p:nvPr/>
          </p:nvSpPr>
          <p:spPr>
            <a:xfrm>
              <a:off x="341790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0" name="Google Shape;3280;p20"/>
            <p:cNvSpPr/>
            <p:nvPr/>
          </p:nvSpPr>
          <p:spPr>
            <a:xfrm>
              <a:off x="3565818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1" name="Google Shape;3281;p20"/>
            <p:cNvSpPr/>
            <p:nvPr/>
          </p:nvSpPr>
          <p:spPr>
            <a:xfrm>
              <a:off x="3713719" y="118328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2" name="Google Shape;3282;p20"/>
            <p:cNvSpPr/>
            <p:nvPr/>
          </p:nvSpPr>
          <p:spPr>
            <a:xfrm>
              <a:off x="386166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3" name="Google Shape;3283;p20"/>
            <p:cNvSpPr/>
            <p:nvPr/>
          </p:nvSpPr>
          <p:spPr>
            <a:xfrm>
              <a:off x="400956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4" name="Google Shape;3284;p20"/>
            <p:cNvSpPr/>
            <p:nvPr/>
          </p:nvSpPr>
          <p:spPr>
            <a:xfrm>
              <a:off x="415748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5" name="Google Shape;3285;p20"/>
            <p:cNvSpPr/>
            <p:nvPr/>
          </p:nvSpPr>
          <p:spPr>
            <a:xfrm>
              <a:off x="430539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6" name="Google Shape;3286;p20"/>
            <p:cNvSpPr/>
            <p:nvPr/>
          </p:nvSpPr>
          <p:spPr>
            <a:xfrm>
              <a:off x="253040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7" name="Google Shape;3287;p20"/>
            <p:cNvSpPr/>
            <p:nvPr/>
          </p:nvSpPr>
          <p:spPr>
            <a:xfrm>
              <a:off x="267832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8" name="Google Shape;3288;p20"/>
            <p:cNvSpPr/>
            <p:nvPr/>
          </p:nvSpPr>
          <p:spPr>
            <a:xfrm>
              <a:off x="2807755" y="101690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9" name="Google Shape;3289;p20"/>
            <p:cNvSpPr/>
            <p:nvPr/>
          </p:nvSpPr>
          <p:spPr>
            <a:xfrm>
              <a:off x="297417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0" name="Google Shape;3290;p20"/>
            <p:cNvSpPr/>
            <p:nvPr/>
          </p:nvSpPr>
          <p:spPr>
            <a:xfrm>
              <a:off x="312208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1" name="Google Shape;3291;p20"/>
            <p:cNvSpPr/>
            <p:nvPr/>
          </p:nvSpPr>
          <p:spPr>
            <a:xfrm>
              <a:off x="326998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2" name="Google Shape;3292;p20"/>
            <p:cNvSpPr/>
            <p:nvPr/>
          </p:nvSpPr>
          <p:spPr>
            <a:xfrm>
              <a:off x="341790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3" name="Google Shape;3293;p20"/>
            <p:cNvSpPr/>
            <p:nvPr/>
          </p:nvSpPr>
          <p:spPr>
            <a:xfrm>
              <a:off x="3565818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4" name="Google Shape;3294;p20"/>
            <p:cNvSpPr/>
            <p:nvPr/>
          </p:nvSpPr>
          <p:spPr>
            <a:xfrm>
              <a:off x="3713719" y="101690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5" name="Google Shape;3295;p20"/>
            <p:cNvSpPr/>
            <p:nvPr/>
          </p:nvSpPr>
          <p:spPr>
            <a:xfrm>
              <a:off x="386166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6" name="Google Shape;3296;p20"/>
            <p:cNvSpPr/>
            <p:nvPr/>
          </p:nvSpPr>
          <p:spPr>
            <a:xfrm>
              <a:off x="400956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7" name="Google Shape;3297;p20"/>
            <p:cNvSpPr/>
            <p:nvPr/>
          </p:nvSpPr>
          <p:spPr>
            <a:xfrm>
              <a:off x="415748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8" name="Google Shape;3298;p20"/>
            <p:cNvSpPr/>
            <p:nvPr/>
          </p:nvSpPr>
          <p:spPr>
            <a:xfrm>
              <a:off x="253040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9" name="Google Shape;3299;p20"/>
            <p:cNvSpPr/>
            <p:nvPr/>
          </p:nvSpPr>
          <p:spPr>
            <a:xfrm>
              <a:off x="267832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0" name="Google Shape;3300;p20"/>
            <p:cNvSpPr/>
            <p:nvPr/>
          </p:nvSpPr>
          <p:spPr>
            <a:xfrm>
              <a:off x="2807755" y="88746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1" name="Google Shape;3301;p20"/>
            <p:cNvSpPr/>
            <p:nvPr/>
          </p:nvSpPr>
          <p:spPr>
            <a:xfrm>
              <a:off x="297417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2" name="Google Shape;3302;p20"/>
            <p:cNvSpPr/>
            <p:nvPr/>
          </p:nvSpPr>
          <p:spPr>
            <a:xfrm>
              <a:off x="312208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3" name="Google Shape;3303;p20"/>
            <p:cNvSpPr/>
            <p:nvPr/>
          </p:nvSpPr>
          <p:spPr>
            <a:xfrm>
              <a:off x="326998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4" name="Google Shape;3304;p20"/>
            <p:cNvSpPr/>
            <p:nvPr/>
          </p:nvSpPr>
          <p:spPr>
            <a:xfrm>
              <a:off x="341790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5" name="Google Shape;3305;p20"/>
            <p:cNvSpPr/>
            <p:nvPr/>
          </p:nvSpPr>
          <p:spPr>
            <a:xfrm>
              <a:off x="3565818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6" name="Google Shape;3306;p20"/>
            <p:cNvSpPr/>
            <p:nvPr/>
          </p:nvSpPr>
          <p:spPr>
            <a:xfrm>
              <a:off x="3713719" y="88746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7" name="Google Shape;3307;p20"/>
            <p:cNvSpPr/>
            <p:nvPr/>
          </p:nvSpPr>
          <p:spPr>
            <a:xfrm>
              <a:off x="386166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8" name="Google Shape;3308;p20"/>
            <p:cNvSpPr/>
            <p:nvPr/>
          </p:nvSpPr>
          <p:spPr>
            <a:xfrm>
              <a:off x="400956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9" name="Google Shape;3309;p20"/>
            <p:cNvSpPr/>
            <p:nvPr/>
          </p:nvSpPr>
          <p:spPr>
            <a:xfrm>
              <a:off x="415748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0" name="Google Shape;3310;p20"/>
            <p:cNvSpPr/>
            <p:nvPr/>
          </p:nvSpPr>
          <p:spPr>
            <a:xfrm>
              <a:off x="253040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1" name="Google Shape;3311;p20"/>
            <p:cNvSpPr/>
            <p:nvPr/>
          </p:nvSpPr>
          <p:spPr>
            <a:xfrm>
              <a:off x="267832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2" name="Google Shape;3312;p20"/>
            <p:cNvSpPr/>
            <p:nvPr/>
          </p:nvSpPr>
          <p:spPr>
            <a:xfrm>
              <a:off x="2807755" y="739552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4" y="952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3" name="Google Shape;3313;p20"/>
            <p:cNvSpPr/>
            <p:nvPr/>
          </p:nvSpPr>
          <p:spPr>
            <a:xfrm>
              <a:off x="297417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4" name="Google Shape;3314;p20"/>
            <p:cNvSpPr/>
            <p:nvPr/>
          </p:nvSpPr>
          <p:spPr>
            <a:xfrm>
              <a:off x="312208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5" name="Google Shape;3315;p20"/>
            <p:cNvSpPr/>
            <p:nvPr/>
          </p:nvSpPr>
          <p:spPr>
            <a:xfrm>
              <a:off x="326998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6" name="Google Shape;3316;p20"/>
            <p:cNvSpPr/>
            <p:nvPr/>
          </p:nvSpPr>
          <p:spPr>
            <a:xfrm>
              <a:off x="3417902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7" name="Google Shape;3317;p20"/>
            <p:cNvSpPr/>
            <p:nvPr/>
          </p:nvSpPr>
          <p:spPr>
            <a:xfrm>
              <a:off x="3565818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8" name="Google Shape;3318;p20"/>
            <p:cNvSpPr/>
            <p:nvPr/>
          </p:nvSpPr>
          <p:spPr>
            <a:xfrm>
              <a:off x="3713719" y="739552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5" y="9524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9" name="Google Shape;3319;p20"/>
            <p:cNvSpPr/>
            <p:nvPr/>
          </p:nvSpPr>
          <p:spPr>
            <a:xfrm>
              <a:off x="386166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0" name="Google Shape;3320;p20"/>
            <p:cNvSpPr/>
            <p:nvPr/>
          </p:nvSpPr>
          <p:spPr>
            <a:xfrm>
              <a:off x="400956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1" name="Google Shape;3321;p20"/>
            <p:cNvSpPr/>
            <p:nvPr/>
          </p:nvSpPr>
          <p:spPr>
            <a:xfrm>
              <a:off x="253040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2" name="Google Shape;3322;p20"/>
            <p:cNvSpPr/>
            <p:nvPr/>
          </p:nvSpPr>
          <p:spPr>
            <a:xfrm>
              <a:off x="267832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3" name="Google Shape;3323;p20"/>
            <p:cNvSpPr/>
            <p:nvPr/>
          </p:nvSpPr>
          <p:spPr>
            <a:xfrm>
              <a:off x="2807755" y="573137"/>
              <a:ext cx="166431" cy="166431"/>
            </a:xfrm>
            <a:custGeom>
              <a:avLst/>
              <a:gdLst/>
              <a:ahLst/>
              <a:cxnLst/>
              <a:rect l="l" t="t" r="r" b="b"/>
              <a:pathLst>
                <a:path w="10715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4" y="10715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4" name="Google Shape;3324;p20"/>
            <p:cNvSpPr/>
            <p:nvPr/>
          </p:nvSpPr>
          <p:spPr>
            <a:xfrm>
              <a:off x="297417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5" name="Google Shape;3325;p20"/>
            <p:cNvSpPr/>
            <p:nvPr/>
          </p:nvSpPr>
          <p:spPr>
            <a:xfrm>
              <a:off x="3122086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Google Shape;3326;p20"/>
            <p:cNvSpPr/>
            <p:nvPr/>
          </p:nvSpPr>
          <p:spPr>
            <a:xfrm>
              <a:off x="326998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7" name="Google Shape;3327;p20"/>
            <p:cNvSpPr/>
            <p:nvPr/>
          </p:nvSpPr>
          <p:spPr>
            <a:xfrm>
              <a:off x="3417902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Google Shape;3328;p20"/>
            <p:cNvSpPr/>
            <p:nvPr/>
          </p:nvSpPr>
          <p:spPr>
            <a:xfrm>
              <a:off x="253040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9" name="Google Shape;3329;p20"/>
            <p:cNvSpPr/>
            <p:nvPr/>
          </p:nvSpPr>
          <p:spPr>
            <a:xfrm>
              <a:off x="267832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0" name="Google Shape;3330;p20"/>
            <p:cNvSpPr/>
            <p:nvPr/>
          </p:nvSpPr>
          <p:spPr>
            <a:xfrm>
              <a:off x="2807755" y="443705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4" y="833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1" name="Google Shape;3331;p20"/>
            <p:cNvSpPr/>
            <p:nvPr/>
          </p:nvSpPr>
          <p:spPr>
            <a:xfrm>
              <a:off x="297417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2" name="Google Shape;3332;p20"/>
            <p:cNvSpPr/>
            <p:nvPr/>
          </p:nvSpPr>
          <p:spPr>
            <a:xfrm>
              <a:off x="3122086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3" name="Google Shape;3333;p20"/>
            <p:cNvSpPr/>
            <p:nvPr/>
          </p:nvSpPr>
          <p:spPr>
            <a:xfrm>
              <a:off x="326998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4" name="Google Shape;3334;p20"/>
            <p:cNvSpPr/>
            <p:nvPr/>
          </p:nvSpPr>
          <p:spPr>
            <a:xfrm>
              <a:off x="3417902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5" name="Google Shape;3335;p20"/>
            <p:cNvSpPr/>
            <p:nvPr/>
          </p:nvSpPr>
          <p:spPr>
            <a:xfrm>
              <a:off x="253040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6" name="Google Shape;3336;p20"/>
            <p:cNvSpPr/>
            <p:nvPr/>
          </p:nvSpPr>
          <p:spPr>
            <a:xfrm>
              <a:off x="267832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7" name="Google Shape;3337;p20"/>
            <p:cNvSpPr/>
            <p:nvPr/>
          </p:nvSpPr>
          <p:spPr>
            <a:xfrm>
              <a:off x="2807755" y="27732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8" name="Google Shape;3338;p20"/>
            <p:cNvSpPr/>
            <p:nvPr/>
          </p:nvSpPr>
          <p:spPr>
            <a:xfrm>
              <a:off x="297417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9" name="Google Shape;3339;p20"/>
            <p:cNvSpPr/>
            <p:nvPr/>
          </p:nvSpPr>
          <p:spPr>
            <a:xfrm>
              <a:off x="3122086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0" name="Google Shape;3340;p20"/>
            <p:cNvSpPr/>
            <p:nvPr/>
          </p:nvSpPr>
          <p:spPr>
            <a:xfrm>
              <a:off x="326998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1" name="Google Shape;3341;p20"/>
            <p:cNvSpPr/>
            <p:nvPr/>
          </p:nvSpPr>
          <p:spPr>
            <a:xfrm>
              <a:off x="2530406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2" name="Google Shape;3342;p20"/>
            <p:cNvSpPr/>
            <p:nvPr/>
          </p:nvSpPr>
          <p:spPr>
            <a:xfrm>
              <a:off x="267832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3" name="Google Shape;3343;p20"/>
            <p:cNvSpPr/>
            <p:nvPr/>
          </p:nvSpPr>
          <p:spPr>
            <a:xfrm>
              <a:off x="2807755" y="129404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4" name="Google Shape;3344;p20"/>
            <p:cNvSpPr/>
            <p:nvPr/>
          </p:nvSpPr>
          <p:spPr>
            <a:xfrm>
              <a:off x="2974170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5" name="Google Shape;3345;p20"/>
            <p:cNvSpPr/>
            <p:nvPr/>
          </p:nvSpPr>
          <p:spPr>
            <a:xfrm>
              <a:off x="3122086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6" name="Google Shape;3346;p20"/>
            <p:cNvSpPr/>
            <p:nvPr/>
          </p:nvSpPr>
          <p:spPr>
            <a:xfrm>
              <a:off x="2530406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7" name="Google Shape;3347;p20"/>
            <p:cNvSpPr/>
            <p:nvPr/>
          </p:nvSpPr>
          <p:spPr>
            <a:xfrm>
              <a:off x="267832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8" name="Google Shape;3348;p20"/>
            <p:cNvSpPr/>
            <p:nvPr/>
          </p:nvSpPr>
          <p:spPr>
            <a:xfrm>
              <a:off x="2807755" y="-12"/>
              <a:ext cx="166431" cy="129432"/>
            </a:xfrm>
            <a:custGeom>
              <a:avLst/>
              <a:gdLst/>
              <a:ahLst/>
              <a:cxnLst/>
              <a:rect l="l" t="t" r="r" b="b"/>
              <a:pathLst>
                <a:path w="10715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9" name="Google Shape;3349;p20"/>
            <p:cNvSpPr/>
            <p:nvPr/>
          </p:nvSpPr>
          <p:spPr>
            <a:xfrm>
              <a:off x="2974170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50" name="Google Shape;3350;p20"/>
          <p:cNvGrpSpPr/>
          <p:nvPr/>
        </p:nvGrpSpPr>
        <p:grpSpPr>
          <a:xfrm>
            <a:off x="-387375" y="2038775"/>
            <a:ext cx="9531425" cy="3274175"/>
            <a:chOff x="-387375" y="2038775"/>
            <a:chExt cx="9531425" cy="3274175"/>
          </a:xfrm>
        </p:grpSpPr>
        <p:grpSp>
          <p:nvGrpSpPr>
            <p:cNvPr id="3351" name="Google Shape;3351;p20"/>
            <p:cNvGrpSpPr/>
            <p:nvPr/>
          </p:nvGrpSpPr>
          <p:grpSpPr>
            <a:xfrm>
              <a:off x="7767451" y="3282676"/>
              <a:ext cx="831787" cy="721972"/>
              <a:chOff x="2788951" y="3310126"/>
              <a:chExt cx="831787" cy="721972"/>
            </a:xfrm>
          </p:grpSpPr>
          <p:sp>
            <p:nvSpPr>
              <p:cNvPr id="3352" name="Google Shape;3352;p20"/>
              <p:cNvSpPr/>
              <p:nvPr/>
            </p:nvSpPr>
            <p:spPr>
              <a:xfrm>
                <a:off x="3412729" y="3947714"/>
                <a:ext cx="110973" cy="84385"/>
              </a:xfrm>
              <a:custGeom>
                <a:avLst/>
                <a:gdLst/>
                <a:ahLst/>
                <a:cxnLst/>
                <a:rect l="l" t="t" r="r" b="b"/>
                <a:pathLst>
                  <a:path w="3177" h="2416" extrusionOk="0">
                    <a:moveTo>
                      <a:pt x="1" y="1"/>
                    </a:moveTo>
                    <a:lnTo>
                      <a:pt x="1" y="2415"/>
                    </a:lnTo>
                    <a:lnTo>
                      <a:pt x="3176" y="2415"/>
                    </a:lnTo>
                    <a:lnTo>
                      <a:pt x="3176" y="1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3" name="Google Shape;3353;p20"/>
              <p:cNvSpPr/>
              <p:nvPr/>
            </p:nvSpPr>
            <p:spPr>
              <a:xfrm>
                <a:off x="3315694" y="3947714"/>
                <a:ext cx="97070" cy="8438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2416" extrusionOk="0">
                    <a:moveTo>
                      <a:pt x="1" y="1"/>
                    </a:moveTo>
                    <a:lnTo>
                      <a:pt x="1" y="2415"/>
                    </a:lnTo>
                    <a:lnTo>
                      <a:pt x="2779" y="2415"/>
                    </a:lnTo>
                    <a:lnTo>
                      <a:pt x="2779" y="1"/>
                    </a:lnTo>
                    <a:close/>
                  </a:path>
                </a:pathLst>
              </a:custGeom>
              <a:solidFill>
                <a:srgbClr val="999999"/>
              </a:solidFill>
              <a:ln w="9525" cap="flat" cmpd="sng">
                <a:solidFill>
                  <a:srgbClr val="99999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4" name="Google Shape;3354;p20"/>
              <p:cNvSpPr/>
              <p:nvPr/>
            </p:nvSpPr>
            <p:spPr>
              <a:xfrm>
                <a:off x="3204826" y="3947714"/>
                <a:ext cx="110903" cy="843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2416" extrusionOk="0">
                    <a:moveTo>
                      <a:pt x="0" y="1"/>
                    </a:moveTo>
                    <a:lnTo>
                      <a:pt x="0" y="2415"/>
                    </a:lnTo>
                    <a:lnTo>
                      <a:pt x="3175" y="2415"/>
                    </a:lnTo>
                    <a:lnTo>
                      <a:pt x="3175" y="1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5" name="Google Shape;3355;p20"/>
              <p:cNvSpPr/>
              <p:nvPr/>
            </p:nvSpPr>
            <p:spPr>
              <a:xfrm>
                <a:off x="3107791" y="3947714"/>
                <a:ext cx="97070" cy="8438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2416" extrusionOk="0">
                    <a:moveTo>
                      <a:pt x="0" y="1"/>
                    </a:moveTo>
                    <a:lnTo>
                      <a:pt x="0" y="2415"/>
                    </a:lnTo>
                    <a:lnTo>
                      <a:pt x="2778" y="2415"/>
                    </a:lnTo>
                    <a:lnTo>
                      <a:pt x="2778" y="1"/>
                    </a:lnTo>
                    <a:close/>
                  </a:path>
                </a:pathLst>
              </a:custGeom>
              <a:solidFill>
                <a:srgbClr val="D9D9D9"/>
              </a:solidFill>
              <a:ln w="9525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6" name="Google Shape;3356;p20"/>
              <p:cNvSpPr/>
              <p:nvPr/>
            </p:nvSpPr>
            <p:spPr>
              <a:xfrm>
                <a:off x="2996888" y="3947714"/>
                <a:ext cx="110938" cy="84385"/>
              </a:xfrm>
              <a:custGeom>
                <a:avLst/>
                <a:gdLst/>
                <a:ahLst/>
                <a:cxnLst/>
                <a:rect l="l" t="t" r="r" b="b"/>
                <a:pathLst>
                  <a:path w="3176" h="2416" extrusionOk="0">
                    <a:moveTo>
                      <a:pt x="1" y="1"/>
                    </a:moveTo>
                    <a:lnTo>
                      <a:pt x="1" y="2415"/>
                    </a:lnTo>
                    <a:lnTo>
                      <a:pt x="3175" y="2415"/>
                    </a:lnTo>
                    <a:lnTo>
                      <a:pt x="3175" y="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7" name="Google Shape;3357;p20"/>
              <p:cNvSpPr/>
              <p:nvPr/>
            </p:nvSpPr>
            <p:spPr>
              <a:xfrm>
                <a:off x="2899853" y="3947714"/>
                <a:ext cx="97070" cy="8438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2416" extrusionOk="0">
                    <a:moveTo>
                      <a:pt x="1" y="1"/>
                    </a:moveTo>
                    <a:lnTo>
                      <a:pt x="1" y="2415"/>
                    </a:lnTo>
                    <a:lnTo>
                      <a:pt x="2779" y="2415"/>
                    </a:lnTo>
                    <a:lnTo>
                      <a:pt x="2779" y="1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8" name="Google Shape;3358;p20"/>
              <p:cNvSpPr/>
              <p:nvPr/>
            </p:nvSpPr>
            <p:spPr>
              <a:xfrm>
                <a:off x="3412729" y="3836850"/>
                <a:ext cx="110973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3177" h="3175" extrusionOk="0">
                    <a:moveTo>
                      <a:pt x="1" y="0"/>
                    </a:moveTo>
                    <a:lnTo>
                      <a:pt x="1" y="3175"/>
                    </a:lnTo>
                    <a:lnTo>
                      <a:pt x="3176" y="3175"/>
                    </a:lnTo>
                    <a:lnTo>
                      <a:pt x="3176" y="0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9" name="Google Shape;3359;p20"/>
              <p:cNvSpPr/>
              <p:nvPr/>
            </p:nvSpPr>
            <p:spPr>
              <a:xfrm>
                <a:off x="3315694" y="3836850"/>
                <a:ext cx="97070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3175" extrusionOk="0">
                    <a:moveTo>
                      <a:pt x="1" y="0"/>
                    </a:moveTo>
                    <a:lnTo>
                      <a:pt x="1" y="3175"/>
                    </a:lnTo>
                    <a:lnTo>
                      <a:pt x="2779" y="3175"/>
                    </a:lnTo>
                    <a:lnTo>
                      <a:pt x="2779" y="0"/>
                    </a:lnTo>
                    <a:close/>
                  </a:path>
                </a:pathLst>
              </a:custGeom>
              <a:solidFill>
                <a:srgbClr val="999999"/>
              </a:solidFill>
              <a:ln w="9525" cap="flat" cmpd="sng">
                <a:solidFill>
                  <a:srgbClr val="99999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0" name="Google Shape;3360;p20"/>
              <p:cNvSpPr/>
              <p:nvPr/>
            </p:nvSpPr>
            <p:spPr>
              <a:xfrm>
                <a:off x="3204826" y="3836850"/>
                <a:ext cx="110903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3175" extrusionOk="0">
                    <a:moveTo>
                      <a:pt x="0" y="0"/>
                    </a:moveTo>
                    <a:lnTo>
                      <a:pt x="0" y="3175"/>
                    </a:lnTo>
                    <a:lnTo>
                      <a:pt x="3175" y="3175"/>
                    </a:lnTo>
                    <a:lnTo>
                      <a:pt x="3175" y="0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1" name="Google Shape;3361;p20"/>
              <p:cNvSpPr/>
              <p:nvPr/>
            </p:nvSpPr>
            <p:spPr>
              <a:xfrm>
                <a:off x="3107791" y="3836850"/>
                <a:ext cx="97070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3175" extrusionOk="0">
                    <a:moveTo>
                      <a:pt x="0" y="0"/>
                    </a:moveTo>
                    <a:lnTo>
                      <a:pt x="0" y="3175"/>
                    </a:lnTo>
                    <a:lnTo>
                      <a:pt x="2778" y="3175"/>
                    </a:lnTo>
                    <a:lnTo>
                      <a:pt x="2778" y="0"/>
                    </a:lnTo>
                    <a:close/>
                  </a:path>
                </a:pathLst>
              </a:custGeom>
              <a:solidFill>
                <a:srgbClr val="D9D9D9"/>
              </a:solidFill>
              <a:ln w="9525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2" name="Google Shape;3362;p20"/>
              <p:cNvSpPr/>
              <p:nvPr/>
            </p:nvSpPr>
            <p:spPr>
              <a:xfrm>
                <a:off x="2996888" y="3836850"/>
                <a:ext cx="110938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3176" h="3175" extrusionOk="0">
                    <a:moveTo>
                      <a:pt x="1" y="0"/>
                    </a:moveTo>
                    <a:lnTo>
                      <a:pt x="1" y="3175"/>
                    </a:lnTo>
                    <a:lnTo>
                      <a:pt x="3175" y="3175"/>
                    </a:lnTo>
                    <a:lnTo>
                      <a:pt x="3175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3" name="Google Shape;3363;p20"/>
              <p:cNvSpPr/>
              <p:nvPr/>
            </p:nvSpPr>
            <p:spPr>
              <a:xfrm>
                <a:off x="2899853" y="3836850"/>
                <a:ext cx="97070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3175" extrusionOk="0">
                    <a:moveTo>
                      <a:pt x="1" y="0"/>
                    </a:moveTo>
                    <a:lnTo>
                      <a:pt x="1" y="3175"/>
                    </a:lnTo>
                    <a:lnTo>
                      <a:pt x="2779" y="3175"/>
                    </a:lnTo>
                    <a:lnTo>
                      <a:pt x="2779" y="0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4" name="Google Shape;3364;p20"/>
              <p:cNvSpPr/>
              <p:nvPr/>
            </p:nvSpPr>
            <p:spPr>
              <a:xfrm>
                <a:off x="3412729" y="3739819"/>
                <a:ext cx="110973" cy="97064"/>
              </a:xfrm>
              <a:custGeom>
                <a:avLst/>
                <a:gdLst/>
                <a:ahLst/>
                <a:cxnLst/>
                <a:rect l="l" t="t" r="r" b="b"/>
                <a:pathLst>
                  <a:path w="3177" h="2779" extrusionOk="0">
                    <a:moveTo>
                      <a:pt x="1" y="0"/>
                    </a:moveTo>
                    <a:lnTo>
                      <a:pt x="1" y="2778"/>
                    </a:lnTo>
                    <a:lnTo>
                      <a:pt x="3176" y="2778"/>
                    </a:lnTo>
                    <a:lnTo>
                      <a:pt x="3176" y="0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5" name="Google Shape;3365;p20"/>
              <p:cNvSpPr/>
              <p:nvPr/>
            </p:nvSpPr>
            <p:spPr>
              <a:xfrm>
                <a:off x="3315694" y="3739819"/>
                <a:ext cx="97070" cy="97064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2779" extrusionOk="0">
                    <a:moveTo>
                      <a:pt x="1" y="0"/>
                    </a:moveTo>
                    <a:lnTo>
                      <a:pt x="1" y="2778"/>
                    </a:lnTo>
                    <a:lnTo>
                      <a:pt x="2779" y="2778"/>
                    </a:lnTo>
                    <a:lnTo>
                      <a:pt x="2779" y="0"/>
                    </a:lnTo>
                    <a:close/>
                  </a:path>
                </a:pathLst>
              </a:custGeom>
              <a:solidFill>
                <a:srgbClr val="999999"/>
              </a:solidFill>
              <a:ln w="9525" cap="flat" cmpd="sng">
                <a:solidFill>
                  <a:srgbClr val="99999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6" name="Google Shape;3366;p20"/>
              <p:cNvSpPr/>
              <p:nvPr/>
            </p:nvSpPr>
            <p:spPr>
              <a:xfrm>
                <a:off x="3204826" y="3739819"/>
                <a:ext cx="110903" cy="97064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2779" extrusionOk="0">
                    <a:moveTo>
                      <a:pt x="0" y="0"/>
                    </a:moveTo>
                    <a:lnTo>
                      <a:pt x="0" y="2778"/>
                    </a:lnTo>
                    <a:lnTo>
                      <a:pt x="3175" y="2778"/>
                    </a:lnTo>
                    <a:lnTo>
                      <a:pt x="3175" y="0"/>
                    </a:ln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7" name="Google Shape;3367;p20"/>
              <p:cNvSpPr/>
              <p:nvPr/>
            </p:nvSpPr>
            <p:spPr>
              <a:xfrm>
                <a:off x="3107791" y="3739819"/>
                <a:ext cx="97070" cy="97064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2779" extrusionOk="0">
                    <a:moveTo>
                      <a:pt x="0" y="0"/>
                    </a:moveTo>
                    <a:lnTo>
                      <a:pt x="0" y="2778"/>
                    </a:lnTo>
                    <a:lnTo>
                      <a:pt x="2778" y="2778"/>
                    </a:lnTo>
                    <a:lnTo>
                      <a:pt x="2778" y="0"/>
                    </a:lnTo>
                    <a:close/>
                  </a:path>
                </a:pathLst>
              </a:custGeom>
              <a:solidFill>
                <a:srgbClr val="D9D9D9"/>
              </a:solidFill>
              <a:ln w="9525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8" name="Google Shape;3368;p20"/>
              <p:cNvSpPr/>
              <p:nvPr/>
            </p:nvSpPr>
            <p:spPr>
              <a:xfrm>
                <a:off x="2996888" y="3739819"/>
                <a:ext cx="110938" cy="97064"/>
              </a:xfrm>
              <a:custGeom>
                <a:avLst/>
                <a:gdLst/>
                <a:ahLst/>
                <a:cxnLst/>
                <a:rect l="l" t="t" r="r" b="b"/>
                <a:pathLst>
                  <a:path w="3176" h="2779" extrusionOk="0">
                    <a:moveTo>
                      <a:pt x="1" y="0"/>
                    </a:moveTo>
                    <a:lnTo>
                      <a:pt x="1" y="2778"/>
                    </a:lnTo>
                    <a:lnTo>
                      <a:pt x="3175" y="2778"/>
                    </a:lnTo>
                    <a:lnTo>
                      <a:pt x="3175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9" name="Google Shape;3369;p20"/>
              <p:cNvSpPr/>
              <p:nvPr/>
            </p:nvSpPr>
            <p:spPr>
              <a:xfrm>
                <a:off x="2899853" y="3739819"/>
                <a:ext cx="97070" cy="97064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2779" extrusionOk="0">
                    <a:moveTo>
                      <a:pt x="1" y="0"/>
                    </a:moveTo>
                    <a:lnTo>
                      <a:pt x="1" y="2778"/>
                    </a:lnTo>
                    <a:lnTo>
                      <a:pt x="2779" y="2778"/>
                    </a:lnTo>
                    <a:lnTo>
                      <a:pt x="2779" y="0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0" name="Google Shape;3370;p20"/>
              <p:cNvSpPr/>
              <p:nvPr/>
            </p:nvSpPr>
            <p:spPr>
              <a:xfrm>
                <a:off x="3412729" y="3628885"/>
                <a:ext cx="110973" cy="110965"/>
              </a:xfrm>
              <a:custGeom>
                <a:avLst/>
                <a:gdLst/>
                <a:ahLst/>
                <a:cxnLst/>
                <a:rect l="l" t="t" r="r" b="b"/>
                <a:pathLst>
                  <a:path w="3177" h="3177" extrusionOk="0">
                    <a:moveTo>
                      <a:pt x="1" y="1"/>
                    </a:moveTo>
                    <a:lnTo>
                      <a:pt x="1" y="3176"/>
                    </a:lnTo>
                    <a:lnTo>
                      <a:pt x="3176" y="3176"/>
                    </a:lnTo>
                    <a:lnTo>
                      <a:pt x="3176" y="1"/>
                    </a:lnTo>
                    <a:close/>
                  </a:path>
                </a:pathLst>
              </a:custGeom>
              <a:solidFill>
                <a:srgbClr val="999999"/>
              </a:solidFill>
              <a:ln w="9525" cap="flat" cmpd="sng">
                <a:solidFill>
                  <a:srgbClr val="99999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1" name="Google Shape;3371;p20"/>
              <p:cNvSpPr/>
              <p:nvPr/>
            </p:nvSpPr>
            <p:spPr>
              <a:xfrm>
                <a:off x="3315694" y="3628885"/>
                <a:ext cx="97070" cy="11096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3177" extrusionOk="0">
                    <a:moveTo>
                      <a:pt x="1" y="1"/>
                    </a:moveTo>
                    <a:lnTo>
                      <a:pt x="1" y="3176"/>
                    </a:lnTo>
                    <a:lnTo>
                      <a:pt x="2779" y="3176"/>
                    </a:lnTo>
                    <a:lnTo>
                      <a:pt x="2779" y="1"/>
                    </a:lnTo>
                    <a:close/>
                  </a:path>
                </a:pathLst>
              </a:custGeom>
              <a:solidFill>
                <a:srgbClr val="999999"/>
              </a:solidFill>
              <a:ln w="9525" cap="flat" cmpd="sng">
                <a:solidFill>
                  <a:srgbClr val="99999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2" name="Google Shape;3372;p20"/>
              <p:cNvSpPr/>
              <p:nvPr/>
            </p:nvSpPr>
            <p:spPr>
              <a:xfrm>
                <a:off x="3204826" y="3628885"/>
                <a:ext cx="110903" cy="11096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3177" extrusionOk="0">
                    <a:moveTo>
                      <a:pt x="0" y="1"/>
                    </a:moveTo>
                    <a:lnTo>
                      <a:pt x="0" y="3176"/>
                    </a:lnTo>
                    <a:lnTo>
                      <a:pt x="3175" y="3176"/>
                    </a:lnTo>
                    <a:lnTo>
                      <a:pt x="3175" y="1"/>
                    </a:lnTo>
                    <a:close/>
                  </a:path>
                </a:pathLst>
              </a:custGeom>
              <a:solidFill>
                <a:srgbClr val="999999"/>
              </a:solidFill>
              <a:ln w="9525" cap="flat" cmpd="sng">
                <a:solidFill>
                  <a:srgbClr val="99999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3" name="Google Shape;3373;p20"/>
              <p:cNvSpPr/>
              <p:nvPr/>
            </p:nvSpPr>
            <p:spPr>
              <a:xfrm>
                <a:off x="3107791" y="3628885"/>
                <a:ext cx="97070" cy="11096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3177" extrusionOk="0">
                    <a:moveTo>
                      <a:pt x="0" y="1"/>
                    </a:moveTo>
                    <a:lnTo>
                      <a:pt x="0" y="3176"/>
                    </a:lnTo>
                    <a:lnTo>
                      <a:pt x="2778" y="3176"/>
                    </a:lnTo>
                    <a:lnTo>
                      <a:pt x="2778" y="1"/>
                    </a:lnTo>
                    <a:close/>
                  </a:path>
                </a:pathLst>
              </a:custGeom>
              <a:solidFill>
                <a:srgbClr val="999999"/>
              </a:solidFill>
              <a:ln w="9525" cap="flat" cmpd="sng">
                <a:solidFill>
                  <a:srgbClr val="99999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4" name="Google Shape;3374;p20"/>
              <p:cNvSpPr/>
              <p:nvPr/>
            </p:nvSpPr>
            <p:spPr>
              <a:xfrm>
                <a:off x="2996888" y="3628885"/>
                <a:ext cx="110938" cy="110965"/>
              </a:xfrm>
              <a:custGeom>
                <a:avLst/>
                <a:gdLst/>
                <a:ahLst/>
                <a:cxnLst/>
                <a:rect l="l" t="t" r="r" b="b"/>
                <a:pathLst>
                  <a:path w="3176" h="3177" extrusionOk="0">
                    <a:moveTo>
                      <a:pt x="1" y="1"/>
                    </a:moveTo>
                    <a:lnTo>
                      <a:pt x="1" y="3176"/>
                    </a:lnTo>
                    <a:lnTo>
                      <a:pt x="3175" y="3176"/>
                    </a:lnTo>
                    <a:lnTo>
                      <a:pt x="3175" y="1"/>
                    </a:lnTo>
                    <a:close/>
                  </a:path>
                </a:pathLst>
              </a:custGeom>
              <a:solidFill>
                <a:srgbClr val="999999"/>
              </a:solidFill>
              <a:ln w="9525" cap="flat" cmpd="sng">
                <a:solidFill>
                  <a:srgbClr val="99999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5" name="Google Shape;3375;p20"/>
              <p:cNvSpPr/>
              <p:nvPr/>
            </p:nvSpPr>
            <p:spPr>
              <a:xfrm>
                <a:off x="2899853" y="3628885"/>
                <a:ext cx="97070" cy="11096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3177" extrusionOk="0">
                    <a:moveTo>
                      <a:pt x="1" y="1"/>
                    </a:moveTo>
                    <a:lnTo>
                      <a:pt x="1" y="3176"/>
                    </a:lnTo>
                    <a:lnTo>
                      <a:pt x="2779" y="3176"/>
                    </a:lnTo>
                    <a:lnTo>
                      <a:pt x="2779" y="1"/>
                    </a:lnTo>
                    <a:close/>
                  </a:path>
                </a:pathLst>
              </a:custGeom>
              <a:solidFill>
                <a:srgbClr val="434343"/>
              </a:solidFill>
              <a:ln w="9525" cap="flat" cmpd="sng">
                <a:solidFill>
                  <a:srgbClr val="4343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6" name="Google Shape;3376;p20"/>
              <p:cNvSpPr/>
              <p:nvPr/>
            </p:nvSpPr>
            <p:spPr>
              <a:xfrm>
                <a:off x="3523667" y="3518022"/>
                <a:ext cx="97070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3175" extrusionOk="0">
                    <a:moveTo>
                      <a:pt x="0" y="0"/>
                    </a:moveTo>
                    <a:lnTo>
                      <a:pt x="0" y="3175"/>
                    </a:lnTo>
                    <a:lnTo>
                      <a:pt x="2778" y="3175"/>
                    </a:lnTo>
                    <a:lnTo>
                      <a:pt x="277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7" name="Google Shape;3377;p20"/>
              <p:cNvSpPr/>
              <p:nvPr/>
            </p:nvSpPr>
            <p:spPr>
              <a:xfrm>
                <a:off x="3412729" y="3518022"/>
                <a:ext cx="110973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3177" h="3175" extrusionOk="0">
                    <a:moveTo>
                      <a:pt x="1" y="0"/>
                    </a:moveTo>
                    <a:lnTo>
                      <a:pt x="1" y="3175"/>
                    </a:lnTo>
                    <a:lnTo>
                      <a:pt x="3176" y="3175"/>
                    </a:lnTo>
                    <a:lnTo>
                      <a:pt x="3176" y="0"/>
                    </a:lnTo>
                    <a:close/>
                  </a:path>
                </a:pathLst>
              </a:custGeom>
              <a:solidFill>
                <a:srgbClr val="999999"/>
              </a:solidFill>
              <a:ln w="9525" cap="flat" cmpd="sng">
                <a:solidFill>
                  <a:srgbClr val="99999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8" name="Google Shape;3378;p20"/>
              <p:cNvSpPr/>
              <p:nvPr/>
            </p:nvSpPr>
            <p:spPr>
              <a:xfrm>
                <a:off x="3315694" y="3518022"/>
                <a:ext cx="97070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3175" extrusionOk="0">
                    <a:moveTo>
                      <a:pt x="1" y="0"/>
                    </a:moveTo>
                    <a:lnTo>
                      <a:pt x="1" y="3175"/>
                    </a:lnTo>
                    <a:lnTo>
                      <a:pt x="2779" y="3175"/>
                    </a:lnTo>
                    <a:lnTo>
                      <a:pt x="2779" y="0"/>
                    </a:lnTo>
                    <a:close/>
                  </a:path>
                </a:pathLst>
              </a:custGeom>
              <a:solidFill>
                <a:srgbClr val="999999"/>
              </a:solidFill>
              <a:ln w="9525" cap="flat" cmpd="sng">
                <a:solidFill>
                  <a:srgbClr val="99999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9" name="Google Shape;3379;p20"/>
              <p:cNvSpPr/>
              <p:nvPr/>
            </p:nvSpPr>
            <p:spPr>
              <a:xfrm>
                <a:off x="3204826" y="3518022"/>
                <a:ext cx="110903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3175" extrusionOk="0">
                    <a:moveTo>
                      <a:pt x="0" y="0"/>
                    </a:moveTo>
                    <a:lnTo>
                      <a:pt x="0" y="3175"/>
                    </a:lnTo>
                    <a:lnTo>
                      <a:pt x="3175" y="3175"/>
                    </a:lnTo>
                    <a:lnTo>
                      <a:pt x="3175" y="0"/>
                    </a:lnTo>
                    <a:close/>
                  </a:path>
                </a:pathLst>
              </a:custGeom>
              <a:solidFill>
                <a:srgbClr val="CCCCCC"/>
              </a:solidFill>
              <a:ln w="9525" cap="flat" cmpd="sng">
                <a:solidFill>
                  <a:srgbClr val="CCCC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0" name="Google Shape;3380;p20"/>
              <p:cNvSpPr/>
              <p:nvPr/>
            </p:nvSpPr>
            <p:spPr>
              <a:xfrm>
                <a:off x="3107791" y="3518022"/>
                <a:ext cx="97070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3175" extrusionOk="0">
                    <a:moveTo>
                      <a:pt x="0" y="0"/>
                    </a:moveTo>
                    <a:lnTo>
                      <a:pt x="0" y="3175"/>
                    </a:lnTo>
                    <a:lnTo>
                      <a:pt x="2778" y="3175"/>
                    </a:lnTo>
                    <a:lnTo>
                      <a:pt x="2778" y="0"/>
                    </a:lnTo>
                    <a:close/>
                  </a:path>
                </a:pathLst>
              </a:custGeom>
              <a:solidFill>
                <a:srgbClr val="CCCCCC"/>
              </a:solidFill>
              <a:ln w="9525" cap="flat" cmpd="sng">
                <a:solidFill>
                  <a:srgbClr val="CCCC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1" name="Google Shape;3381;p20"/>
              <p:cNvSpPr/>
              <p:nvPr/>
            </p:nvSpPr>
            <p:spPr>
              <a:xfrm>
                <a:off x="2996888" y="3518022"/>
                <a:ext cx="110938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3176" h="3175" extrusionOk="0">
                    <a:moveTo>
                      <a:pt x="1" y="0"/>
                    </a:moveTo>
                    <a:lnTo>
                      <a:pt x="1" y="3175"/>
                    </a:lnTo>
                    <a:lnTo>
                      <a:pt x="3175" y="3175"/>
                    </a:lnTo>
                    <a:lnTo>
                      <a:pt x="3175" y="0"/>
                    </a:lnTo>
                    <a:close/>
                  </a:path>
                </a:pathLst>
              </a:custGeom>
              <a:solidFill>
                <a:srgbClr val="D9D9D9"/>
              </a:solidFill>
              <a:ln w="9525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2" name="Google Shape;3382;p20"/>
              <p:cNvSpPr/>
              <p:nvPr/>
            </p:nvSpPr>
            <p:spPr>
              <a:xfrm>
                <a:off x="2899853" y="3518022"/>
                <a:ext cx="97070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3175" extrusionOk="0">
                    <a:moveTo>
                      <a:pt x="1" y="0"/>
                    </a:moveTo>
                    <a:lnTo>
                      <a:pt x="1" y="3175"/>
                    </a:lnTo>
                    <a:lnTo>
                      <a:pt x="2779" y="3175"/>
                    </a:lnTo>
                    <a:lnTo>
                      <a:pt x="2779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3" name="Google Shape;3383;p20"/>
              <p:cNvSpPr/>
              <p:nvPr/>
            </p:nvSpPr>
            <p:spPr>
              <a:xfrm>
                <a:off x="2788951" y="3518022"/>
                <a:ext cx="110938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3176" h="3175" extrusionOk="0">
                    <a:moveTo>
                      <a:pt x="0" y="0"/>
                    </a:moveTo>
                    <a:lnTo>
                      <a:pt x="0" y="3175"/>
                    </a:lnTo>
                    <a:lnTo>
                      <a:pt x="3176" y="3175"/>
                    </a:lnTo>
                    <a:lnTo>
                      <a:pt x="3176" y="0"/>
                    </a:lnTo>
                    <a:close/>
                  </a:path>
                </a:pathLst>
              </a:custGeom>
              <a:solidFill>
                <a:srgbClr val="434343"/>
              </a:solidFill>
              <a:ln w="9525" cap="flat" cmpd="sng">
                <a:solidFill>
                  <a:srgbClr val="4343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4" name="Google Shape;3384;p20"/>
              <p:cNvSpPr/>
              <p:nvPr/>
            </p:nvSpPr>
            <p:spPr>
              <a:xfrm>
                <a:off x="3523667" y="3420990"/>
                <a:ext cx="97070" cy="97064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2779" extrusionOk="0">
                    <a:moveTo>
                      <a:pt x="0" y="0"/>
                    </a:moveTo>
                    <a:lnTo>
                      <a:pt x="0" y="2778"/>
                    </a:lnTo>
                    <a:lnTo>
                      <a:pt x="2778" y="2778"/>
                    </a:lnTo>
                    <a:lnTo>
                      <a:pt x="277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5" name="Google Shape;3385;p20"/>
              <p:cNvSpPr/>
              <p:nvPr/>
            </p:nvSpPr>
            <p:spPr>
              <a:xfrm>
                <a:off x="3412729" y="3420990"/>
                <a:ext cx="110973" cy="97064"/>
              </a:xfrm>
              <a:custGeom>
                <a:avLst/>
                <a:gdLst/>
                <a:ahLst/>
                <a:cxnLst/>
                <a:rect l="l" t="t" r="r" b="b"/>
                <a:pathLst>
                  <a:path w="3177" h="2779" extrusionOk="0">
                    <a:moveTo>
                      <a:pt x="1" y="0"/>
                    </a:moveTo>
                    <a:lnTo>
                      <a:pt x="1" y="2778"/>
                    </a:lnTo>
                    <a:lnTo>
                      <a:pt x="3176" y="2778"/>
                    </a:lnTo>
                    <a:lnTo>
                      <a:pt x="3176" y="0"/>
                    </a:lnTo>
                    <a:close/>
                  </a:path>
                </a:pathLst>
              </a:custGeom>
              <a:solidFill>
                <a:srgbClr val="999999"/>
              </a:solidFill>
              <a:ln w="9525" cap="flat" cmpd="sng">
                <a:solidFill>
                  <a:srgbClr val="99999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6" name="Google Shape;3386;p20"/>
              <p:cNvSpPr/>
              <p:nvPr/>
            </p:nvSpPr>
            <p:spPr>
              <a:xfrm>
                <a:off x="3315694" y="3420990"/>
                <a:ext cx="97070" cy="97064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2779" extrusionOk="0">
                    <a:moveTo>
                      <a:pt x="1" y="0"/>
                    </a:moveTo>
                    <a:lnTo>
                      <a:pt x="1" y="2778"/>
                    </a:lnTo>
                    <a:lnTo>
                      <a:pt x="2779" y="2778"/>
                    </a:lnTo>
                    <a:lnTo>
                      <a:pt x="2779" y="0"/>
                    </a:lnTo>
                    <a:close/>
                  </a:path>
                </a:pathLst>
              </a:custGeom>
              <a:solidFill>
                <a:srgbClr val="CCCCCC"/>
              </a:solidFill>
              <a:ln w="9525" cap="flat" cmpd="sng">
                <a:solidFill>
                  <a:srgbClr val="CCCC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7" name="Google Shape;3387;p20"/>
              <p:cNvSpPr/>
              <p:nvPr/>
            </p:nvSpPr>
            <p:spPr>
              <a:xfrm>
                <a:off x="3204826" y="3420990"/>
                <a:ext cx="110903" cy="97064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2779" extrusionOk="0">
                    <a:moveTo>
                      <a:pt x="0" y="0"/>
                    </a:moveTo>
                    <a:lnTo>
                      <a:pt x="0" y="2778"/>
                    </a:lnTo>
                    <a:lnTo>
                      <a:pt x="3175" y="2778"/>
                    </a:lnTo>
                    <a:lnTo>
                      <a:pt x="3175" y="0"/>
                    </a:lnTo>
                    <a:close/>
                  </a:path>
                </a:pathLst>
              </a:custGeom>
              <a:solidFill>
                <a:srgbClr val="CCCCCC"/>
              </a:solidFill>
              <a:ln w="9525" cap="flat" cmpd="sng">
                <a:solidFill>
                  <a:srgbClr val="CCCC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8" name="Google Shape;3388;p20"/>
              <p:cNvSpPr/>
              <p:nvPr/>
            </p:nvSpPr>
            <p:spPr>
              <a:xfrm>
                <a:off x="3107791" y="3420990"/>
                <a:ext cx="97070" cy="97064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2779" extrusionOk="0">
                    <a:moveTo>
                      <a:pt x="0" y="0"/>
                    </a:moveTo>
                    <a:lnTo>
                      <a:pt x="0" y="2778"/>
                    </a:lnTo>
                    <a:lnTo>
                      <a:pt x="2778" y="2778"/>
                    </a:lnTo>
                    <a:lnTo>
                      <a:pt x="2778" y="0"/>
                    </a:lnTo>
                    <a:close/>
                  </a:path>
                </a:pathLst>
              </a:custGeom>
              <a:solidFill>
                <a:srgbClr val="CCCCCC"/>
              </a:solidFill>
              <a:ln w="9525" cap="flat" cmpd="sng">
                <a:solidFill>
                  <a:srgbClr val="CCCC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9" name="Google Shape;3389;p20"/>
              <p:cNvSpPr/>
              <p:nvPr/>
            </p:nvSpPr>
            <p:spPr>
              <a:xfrm>
                <a:off x="2996888" y="3420990"/>
                <a:ext cx="110938" cy="97064"/>
              </a:xfrm>
              <a:custGeom>
                <a:avLst/>
                <a:gdLst/>
                <a:ahLst/>
                <a:cxnLst/>
                <a:rect l="l" t="t" r="r" b="b"/>
                <a:pathLst>
                  <a:path w="3176" h="2779" extrusionOk="0">
                    <a:moveTo>
                      <a:pt x="1" y="0"/>
                    </a:moveTo>
                    <a:lnTo>
                      <a:pt x="1" y="2778"/>
                    </a:lnTo>
                    <a:lnTo>
                      <a:pt x="3175" y="2778"/>
                    </a:lnTo>
                    <a:lnTo>
                      <a:pt x="3175" y="0"/>
                    </a:lnTo>
                    <a:close/>
                  </a:path>
                </a:pathLst>
              </a:custGeom>
              <a:solidFill>
                <a:srgbClr val="D9D9D9"/>
              </a:solidFill>
              <a:ln w="9525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0" name="Google Shape;3390;p20"/>
              <p:cNvSpPr/>
              <p:nvPr/>
            </p:nvSpPr>
            <p:spPr>
              <a:xfrm>
                <a:off x="2899853" y="3420990"/>
                <a:ext cx="97070" cy="97064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2779" extrusionOk="0">
                    <a:moveTo>
                      <a:pt x="1" y="0"/>
                    </a:moveTo>
                    <a:lnTo>
                      <a:pt x="1" y="2778"/>
                    </a:lnTo>
                    <a:lnTo>
                      <a:pt x="2779" y="2778"/>
                    </a:lnTo>
                    <a:lnTo>
                      <a:pt x="2779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1" name="Google Shape;3391;p20"/>
              <p:cNvSpPr/>
              <p:nvPr/>
            </p:nvSpPr>
            <p:spPr>
              <a:xfrm>
                <a:off x="2788951" y="3420990"/>
                <a:ext cx="110938" cy="97064"/>
              </a:xfrm>
              <a:custGeom>
                <a:avLst/>
                <a:gdLst/>
                <a:ahLst/>
                <a:cxnLst/>
                <a:rect l="l" t="t" r="r" b="b"/>
                <a:pathLst>
                  <a:path w="3176" h="2779" extrusionOk="0">
                    <a:moveTo>
                      <a:pt x="0" y="0"/>
                    </a:moveTo>
                    <a:lnTo>
                      <a:pt x="0" y="2778"/>
                    </a:lnTo>
                    <a:lnTo>
                      <a:pt x="3176" y="2778"/>
                    </a:lnTo>
                    <a:lnTo>
                      <a:pt x="3176" y="0"/>
                    </a:lnTo>
                    <a:close/>
                  </a:path>
                </a:pathLst>
              </a:custGeom>
              <a:solidFill>
                <a:srgbClr val="434343"/>
              </a:solidFill>
              <a:ln w="9525" cap="flat" cmpd="sng">
                <a:solidFill>
                  <a:srgbClr val="4343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2" name="Google Shape;3392;p20"/>
              <p:cNvSpPr/>
              <p:nvPr/>
            </p:nvSpPr>
            <p:spPr>
              <a:xfrm>
                <a:off x="3523667" y="3310126"/>
                <a:ext cx="97070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3175" extrusionOk="0">
                    <a:moveTo>
                      <a:pt x="0" y="0"/>
                    </a:moveTo>
                    <a:lnTo>
                      <a:pt x="0" y="3174"/>
                    </a:lnTo>
                    <a:lnTo>
                      <a:pt x="2778" y="3174"/>
                    </a:lnTo>
                    <a:lnTo>
                      <a:pt x="2778" y="0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3" name="Google Shape;3393;p20"/>
              <p:cNvSpPr/>
              <p:nvPr/>
            </p:nvSpPr>
            <p:spPr>
              <a:xfrm>
                <a:off x="3412729" y="3310126"/>
                <a:ext cx="110973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3177" h="3175" extrusionOk="0">
                    <a:moveTo>
                      <a:pt x="1" y="0"/>
                    </a:moveTo>
                    <a:lnTo>
                      <a:pt x="1" y="3174"/>
                    </a:lnTo>
                    <a:lnTo>
                      <a:pt x="3176" y="3174"/>
                    </a:lnTo>
                    <a:lnTo>
                      <a:pt x="3176" y="0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4" name="Google Shape;3394;p20"/>
              <p:cNvSpPr/>
              <p:nvPr/>
            </p:nvSpPr>
            <p:spPr>
              <a:xfrm>
                <a:off x="3315694" y="3310126"/>
                <a:ext cx="97070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3175" extrusionOk="0">
                    <a:moveTo>
                      <a:pt x="1" y="0"/>
                    </a:moveTo>
                    <a:lnTo>
                      <a:pt x="1" y="3174"/>
                    </a:lnTo>
                    <a:lnTo>
                      <a:pt x="2779" y="3174"/>
                    </a:lnTo>
                    <a:lnTo>
                      <a:pt x="2779" y="0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5" name="Google Shape;3395;p20"/>
              <p:cNvSpPr/>
              <p:nvPr/>
            </p:nvSpPr>
            <p:spPr>
              <a:xfrm>
                <a:off x="3204826" y="3310126"/>
                <a:ext cx="110903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3175" extrusionOk="0">
                    <a:moveTo>
                      <a:pt x="0" y="0"/>
                    </a:moveTo>
                    <a:lnTo>
                      <a:pt x="0" y="3174"/>
                    </a:lnTo>
                    <a:lnTo>
                      <a:pt x="3175" y="3174"/>
                    </a:lnTo>
                    <a:lnTo>
                      <a:pt x="3175" y="0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6" name="Google Shape;3396;p20"/>
              <p:cNvSpPr/>
              <p:nvPr/>
            </p:nvSpPr>
            <p:spPr>
              <a:xfrm>
                <a:off x="3107791" y="3310126"/>
                <a:ext cx="97070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3175" extrusionOk="0">
                    <a:moveTo>
                      <a:pt x="0" y="0"/>
                    </a:moveTo>
                    <a:lnTo>
                      <a:pt x="0" y="3174"/>
                    </a:lnTo>
                    <a:lnTo>
                      <a:pt x="2778" y="3174"/>
                    </a:lnTo>
                    <a:lnTo>
                      <a:pt x="2778" y="0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7" name="Google Shape;3397;p20"/>
              <p:cNvSpPr/>
              <p:nvPr/>
            </p:nvSpPr>
            <p:spPr>
              <a:xfrm>
                <a:off x="2996888" y="3310126"/>
                <a:ext cx="110938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3176" h="3175" extrusionOk="0">
                    <a:moveTo>
                      <a:pt x="1" y="0"/>
                    </a:moveTo>
                    <a:lnTo>
                      <a:pt x="1" y="3174"/>
                    </a:lnTo>
                    <a:lnTo>
                      <a:pt x="3175" y="3174"/>
                    </a:lnTo>
                    <a:lnTo>
                      <a:pt x="3175" y="0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8" name="Google Shape;3398;p20"/>
              <p:cNvSpPr/>
              <p:nvPr/>
            </p:nvSpPr>
            <p:spPr>
              <a:xfrm>
                <a:off x="2899853" y="3310126"/>
                <a:ext cx="97070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3175" extrusionOk="0">
                    <a:moveTo>
                      <a:pt x="1" y="0"/>
                    </a:moveTo>
                    <a:lnTo>
                      <a:pt x="1" y="3174"/>
                    </a:lnTo>
                    <a:lnTo>
                      <a:pt x="2779" y="3174"/>
                    </a:lnTo>
                    <a:lnTo>
                      <a:pt x="2779" y="0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9" name="Google Shape;3399;p20"/>
              <p:cNvSpPr/>
              <p:nvPr/>
            </p:nvSpPr>
            <p:spPr>
              <a:xfrm>
                <a:off x="2788951" y="3310126"/>
                <a:ext cx="110938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3176" h="3175" extrusionOk="0">
                    <a:moveTo>
                      <a:pt x="0" y="0"/>
                    </a:moveTo>
                    <a:lnTo>
                      <a:pt x="0" y="3174"/>
                    </a:lnTo>
                    <a:lnTo>
                      <a:pt x="3176" y="3174"/>
                    </a:lnTo>
                    <a:lnTo>
                      <a:pt x="3176" y="0"/>
                    </a:lnTo>
                    <a:close/>
                  </a:path>
                </a:pathLst>
              </a:custGeom>
              <a:solidFill>
                <a:srgbClr val="434343"/>
              </a:solidFill>
              <a:ln w="9525" cap="flat" cmpd="sng">
                <a:solidFill>
                  <a:srgbClr val="4343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400" name="Google Shape;3400;p20"/>
            <p:cNvGrpSpPr/>
            <p:nvPr/>
          </p:nvGrpSpPr>
          <p:grpSpPr>
            <a:xfrm>
              <a:off x="-387375" y="2038775"/>
              <a:ext cx="9531425" cy="3274175"/>
              <a:chOff x="-387375" y="2038775"/>
              <a:chExt cx="9531425" cy="3274175"/>
            </a:xfrm>
          </p:grpSpPr>
          <p:grpSp>
            <p:nvGrpSpPr>
              <p:cNvPr id="3401" name="Google Shape;3401;p20"/>
              <p:cNvGrpSpPr/>
              <p:nvPr/>
            </p:nvGrpSpPr>
            <p:grpSpPr>
              <a:xfrm>
                <a:off x="-98650" y="4010850"/>
                <a:ext cx="9242700" cy="1302100"/>
                <a:chOff x="-98650" y="4010850"/>
                <a:chExt cx="9242700" cy="1302100"/>
              </a:xfrm>
            </p:grpSpPr>
            <p:sp>
              <p:nvSpPr>
                <p:cNvPr id="3402" name="Google Shape;3402;p20"/>
                <p:cNvSpPr/>
                <p:nvPr/>
              </p:nvSpPr>
              <p:spPr>
                <a:xfrm>
                  <a:off x="-98650" y="4010850"/>
                  <a:ext cx="9242700" cy="567000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03" name="Google Shape;3403;p20"/>
                <p:cNvSpPr/>
                <p:nvPr/>
              </p:nvSpPr>
              <p:spPr>
                <a:xfrm>
                  <a:off x="-98650" y="4584050"/>
                  <a:ext cx="9242700" cy="155700"/>
                </a:xfrm>
                <a:prstGeom prst="rect">
                  <a:avLst/>
                </a:prstGeom>
                <a:solidFill>
                  <a:schemeClr val="accent3"/>
                </a:solidFill>
                <a:ln w="9525" cap="flat" cmpd="sng">
                  <a:solidFill>
                    <a:schemeClr val="accent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04" name="Google Shape;3404;p20"/>
                <p:cNvSpPr/>
                <p:nvPr/>
              </p:nvSpPr>
              <p:spPr>
                <a:xfrm>
                  <a:off x="-98650" y="4745950"/>
                  <a:ext cx="9242700" cy="567000"/>
                </a:xfrm>
                <a:prstGeom prst="rect">
                  <a:avLst/>
                </a:pr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405" name="Google Shape;3405;p20"/>
              <p:cNvGrpSpPr/>
              <p:nvPr/>
            </p:nvGrpSpPr>
            <p:grpSpPr>
              <a:xfrm>
                <a:off x="-387375" y="2038775"/>
                <a:ext cx="1722000" cy="578125"/>
                <a:chOff x="-387375" y="2038775"/>
                <a:chExt cx="1722000" cy="578125"/>
              </a:xfrm>
            </p:grpSpPr>
            <p:sp>
              <p:nvSpPr>
                <p:cNvPr id="3406" name="Google Shape;3406;p20"/>
                <p:cNvSpPr/>
                <p:nvPr/>
              </p:nvSpPr>
              <p:spPr>
                <a:xfrm>
                  <a:off x="-387375" y="2038775"/>
                  <a:ext cx="1722000" cy="209100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07" name="Google Shape;3407;p20"/>
                <p:cNvSpPr/>
                <p:nvPr/>
              </p:nvSpPr>
              <p:spPr>
                <a:xfrm>
                  <a:off x="-387375" y="2254000"/>
                  <a:ext cx="1722000" cy="92700"/>
                </a:xfrm>
                <a:prstGeom prst="rect">
                  <a:avLst/>
                </a:prstGeom>
                <a:solidFill>
                  <a:schemeClr val="accent3"/>
                </a:solidFill>
                <a:ln w="9525" cap="flat" cmpd="sng">
                  <a:solidFill>
                    <a:schemeClr val="accent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08" name="Google Shape;3408;p20"/>
                <p:cNvSpPr/>
                <p:nvPr/>
              </p:nvSpPr>
              <p:spPr>
                <a:xfrm>
                  <a:off x="-387375" y="2352900"/>
                  <a:ext cx="1722000" cy="264000"/>
                </a:xfrm>
                <a:prstGeom prst="rect">
                  <a:avLst/>
                </a:pr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1">
  <p:cSld name="TITLE_AND_BODY_1_1_2">
    <p:bg>
      <p:bgPr>
        <a:solidFill>
          <a:schemeClr val="accent6"/>
        </a:solidFill>
        <a:effectLst/>
      </p:bgPr>
    </p:bg>
    <p:spTree>
      <p:nvGrpSpPr>
        <p:cNvPr id="1" name="Shape 3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0" name="Google Shape;3410;p21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411" name="Google Shape;3411;p21"/>
          <p:cNvSpPr txBox="1">
            <a:spLocks noGrp="1"/>
          </p:cNvSpPr>
          <p:nvPr>
            <p:ph type="title" idx="2"/>
          </p:nvPr>
        </p:nvSpPr>
        <p:spPr>
          <a:xfrm>
            <a:off x="817550" y="1691025"/>
            <a:ext cx="2324100" cy="39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412" name="Google Shape;3412;p21"/>
          <p:cNvSpPr txBox="1">
            <a:spLocks noGrp="1"/>
          </p:cNvSpPr>
          <p:nvPr>
            <p:ph type="subTitle" idx="1"/>
          </p:nvPr>
        </p:nvSpPr>
        <p:spPr>
          <a:xfrm>
            <a:off x="817550" y="2074724"/>
            <a:ext cx="2324100" cy="8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413" name="Google Shape;3413;p21"/>
          <p:cNvSpPr txBox="1">
            <a:spLocks noGrp="1"/>
          </p:cNvSpPr>
          <p:nvPr>
            <p:ph type="title" idx="3"/>
          </p:nvPr>
        </p:nvSpPr>
        <p:spPr>
          <a:xfrm>
            <a:off x="3409950" y="1691025"/>
            <a:ext cx="2324100" cy="39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414" name="Google Shape;3414;p21"/>
          <p:cNvSpPr txBox="1">
            <a:spLocks noGrp="1"/>
          </p:cNvSpPr>
          <p:nvPr>
            <p:ph type="subTitle" idx="4"/>
          </p:nvPr>
        </p:nvSpPr>
        <p:spPr>
          <a:xfrm>
            <a:off x="3409950" y="2074724"/>
            <a:ext cx="2324100" cy="8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415" name="Google Shape;3415;p21"/>
          <p:cNvSpPr txBox="1">
            <a:spLocks noGrp="1"/>
          </p:cNvSpPr>
          <p:nvPr>
            <p:ph type="title" idx="5"/>
          </p:nvPr>
        </p:nvSpPr>
        <p:spPr>
          <a:xfrm>
            <a:off x="6002350" y="1691025"/>
            <a:ext cx="2324100" cy="39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416" name="Google Shape;3416;p21"/>
          <p:cNvSpPr txBox="1">
            <a:spLocks noGrp="1"/>
          </p:cNvSpPr>
          <p:nvPr>
            <p:ph type="subTitle" idx="6"/>
          </p:nvPr>
        </p:nvSpPr>
        <p:spPr>
          <a:xfrm>
            <a:off x="6002350" y="2074724"/>
            <a:ext cx="2324100" cy="8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417" name="Google Shape;3417;p21"/>
          <p:cNvSpPr txBox="1">
            <a:spLocks noGrp="1"/>
          </p:cNvSpPr>
          <p:nvPr>
            <p:ph type="title" idx="7"/>
          </p:nvPr>
        </p:nvSpPr>
        <p:spPr>
          <a:xfrm>
            <a:off x="817550" y="3370525"/>
            <a:ext cx="2324100" cy="39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418" name="Google Shape;3418;p21"/>
          <p:cNvSpPr txBox="1">
            <a:spLocks noGrp="1"/>
          </p:cNvSpPr>
          <p:nvPr>
            <p:ph type="subTitle" idx="8"/>
          </p:nvPr>
        </p:nvSpPr>
        <p:spPr>
          <a:xfrm>
            <a:off x="817550" y="3754224"/>
            <a:ext cx="2324100" cy="8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419" name="Google Shape;3419;p21"/>
          <p:cNvSpPr txBox="1">
            <a:spLocks noGrp="1"/>
          </p:cNvSpPr>
          <p:nvPr>
            <p:ph type="title" idx="9"/>
          </p:nvPr>
        </p:nvSpPr>
        <p:spPr>
          <a:xfrm>
            <a:off x="3409950" y="3370525"/>
            <a:ext cx="2324100" cy="39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420" name="Google Shape;3420;p21"/>
          <p:cNvSpPr txBox="1">
            <a:spLocks noGrp="1"/>
          </p:cNvSpPr>
          <p:nvPr>
            <p:ph type="subTitle" idx="13"/>
          </p:nvPr>
        </p:nvSpPr>
        <p:spPr>
          <a:xfrm>
            <a:off x="3409950" y="3754224"/>
            <a:ext cx="2324100" cy="8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421" name="Google Shape;3421;p21"/>
          <p:cNvSpPr txBox="1">
            <a:spLocks noGrp="1"/>
          </p:cNvSpPr>
          <p:nvPr>
            <p:ph type="title" idx="14"/>
          </p:nvPr>
        </p:nvSpPr>
        <p:spPr>
          <a:xfrm>
            <a:off x="6002350" y="3370525"/>
            <a:ext cx="2324100" cy="39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422" name="Google Shape;3422;p21"/>
          <p:cNvSpPr txBox="1">
            <a:spLocks noGrp="1"/>
          </p:cNvSpPr>
          <p:nvPr>
            <p:ph type="subTitle" idx="15"/>
          </p:nvPr>
        </p:nvSpPr>
        <p:spPr>
          <a:xfrm>
            <a:off x="6002350" y="3754224"/>
            <a:ext cx="2324100" cy="8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SECTION_HEADER_1_2_1">
    <p:bg>
      <p:bgPr>
        <a:solidFill>
          <a:schemeClr val="accent6"/>
        </a:solidFill>
        <a:effectLst/>
      </p:bgPr>
    </p:bg>
    <p:spTree>
      <p:nvGrpSpPr>
        <p:cNvPr id="1" name="Shape 4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" name="Google Shape;4096;p23"/>
          <p:cNvSpPr txBox="1">
            <a:spLocks noGrp="1"/>
          </p:cNvSpPr>
          <p:nvPr>
            <p:ph type="title"/>
          </p:nvPr>
        </p:nvSpPr>
        <p:spPr>
          <a:xfrm>
            <a:off x="1334700" y="839125"/>
            <a:ext cx="64746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097" name="Google Shape;4097;p23"/>
          <p:cNvSpPr txBox="1">
            <a:spLocks noGrp="1"/>
          </p:cNvSpPr>
          <p:nvPr>
            <p:ph type="subTitle" idx="1"/>
          </p:nvPr>
        </p:nvSpPr>
        <p:spPr>
          <a:xfrm>
            <a:off x="2466750" y="1760850"/>
            <a:ext cx="4210500" cy="133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098" name="Google Shape;4098;p23"/>
          <p:cNvSpPr txBox="1"/>
          <p:nvPr/>
        </p:nvSpPr>
        <p:spPr>
          <a:xfrm>
            <a:off x="2568900" y="3737600"/>
            <a:ext cx="4006200" cy="6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Advent Pro"/>
                <a:ea typeface="Advent Pro"/>
                <a:cs typeface="Advent Pro"/>
                <a:sym typeface="Advent Pro"/>
              </a:rPr>
              <a:t>CREDITS: This presentation template was created by Slidesgo, including icons by Flaticon, and infographics &amp; images by Freepik. </a:t>
            </a:r>
            <a:endParaRPr sz="1200">
              <a:solidFill>
                <a:schemeClr val="accent1"/>
              </a:solidFill>
              <a:latin typeface="Advent Pro"/>
              <a:ea typeface="Advent Pro"/>
              <a:cs typeface="Advent Pro"/>
              <a:sym typeface="Advent Pr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accent1"/>
              </a:solidFill>
              <a:latin typeface="Advent Pro"/>
              <a:ea typeface="Advent Pro"/>
              <a:cs typeface="Advent Pro"/>
              <a:sym typeface="Advent Pr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accent1"/>
              </a:solidFill>
              <a:latin typeface="Advent Pro"/>
              <a:ea typeface="Advent Pro"/>
              <a:cs typeface="Advent Pro"/>
              <a:sym typeface="Advent Pr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accent1"/>
              </a:solidFill>
              <a:latin typeface="Advent Pro"/>
              <a:ea typeface="Advent Pro"/>
              <a:cs typeface="Advent Pro"/>
              <a:sym typeface="Advent Pro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LANK_1_1">
    <p:spTree>
      <p:nvGrpSpPr>
        <p:cNvPr id="1" name="Shape 4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00" name="Google Shape;4100;p24"/>
          <p:cNvGrpSpPr/>
          <p:nvPr/>
        </p:nvGrpSpPr>
        <p:grpSpPr>
          <a:xfrm>
            <a:off x="0" y="1474590"/>
            <a:ext cx="9144000" cy="3853085"/>
            <a:chOff x="0" y="1474590"/>
            <a:chExt cx="9144000" cy="3853085"/>
          </a:xfrm>
        </p:grpSpPr>
        <p:grpSp>
          <p:nvGrpSpPr>
            <p:cNvPr id="4101" name="Google Shape;4101;p24"/>
            <p:cNvGrpSpPr/>
            <p:nvPr/>
          </p:nvGrpSpPr>
          <p:grpSpPr>
            <a:xfrm>
              <a:off x="1147578" y="2986377"/>
              <a:ext cx="973077" cy="1033483"/>
              <a:chOff x="7230575" y="3501811"/>
              <a:chExt cx="1540410" cy="1636035"/>
            </a:xfrm>
          </p:grpSpPr>
          <p:grpSp>
            <p:nvGrpSpPr>
              <p:cNvPr id="4102" name="Google Shape;4102;p24"/>
              <p:cNvGrpSpPr/>
              <p:nvPr/>
            </p:nvGrpSpPr>
            <p:grpSpPr>
              <a:xfrm>
                <a:off x="7655512" y="4362305"/>
                <a:ext cx="775528" cy="775540"/>
                <a:chOff x="7655512" y="4362305"/>
                <a:chExt cx="775528" cy="775540"/>
              </a:xfrm>
            </p:grpSpPr>
            <p:sp>
              <p:nvSpPr>
                <p:cNvPr id="4103" name="Google Shape;4103;p24"/>
                <p:cNvSpPr/>
                <p:nvPr/>
              </p:nvSpPr>
              <p:spPr>
                <a:xfrm flipH="1">
                  <a:off x="7825485" y="5042204"/>
                  <a:ext cx="95633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5" h="12246" extrusionOk="0">
                      <a:moveTo>
                        <a:pt x="0" y="0"/>
                      </a:moveTo>
                      <a:lnTo>
                        <a:pt x="0" y="12245"/>
                      </a:lnTo>
                      <a:lnTo>
                        <a:pt x="12245" y="12245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04" name="Google Shape;4104;p24"/>
                <p:cNvSpPr/>
                <p:nvPr/>
              </p:nvSpPr>
              <p:spPr>
                <a:xfrm flipH="1">
                  <a:off x="7921094" y="5042204"/>
                  <a:ext cx="74382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4" h="12246" extrusionOk="0">
                      <a:moveTo>
                        <a:pt x="0" y="0"/>
                      </a:moveTo>
                      <a:lnTo>
                        <a:pt x="0" y="12245"/>
                      </a:lnTo>
                      <a:lnTo>
                        <a:pt x="9523" y="12245"/>
                      </a:lnTo>
                      <a:lnTo>
                        <a:pt x="9523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05" name="Google Shape;4105;p24"/>
                <p:cNvSpPr/>
                <p:nvPr/>
              </p:nvSpPr>
              <p:spPr>
                <a:xfrm flipH="1">
                  <a:off x="7995449" y="5042204"/>
                  <a:ext cx="85020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2246" extrusionOk="0">
                      <a:moveTo>
                        <a:pt x="1" y="0"/>
                      </a:moveTo>
                      <a:lnTo>
                        <a:pt x="1" y="12245"/>
                      </a:lnTo>
                      <a:lnTo>
                        <a:pt x="10885" y="1224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06" name="Google Shape;4106;p24"/>
                <p:cNvSpPr/>
                <p:nvPr/>
              </p:nvSpPr>
              <p:spPr>
                <a:xfrm flipH="1">
                  <a:off x="8080438" y="5042204"/>
                  <a:ext cx="95649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7" h="12246" extrusionOk="0">
                      <a:moveTo>
                        <a:pt x="1" y="0"/>
                      </a:moveTo>
                      <a:lnTo>
                        <a:pt x="1" y="12245"/>
                      </a:lnTo>
                      <a:lnTo>
                        <a:pt x="12247" y="12245"/>
                      </a:lnTo>
                      <a:lnTo>
                        <a:pt x="12247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07" name="Google Shape;4107;p24"/>
                <p:cNvSpPr/>
                <p:nvPr/>
              </p:nvSpPr>
              <p:spPr>
                <a:xfrm flipH="1">
                  <a:off x="7825485" y="4957212"/>
                  <a:ext cx="95633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5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2245" y="10885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08" name="Google Shape;4108;p24"/>
                <p:cNvSpPr/>
                <p:nvPr/>
              </p:nvSpPr>
              <p:spPr>
                <a:xfrm flipH="1">
                  <a:off x="7921094" y="4957212"/>
                  <a:ext cx="74382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4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9523" y="10885"/>
                      </a:lnTo>
                      <a:lnTo>
                        <a:pt x="9523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09" name="Google Shape;4109;p24"/>
                <p:cNvSpPr/>
                <p:nvPr/>
              </p:nvSpPr>
              <p:spPr>
                <a:xfrm flipH="1">
                  <a:off x="7995449" y="4957212"/>
                  <a:ext cx="85020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10" name="Google Shape;4110;p24"/>
                <p:cNvSpPr/>
                <p:nvPr/>
              </p:nvSpPr>
              <p:spPr>
                <a:xfrm flipH="1">
                  <a:off x="8080438" y="4957212"/>
                  <a:ext cx="95649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7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2247" y="10885"/>
                      </a:lnTo>
                      <a:lnTo>
                        <a:pt x="12247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11" name="Google Shape;4111;p24"/>
                <p:cNvSpPr/>
                <p:nvPr/>
              </p:nvSpPr>
              <p:spPr>
                <a:xfrm flipH="1">
                  <a:off x="7825485" y="4872228"/>
                  <a:ext cx="95633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5" h="10885" extrusionOk="0">
                      <a:moveTo>
                        <a:pt x="0" y="0"/>
                      </a:moveTo>
                      <a:lnTo>
                        <a:pt x="0" y="10885"/>
                      </a:lnTo>
                      <a:lnTo>
                        <a:pt x="12245" y="10885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12" name="Google Shape;4112;p24"/>
                <p:cNvSpPr/>
                <p:nvPr/>
              </p:nvSpPr>
              <p:spPr>
                <a:xfrm flipH="1">
                  <a:off x="7921094" y="4872228"/>
                  <a:ext cx="74382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4" h="10885" extrusionOk="0">
                      <a:moveTo>
                        <a:pt x="0" y="0"/>
                      </a:moveTo>
                      <a:lnTo>
                        <a:pt x="0" y="10885"/>
                      </a:lnTo>
                      <a:lnTo>
                        <a:pt x="9523" y="10885"/>
                      </a:lnTo>
                      <a:lnTo>
                        <a:pt x="9523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13" name="Google Shape;4113;p24"/>
                <p:cNvSpPr/>
                <p:nvPr/>
              </p:nvSpPr>
              <p:spPr>
                <a:xfrm flipH="1">
                  <a:off x="7995449" y="4872228"/>
                  <a:ext cx="85020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5" extrusionOk="0">
                      <a:moveTo>
                        <a:pt x="1" y="0"/>
                      </a:moveTo>
                      <a:lnTo>
                        <a:pt x="1" y="10885"/>
                      </a:lnTo>
                      <a:lnTo>
                        <a:pt x="10885" y="1088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14" name="Google Shape;4114;p24"/>
                <p:cNvSpPr/>
                <p:nvPr/>
              </p:nvSpPr>
              <p:spPr>
                <a:xfrm flipH="1">
                  <a:off x="8080438" y="4872228"/>
                  <a:ext cx="95649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7" h="10885" extrusionOk="0">
                      <a:moveTo>
                        <a:pt x="1" y="0"/>
                      </a:moveTo>
                      <a:lnTo>
                        <a:pt x="1" y="10885"/>
                      </a:lnTo>
                      <a:lnTo>
                        <a:pt x="12247" y="10885"/>
                      </a:lnTo>
                      <a:lnTo>
                        <a:pt x="12247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15" name="Google Shape;4115;p24"/>
                <p:cNvSpPr/>
                <p:nvPr/>
              </p:nvSpPr>
              <p:spPr>
                <a:xfrm flipH="1">
                  <a:off x="7825485" y="4787235"/>
                  <a:ext cx="95633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5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2245" y="10885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16" name="Google Shape;4116;p24"/>
                <p:cNvSpPr/>
                <p:nvPr/>
              </p:nvSpPr>
              <p:spPr>
                <a:xfrm flipH="1">
                  <a:off x="7921094" y="4787235"/>
                  <a:ext cx="74382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4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9523" y="10885"/>
                      </a:lnTo>
                      <a:lnTo>
                        <a:pt x="9523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17" name="Google Shape;4117;p24"/>
                <p:cNvSpPr/>
                <p:nvPr/>
              </p:nvSpPr>
              <p:spPr>
                <a:xfrm flipH="1">
                  <a:off x="7995449" y="4787235"/>
                  <a:ext cx="85020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18" name="Google Shape;4118;p24"/>
                <p:cNvSpPr/>
                <p:nvPr/>
              </p:nvSpPr>
              <p:spPr>
                <a:xfrm flipH="1">
                  <a:off x="8080438" y="4787235"/>
                  <a:ext cx="95649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7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2247" y="10885"/>
                      </a:lnTo>
                      <a:lnTo>
                        <a:pt x="12247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19" name="Google Shape;4119;p24"/>
                <p:cNvSpPr/>
                <p:nvPr/>
              </p:nvSpPr>
              <p:spPr>
                <a:xfrm flipH="1">
                  <a:off x="7825485" y="4702251"/>
                  <a:ext cx="95633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5" h="10885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2245" y="10885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20" name="Google Shape;4120;p24"/>
                <p:cNvSpPr/>
                <p:nvPr/>
              </p:nvSpPr>
              <p:spPr>
                <a:xfrm flipH="1">
                  <a:off x="7921094" y="4702251"/>
                  <a:ext cx="74382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4" h="10885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9523" y="10885"/>
                      </a:lnTo>
                      <a:lnTo>
                        <a:pt x="9523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21" name="Google Shape;4121;p24"/>
                <p:cNvSpPr/>
                <p:nvPr/>
              </p:nvSpPr>
              <p:spPr>
                <a:xfrm flipH="1">
                  <a:off x="7995449" y="4702251"/>
                  <a:ext cx="85020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5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22" name="Google Shape;4122;p24"/>
                <p:cNvSpPr/>
                <p:nvPr/>
              </p:nvSpPr>
              <p:spPr>
                <a:xfrm flipH="1">
                  <a:off x="8080438" y="4702251"/>
                  <a:ext cx="95649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7" h="10885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2247" y="10885"/>
                      </a:lnTo>
                      <a:lnTo>
                        <a:pt x="12247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23" name="Google Shape;4123;p24"/>
                <p:cNvSpPr/>
                <p:nvPr/>
              </p:nvSpPr>
              <p:spPr>
                <a:xfrm flipH="1">
                  <a:off x="7655512" y="4617267"/>
                  <a:ext cx="85012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5" extrusionOk="0">
                      <a:moveTo>
                        <a:pt x="0" y="0"/>
                      </a:moveTo>
                      <a:lnTo>
                        <a:pt x="0" y="10885"/>
                      </a:lnTo>
                      <a:lnTo>
                        <a:pt x="10885" y="1088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24" name="Google Shape;4124;p24"/>
                <p:cNvSpPr/>
                <p:nvPr/>
              </p:nvSpPr>
              <p:spPr>
                <a:xfrm flipH="1">
                  <a:off x="7740496" y="4617267"/>
                  <a:ext cx="85020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5" extrusionOk="0">
                      <a:moveTo>
                        <a:pt x="1" y="0"/>
                      </a:moveTo>
                      <a:lnTo>
                        <a:pt x="1" y="10885"/>
                      </a:lnTo>
                      <a:lnTo>
                        <a:pt x="10885" y="1088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25" name="Google Shape;4125;p24"/>
                <p:cNvSpPr/>
                <p:nvPr/>
              </p:nvSpPr>
              <p:spPr>
                <a:xfrm flipH="1">
                  <a:off x="7825485" y="4617267"/>
                  <a:ext cx="95633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5" h="10885" extrusionOk="0">
                      <a:moveTo>
                        <a:pt x="0" y="0"/>
                      </a:moveTo>
                      <a:lnTo>
                        <a:pt x="0" y="10885"/>
                      </a:lnTo>
                      <a:lnTo>
                        <a:pt x="12245" y="10885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26" name="Google Shape;4126;p24"/>
                <p:cNvSpPr/>
                <p:nvPr/>
              </p:nvSpPr>
              <p:spPr>
                <a:xfrm flipH="1">
                  <a:off x="7921094" y="4617267"/>
                  <a:ext cx="74382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4" h="10885" extrusionOk="0">
                      <a:moveTo>
                        <a:pt x="0" y="0"/>
                      </a:moveTo>
                      <a:lnTo>
                        <a:pt x="0" y="10885"/>
                      </a:lnTo>
                      <a:lnTo>
                        <a:pt x="9523" y="10885"/>
                      </a:lnTo>
                      <a:lnTo>
                        <a:pt x="9523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27" name="Google Shape;4127;p24"/>
                <p:cNvSpPr/>
                <p:nvPr/>
              </p:nvSpPr>
              <p:spPr>
                <a:xfrm flipH="1">
                  <a:off x="7995449" y="4617267"/>
                  <a:ext cx="85020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5" extrusionOk="0">
                      <a:moveTo>
                        <a:pt x="1" y="0"/>
                      </a:moveTo>
                      <a:lnTo>
                        <a:pt x="1" y="10885"/>
                      </a:lnTo>
                      <a:lnTo>
                        <a:pt x="10885" y="1088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28" name="Google Shape;4128;p24"/>
                <p:cNvSpPr/>
                <p:nvPr/>
              </p:nvSpPr>
              <p:spPr>
                <a:xfrm flipH="1">
                  <a:off x="8080438" y="4617267"/>
                  <a:ext cx="95649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7" h="10885" extrusionOk="0">
                      <a:moveTo>
                        <a:pt x="1" y="0"/>
                      </a:moveTo>
                      <a:lnTo>
                        <a:pt x="1" y="10885"/>
                      </a:lnTo>
                      <a:lnTo>
                        <a:pt x="12247" y="10885"/>
                      </a:lnTo>
                      <a:lnTo>
                        <a:pt x="12247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29" name="Google Shape;4129;p24"/>
                <p:cNvSpPr/>
                <p:nvPr/>
              </p:nvSpPr>
              <p:spPr>
                <a:xfrm flipH="1">
                  <a:off x="8176054" y="4617267"/>
                  <a:ext cx="74390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10885" extrusionOk="0">
                      <a:moveTo>
                        <a:pt x="1" y="0"/>
                      </a:moveTo>
                      <a:lnTo>
                        <a:pt x="1" y="10885"/>
                      </a:lnTo>
                      <a:lnTo>
                        <a:pt x="9525" y="10885"/>
                      </a:lnTo>
                      <a:lnTo>
                        <a:pt x="952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30" name="Google Shape;4130;p24"/>
                <p:cNvSpPr/>
                <p:nvPr/>
              </p:nvSpPr>
              <p:spPr>
                <a:xfrm flipH="1">
                  <a:off x="8250417" y="4617267"/>
                  <a:ext cx="85012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5" extrusionOk="0">
                      <a:moveTo>
                        <a:pt x="0" y="0"/>
                      </a:moveTo>
                      <a:lnTo>
                        <a:pt x="0" y="10885"/>
                      </a:lnTo>
                      <a:lnTo>
                        <a:pt x="10885" y="1088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31" name="Google Shape;4131;p24"/>
                <p:cNvSpPr/>
                <p:nvPr/>
              </p:nvSpPr>
              <p:spPr>
                <a:xfrm flipH="1">
                  <a:off x="8335399" y="4617267"/>
                  <a:ext cx="95641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10885" extrusionOk="0">
                      <a:moveTo>
                        <a:pt x="1" y="0"/>
                      </a:moveTo>
                      <a:lnTo>
                        <a:pt x="1" y="10885"/>
                      </a:lnTo>
                      <a:lnTo>
                        <a:pt x="12245" y="10885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32" name="Google Shape;4132;p24"/>
                <p:cNvSpPr/>
                <p:nvPr/>
              </p:nvSpPr>
              <p:spPr>
                <a:xfrm flipH="1">
                  <a:off x="7655512" y="4532274"/>
                  <a:ext cx="85012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33" name="Google Shape;4133;p24"/>
                <p:cNvSpPr/>
                <p:nvPr/>
              </p:nvSpPr>
              <p:spPr>
                <a:xfrm flipH="1">
                  <a:off x="7995449" y="4532274"/>
                  <a:ext cx="85020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34" name="Google Shape;4134;p24"/>
                <p:cNvSpPr/>
                <p:nvPr/>
              </p:nvSpPr>
              <p:spPr>
                <a:xfrm flipH="1">
                  <a:off x="8335399" y="4532274"/>
                  <a:ext cx="95641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2245" y="10885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35" name="Google Shape;4135;p24"/>
                <p:cNvSpPr/>
                <p:nvPr/>
              </p:nvSpPr>
              <p:spPr>
                <a:xfrm flipH="1">
                  <a:off x="7655512" y="4447290"/>
                  <a:ext cx="85012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5" extrusionOk="0">
                      <a:moveTo>
                        <a:pt x="0" y="0"/>
                      </a:moveTo>
                      <a:lnTo>
                        <a:pt x="0" y="10885"/>
                      </a:lnTo>
                      <a:lnTo>
                        <a:pt x="10885" y="1088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36" name="Google Shape;4136;p24"/>
                <p:cNvSpPr/>
                <p:nvPr/>
              </p:nvSpPr>
              <p:spPr>
                <a:xfrm flipH="1">
                  <a:off x="7995449" y="4447290"/>
                  <a:ext cx="85020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5" extrusionOk="0">
                      <a:moveTo>
                        <a:pt x="1" y="0"/>
                      </a:moveTo>
                      <a:lnTo>
                        <a:pt x="1" y="10885"/>
                      </a:lnTo>
                      <a:lnTo>
                        <a:pt x="10885" y="1088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37" name="Google Shape;4137;p24"/>
                <p:cNvSpPr/>
                <p:nvPr/>
              </p:nvSpPr>
              <p:spPr>
                <a:xfrm flipH="1">
                  <a:off x="8335399" y="4447290"/>
                  <a:ext cx="95641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10885" extrusionOk="0">
                      <a:moveTo>
                        <a:pt x="1" y="0"/>
                      </a:moveTo>
                      <a:lnTo>
                        <a:pt x="1" y="10885"/>
                      </a:lnTo>
                      <a:lnTo>
                        <a:pt x="12245" y="10885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38" name="Google Shape;4138;p24"/>
                <p:cNvSpPr/>
                <p:nvPr/>
              </p:nvSpPr>
              <p:spPr>
                <a:xfrm flipH="1">
                  <a:off x="7655512" y="4362305"/>
                  <a:ext cx="85012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39" name="Google Shape;4139;p24"/>
                <p:cNvSpPr/>
                <p:nvPr/>
              </p:nvSpPr>
              <p:spPr>
                <a:xfrm flipH="1">
                  <a:off x="7995449" y="4362305"/>
                  <a:ext cx="85020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40" name="Google Shape;4140;p24"/>
                <p:cNvSpPr/>
                <p:nvPr/>
              </p:nvSpPr>
              <p:spPr>
                <a:xfrm flipH="1">
                  <a:off x="8335399" y="4362305"/>
                  <a:ext cx="95641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2245" y="10885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141" name="Google Shape;4141;p24"/>
              <p:cNvSpPr/>
              <p:nvPr/>
            </p:nvSpPr>
            <p:spPr>
              <a:xfrm flipH="1">
                <a:off x="7315559" y="3767391"/>
                <a:ext cx="8502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2" name="Google Shape;4142;p24"/>
              <p:cNvSpPr/>
              <p:nvPr/>
            </p:nvSpPr>
            <p:spPr>
              <a:xfrm flipH="1">
                <a:off x="7655512" y="3767391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3" name="Google Shape;4143;p24"/>
              <p:cNvSpPr/>
              <p:nvPr/>
            </p:nvSpPr>
            <p:spPr>
              <a:xfrm flipH="1">
                <a:off x="8080438" y="3671779"/>
                <a:ext cx="95649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2246" extrusionOk="0">
                    <a:moveTo>
                      <a:pt x="1" y="1"/>
                    </a:moveTo>
                    <a:lnTo>
                      <a:pt x="1" y="12246"/>
                    </a:lnTo>
                    <a:lnTo>
                      <a:pt x="12247" y="12246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4" name="Google Shape;4144;p24"/>
              <p:cNvSpPr/>
              <p:nvPr/>
            </p:nvSpPr>
            <p:spPr>
              <a:xfrm flipH="1">
                <a:off x="8685973" y="3597414"/>
                <a:ext cx="85012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0884" y="1224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5" name="Google Shape;4145;p24"/>
              <p:cNvSpPr/>
              <p:nvPr/>
            </p:nvSpPr>
            <p:spPr>
              <a:xfrm flipH="1">
                <a:off x="8685973" y="3767391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6" name="Google Shape;4146;p24"/>
              <p:cNvSpPr/>
              <p:nvPr/>
            </p:nvSpPr>
            <p:spPr>
              <a:xfrm flipH="1">
                <a:off x="8176054" y="3501811"/>
                <a:ext cx="74390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9525" y="1224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7" name="Google Shape;4147;p24"/>
              <p:cNvSpPr/>
              <p:nvPr/>
            </p:nvSpPr>
            <p:spPr>
              <a:xfrm flipH="1">
                <a:off x="8250417" y="3501811"/>
                <a:ext cx="85012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148" name="Google Shape;4148;p24"/>
              <p:cNvGrpSpPr/>
              <p:nvPr/>
            </p:nvGrpSpPr>
            <p:grpSpPr>
              <a:xfrm>
                <a:off x="7230575" y="3501811"/>
                <a:ext cx="1540410" cy="860514"/>
                <a:chOff x="7230575" y="3501811"/>
                <a:chExt cx="1540410" cy="860514"/>
              </a:xfrm>
            </p:grpSpPr>
            <p:sp>
              <p:nvSpPr>
                <p:cNvPr id="4149" name="Google Shape;4149;p24"/>
                <p:cNvSpPr/>
                <p:nvPr/>
              </p:nvSpPr>
              <p:spPr>
                <a:xfrm flipH="1">
                  <a:off x="7315559" y="4277321"/>
                  <a:ext cx="85020" cy="85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4" extrusionOk="0">
                      <a:moveTo>
                        <a:pt x="1" y="0"/>
                      </a:moveTo>
                      <a:lnTo>
                        <a:pt x="1" y="10884"/>
                      </a:lnTo>
                      <a:lnTo>
                        <a:pt x="10885" y="10884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50" name="Google Shape;4150;p24"/>
                <p:cNvSpPr/>
                <p:nvPr/>
              </p:nvSpPr>
              <p:spPr>
                <a:xfrm flipH="1">
                  <a:off x="7400551" y="4277321"/>
                  <a:ext cx="85012" cy="85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4" extrusionOk="0">
                      <a:moveTo>
                        <a:pt x="0" y="0"/>
                      </a:moveTo>
                      <a:lnTo>
                        <a:pt x="0" y="10884"/>
                      </a:lnTo>
                      <a:lnTo>
                        <a:pt x="10885" y="10884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51" name="Google Shape;4151;p24"/>
                <p:cNvSpPr/>
                <p:nvPr/>
              </p:nvSpPr>
              <p:spPr>
                <a:xfrm flipH="1">
                  <a:off x="7485535" y="4277321"/>
                  <a:ext cx="85012" cy="85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4" extrusionOk="0">
                      <a:moveTo>
                        <a:pt x="0" y="0"/>
                      </a:moveTo>
                      <a:lnTo>
                        <a:pt x="0" y="10884"/>
                      </a:lnTo>
                      <a:lnTo>
                        <a:pt x="10884" y="10884"/>
                      </a:lnTo>
                      <a:lnTo>
                        <a:pt x="1088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52" name="Google Shape;4152;p24"/>
                <p:cNvSpPr/>
                <p:nvPr/>
              </p:nvSpPr>
              <p:spPr>
                <a:xfrm flipH="1">
                  <a:off x="7570520" y="4277321"/>
                  <a:ext cx="85020" cy="85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4" extrusionOk="0">
                      <a:moveTo>
                        <a:pt x="1" y="0"/>
                      </a:moveTo>
                      <a:lnTo>
                        <a:pt x="1" y="10884"/>
                      </a:lnTo>
                      <a:lnTo>
                        <a:pt x="10885" y="10884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53" name="Google Shape;4153;p24"/>
                <p:cNvSpPr/>
                <p:nvPr/>
              </p:nvSpPr>
              <p:spPr>
                <a:xfrm flipH="1">
                  <a:off x="7655512" y="4277321"/>
                  <a:ext cx="85012" cy="85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4" extrusionOk="0">
                      <a:moveTo>
                        <a:pt x="0" y="0"/>
                      </a:moveTo>
                      <a:lnTo>
                        <a:pt x="0" y="10884"/>
                      </a:lnTo>
                      <a:lnTo>
                        <a:pt x="10885" y="10884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54" name="Google Shape;4154;p24"/>
                <p:cNvSpPr/>
                <p:nvPr/>
              </p:nvSpPr>
              <p:spPr>
                <a:xfrm flipH="1">
                  <a:off x="7740496" y="4277321"/>
                  <a:ext cx="85020" cy="85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4" extrusionOk="0">
                      <a:moveTo>
                        <a:pt x="1" y="0"/>
                      </a:moveTo>
                      <a:lnTo>
                        <a:pt x="1" y="10884"/>
                      </a:lnTo>
                      <a:lnTo>
                        <a:pt x="10885" y="10884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55" name="Google Shape;4155;p24"/>
                <p:cNvSpPr/>
                <p:nvPr/>
              </p:nvSpPr>
              <p:spPr>
                <a:xfrm flipH="1">
                  <a:off x="7825485" y="4277321"/>
                  <a:ext cx="95633" cy="85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5" h="10884" extrusionOk="0">
                      <a:moveTo>
                        <a:pt x="0" y="0"/>
                      </a:moveTo>
                      <a:lnTo>
                        <a:pt x="0" y="10884"/>
                      </a:lnTo>
                      <a:lnTo>
                        <a:pt x="12245" y="10884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56" name="Google Shape;4156;p24"/>
                <p:cNvSpPr/>
                <p:nvPr/>
              </p:nvSpPr>
              <p:spPr>
                <a:xfrm flipH="1">
                  <a:off x="7921094" y="4277321"/>
                  <a:ext cx="74382" cy="85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4" h="10884" extrusionOk="0">
                      <a:moveTo>
                        <a:pt x="0" y="0"/>
                      </a:moveTo>
                      <a:lnTo>
                        <a:pt x="0" y="10884"/>
                      </a:lnTo>
                      <a:lnTo>
                        <a:pt x="9523" y="10884"/>
                      </a:lnTo>
                      <a:lnTo>
                        <a:pt x="9523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57" name="Google Shape;4157;p24"/>
                <p:cNvSpPr/>
                <p:nvPr/>
              </p:nvSpPr>
              <p:spPr>
                <a:xfrm flipH="1">
                  <a:off x="7995449" y="4277321"/>
                  <a:ext cx="85020" cy="85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4" extrusionOk="0">
                      <a:moveTo>
                        <a:pt x="1" y="0"/>
                      </a:moveTo>
                      <a:lnTo>
                        <a:pt x="1" y="10884"/>
                      </a:lnTo>
                      <a:lnTo>
                        <a:pt x="10885" y="10884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58" name="Google Shape;4158;p24"/>
                <p:cNvSpPr/>
                <p:nvPr/>
              </p:nvSpPr>
              <p:spPr>
                <a:xfrm flipH="1">
                  <a:off x="8080438" y="4277321"/>
                  <a:ext cx="95649" cy="85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7" h="10884" extrusionOk="0">
                      <a:moveTo>
                        <a:pt x="1" y="0"/>
                      </a:moveTo>
                      <a:lnTo>
                        <a:pt x="1" y="10884"/>
                      </a:lnTo>
                      <a:lnTo>
                        <a:pt x="12247" y="10884"/>
                      </a:lnTo>
                      <a:lnTo>
                        <a:pt x="1224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59" name="Google Shape;4159;p24"/>
                <p:cNvSpPr/>
                <p:nvPr/>
              </p:nvSpPr>
              <p:spPr>
                <a:xfrm flipH="1">
                  <a:off x="8176054" y="4277321"/>
                  <a:ext cx="74390" cy="85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10884" extrusionOk="0">
                      <a:moveTo>
                        <a:pt x="1" y="0"/>
                      </a:moveTo>
                      <a:lnTo>
                        <a:pt x="1" y="10884"/>
                      </a:lnTo>
                      <a:lnTo>
                        <a:pt x="9525" y="10884"/>
                      </a:lnTo>
                      <a:lnTo>
                        <a:pt x="952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60" name="Google Shape;4160;p24"/>
                <p:cNvSpPr/>
                <p:nvPr/>
              </p:nvSpPr>
              <p:spPr>
                <a:xfrm flipH="1">
                  <a:off x="8250417" y="4277321"/>
                  <a:ext cx="85012" cy="85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4" extrusionOk="0">
                      <a:moveTo>
                        <a:pt x="0" y="0"/>
                      </a:moveTo>
                      <a:lnTo>
                        <a:pt x="0" y="10884"/>
                      </a:lnTo>
                      <a:lnTo>
                        <a:pt x="10885" y="10884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61" name="Google Shape;4161;p24"/>
                <p:cNvSpPr/>
                <p:nvPr/>
              </p:nvSpPr>
              <p:spPr>
                <a:xfrm flipH="1">
                  <a:off x="8335399" y="4277321"/>
                  <a:ext cx="95641" cy="85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10884" extrusionOk="0">
                      <a:moveTo>
                        <a:pt x="1" y="0"/>
                      </a:moveTo>
                      <a:lnTo>
                        <a:pt x="1" y="10884"/>
                      </a:lnTo>
                      <a:lnTo>
                        <a:pt x="12245" y="10884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62" name="Google Shape;4162;p24"/>
                <p:cNvSpPr/>
                <p:nvPr/>
              </p:nvSpPr>
              <p:spPr>
                <a:xfrm flipH="1">
                  <a:off x="8431015" y="4277321"/>
                  <a:ext cx="74390" cy="85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10884" extrusionOk="0">
                      <a:moveTo>
                        <a:pt x="1" y="0"/>
                      </a:moveTo>
                      <a:lnTo>
                        <a:pt x="1" y="10884"/>
                      </a:lnTo>
                      <a:lnTo>
                        <a:pt x="9525" y="10884"/>
                      </a:lnTo>
                      <a:lnTo>
                        <a:pt x="952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63" name="Google Shape;4163;p24"/>
                <p:cNvSpPr/>
                <p:nvPr/>
              </p:nvSpPr>
              <p:spPr>
                <a:xfrm flipH="1">
                  <a:off x="8505377" y="4277321"/>
                  <a:ext cx="85012" cy="85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4" extrusionOk="0">
                      <a:moveTo>
                        <a:pt x="0" y="0"/>
                      </a:moveTo>
                      <a:lnTo>
                        <a:pt x="0" y="10884"/>
                      </a:lnTo>
                      <a:lnTo>
                        <a:pt x="10885" y="10884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64" name="Google Shape;4164;p24"/>
                <p:cNvSpPr/>
                <p:nvPr/>
              </p:nvSpPr>
              <p:spPr>
                <a:xfrm flipH="1">
                  <a:off x="8590359" y="4277321"/>
                  <a:ext cx="95641" cy="85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10884" extrusionOk="0">
                      <a:moveTo>
                        <a:pt x="0" y="0"/>
                      </a:moveTo>
                      <a:lnTo>
                        <a:pt x="0" y="10884"/>
                      </a:lnTo>
                      <a:lnTo>
                        <a:pt x="12245" y="10884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65" name="Google Shape;4165;p24"/>
                <p:cNvSpPr/>
                <p:nvPr/>
              </p:nvSpPr>
              <p:spPr>
                <a:xfrm flipH="1">
                  <a:off x="7315559" y="4181710"/>
                  <a:ext cx="85020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2246" extrusionOk="0">
                      <a:moveTo>
                        <a:pt x="1" y="1"/>
                      </a:moveTo>
                      <a:lnTo>
                        <a:pt x="1" y="12245"/>
                      </a:lnTo>
                      <a:lnTo>
                        <a:pt x="10885" y="1224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66" name="Google Shape;4166;p24"/>
                <p:cNvSpPr/>
                <p:nvPr/>
              </p:nvSpPr>
              <p:spPr>
                <a:xfrm flipH="1">
                  <a:off x="7400551" y="4181710"/>
                  <a:ext cx="85012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2246" extrusionOk="0">
                      <a:moveTo>
                        <a:pt x="0" y="1"/>
                      </a:moveTo>
                      <a:lnTo>
                        <a:pt x="0" y="12245"/>
                      </a:lnTo>
                      <a:lnTo>
                        <a:pt x="10885" y="1224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67" name="Google Shape;4167;p24"/>
                <p:cNvSpPr/>
                <p:nvPr/>
              </p:nvSpPr>
              <p:spPr>
                <a:xfrm flipH="1">
                  <a:off x="7485535" y="4181710"/>
                  <a:ext cx="85012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2246" extrusionOk="0">
                      <a:moveTo>
                        <a:pt x="0" y="1"/>
                      </a:moveTo>
                      <a:lnTo>
                        <a:pt x="0" y="12245"/>
                      </a:lnTo>
                      <a:lnTo>
                        <a:pt x="10884" y="12245"/>
                      </a:lnTo>
                      <a:lnTo>
                        <a:pt x="1088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68" name="Google Shape;4168;p24"/>
                <p:cNvSpPr/>
                <p:nvPr/>
              </p:nvSpPr>
              <p:spPr>
                <a:xfrm flipH="1">
                  <a:off x="7570520" y="4181710"/>
                  <a:ext cx="85020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2246" extrusionOk="0">
                      <a:moveTo>
                        <a:pt x="1" y="1"/>
                      </a:moveTo>
                      <a:lnTo>
                        <a:pt x="1" y="12245"/>
                      </a:lnTo>
                      <a:lnTo>
                        <a:pt x="10885" y="1224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69" name="Google Shape;4169;p24"/>
                <p:cNvSpPr/>
                <p:nvPr/>
              </p:nvSpPr>
              <p:spPr>
                <a:xfrm flipH="1">
                  <a:off x="7655512" y="4181710"/>
                  <a:ext cx="85012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2246" extrusionOk="0">
                      <a:moveTo>
                        <a:pt x="0" y="1"/>
                      </a:moveTo>
                      <a:lnTo>
                        <a:pt x="0" y="12245"/>
                      </a:lnTo>
                      <a:lnTo>
                        <a:pt x="10885" y="1224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70" name="Google Shape;4170;p24"/>
                <p:cNvSpPr/>
                <p:nvPr/>
              </p:nvSpPr>
              <p:spPr>
                <a:xfrm flipH="1">
                  <a:off x="7740496" y="4181710"/>
                  <a:ext cx="85020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2246" extrusionOk="0">
                      <a:moveTo>
                        <a:pt x="1" y="1"/>
                      </a:moveTo>
                      <a:lnTo>
                        <a:pt x="1" y="12245"/>
                      </a:lnTo>
                      <a:lnTo>
                        <a:pt x="10885" y="1224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71" name="Google Shape;4171;p24"/>
                <p:cNvSpPr/>
                <p:nvPr/>
              </p:nvSpPr>
              <p:spPr>
                <a:xfrm flipH="1">
                  <a:off x="7825485" y="4181710"/>
                  <a:ext cx="95633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5" h="12246" extrusionOk="0">
                      <a:moveTo>
                        <a:pt x="0" y="1"/>
                      </a:moveTo>
                      <a:lnTo>
                        <a:pt x="0" y="12245"/>
                      </a:lnTo>
                      <a:lnTo>
                        <a:pt x="12245" y="12245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72" name="Google Shape;4172;p24"/>
                <p:cNvSpPr/>
                <p:nvPr/>
              </p:nvSpPr>
              <p:spPr>
                <a:xfrm flipH="1">
                  <a:off x="7921094" y="4181710"/>
                  <a:ext cx="74382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4" h="12246" extrusionOk="0">
                      <a:moveTo>
                        <a:pt x="0" y="1"/>
                      </a:moveTo>
                      <a:lnTo>
                        <a:pt x="0" y="12245"/>
                      </a:lnTo>
                      <a:lnTo>
                        <a:pt x="9523" y="12245"/>
                      </a:lnTo>
                      <a:lnTo>
                        <a:pt x="9523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73" name="Google Shape;4173;p24"/>
                <p:cNvSpPr/>
                <p:nvPr/>
              </p:nvSpPr>
              <p:spPr>
                <a:xfrm flipH="1">
                  <a:off x="7995449" y="4181710"/>
                  <a:ext cx="85020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2246" extrusionOk="0">
                      <a:moveTo>
                        <a:pt x="1" y="1"/>
                      </a:moveTo>
                      <a:lnTo>
                        <a:pt x="1" y="12245"/>
                      </a:lnTo>
                      <a:lnTo>
                        <a:pt x="10885" y="1224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74" name="Google Shape;4174;p24"/>
                <p:cNvSpPr/>
                <p:nvPr/>
              </p:nvSpPr>
              <p:spPr>
                <a:xfrm flipH="1">
                  <a:off x="8080438" y="4181710"/>
                  <a:ext cx="95649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7" h="12246" extrusionOk="0">
                      <a:moveTo>
                        <a:pt x="1" y="1"/>
                      </a:moveTo>
                      <a:lnTo>
                        <a:pt x="1" y="12245"/>
                      </a:lnTo>
                      <a:lnTo>
                        <a:pt x="12247" y="12245"/>
                      </a:lnTo>
                      <a:lnTo>
                        <a:pt x="1224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75" name="Google Shape;4175;p24"/>
                <p:cNvSpPr/>
                <p:nvPr/>
              </p:nvSpPr>
              <p:spPr>
                <a:xfrm flipH="1">
                  <a:off x="8176054" y="4181710"/>
                  <a:ext cx="74390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12246" extrusionOk="0">
                      <a:moveTo>
                        <a:pt x="1" y="1"/>
                      </a:moveTo>
                      <a:lnTo>
                        <a:pt x="1" y="12245"/>
                      </a:lnTo>
                      <a:lnTo>
                        <a:pt x="9525" y="12245"/>
                      </a:lnTo>
                      <a:lnTo>
                        <a:pt x="952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76" name="Google Shape;4176;p24"/>
                <p:cNvSpPr/>
                <p:nvPr/>
              </p:nvSpPr>
              <p:spPr>
                <a:xfrm flipH="1">
                  <a:off x="8250417" y="4181710"/>
                  <a:ext cx="85012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2246" extrusionOk="0">
                      <a:moveTo>
                        <a:pt x="0" y="1"/>
                      </a:moveTo>
                      <a:lnTo>
                        <a:pt x="0" y="12245"/>
                      </a:lnTo>
                      <a:lnTo>
                        <a:pt x="10885" y="1224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77" name="Google Shape;4177;p24"/>
                <p:cNvSpPr/>
                <p:nvPr/>
              </p:nvSpPr>
              <p:spPr>
                <a:xfrm flipH="1">
                  <a:off x="8335399" y="4181710"/>
                  <a:ext cx="95641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12246" extrusionOk="0">
                      <a:moveTo>
                        <a:pt x="1" y="1"/>
                      </a:moveTo>
                      <a:lnTo>
                        <a:pt x="1" y="12245"/>
                      </a:lnTo>
                      <a:lnTo>
                        <a:pt x="12245" y="12245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78" name="Google Shape;4178;p24"/>
                <p:cNvSpPr/>
                <p:nvPr/>
              </p:nvSpPr>
              <p:spPr>
                <a:xfrm flipH="1">
                  <a:off x="8431015" y="4181710"/>
                  <a:ext cx="74390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12246" extrusionOk="0">
                      <a:moveTo>
                        <a:pt x="1" y="1"/>
                      </a:moveTo>
                      <a:lnTo>
                        <a:pt x="1" y="12245"/>
                      </a:lnTo>
                      <a:lnTo>
                        <a:pt x="9525" y="12245"/>
                      </a:lnTo>
                      <a:lnTo>
                        <a:pt x="952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79" name="Google Shape;4179;p24"/>
                <p:cNvSpPr/>
                <p:nvPr/>
              </p:nvSpPr>
              <p:spPr>
                <a:xfrm flipH="1">
                  <a:off x="8505377" y="4181710"/>
                  <a:ext cx="85012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2246" extrusionOk="0">
                      <a:moveTo>
                        <a:pt x="0" y="1"/>
                      </a:moveTo>
                      <a:lnTo>
                        <a:pt x="0" y="12245"/>
                      </a:lnTo>
                      <a:lnTo>
                        <a:pt x="10885" y="1224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80" name="Google Shape;4180;p24"/>
                <p:cNvSpPr/>
                <p:nvPr/>
              </p:nvSpPr>
              <p:spPr>
                <a:xfrm flipH="1">
                  <a:off x="8590359" y="4181710"/>
                  <a:ext cx="95641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12246" extrusionOk="0">
                      <a:moveTo>
                        <a:pt x="0" y="1"/>
                      </a:moveTo>
                      <a:lnTo>
                        <a:pt x="0" y="12245"/>
                      </a:lnTo>
                      <a:lnTo>
                        <a:pt x="12245" y="12245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81" name="Google Shape;4181;p24"/>
                <p:cNvSpPr/>
                <p:nvPr/>
              </p:nvSpPr>
              <p:spPr>
                <a:xfrm flipH="1">
                  <a:off x="7315559" y="4107344"/>
                  <a:ext cx="85020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9525" extrusionOk="0">
                      <a:moveTo>
                        <a:pt x="1" y="0"/>
                      </a:moveTo>
                      <a:lnTo>
                        <a:pt x="1" y="9525"/>
                      </a:lnTo>
                      <a:lnTo>
                        <a:pt x="10885" y="952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82" name="Google Shape;4182;p24"/>
                <p:cNvSpPr/>
                <p:nvPr/>
              </p:nvSpPr>
              <p:spPr>
                <a:xfrm flipH="1">
                  <a:off x="7400551" y="4107344"/>
                  <a:ext cx="85012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9525" extrusionOk="0">
                      <a:moveTo>
                        <a:pt x="0" y="0"/>
                      </a:moveTo>
                      <a:lnTo>
                        <a:pt x="0" y="9525"/>
                      </a:lnTo>
                      <a:lnTo>
                        <a:pt x="10885" y="952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83" name="Google Shape;4183;p24"/>
                <p:cNvSpPr/>
                <p:nvPr/>
              </p:nvSpPr>
              <p:spPr>
                <a:xfrm flipH="1">
                  <a:off x="7485535" y="4107344"/>
                  <a:ext cx="85012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9525" extrusionOk="0">
                      <a:moveTo>
                        <a:pt x="0" y="0"/>
                      </a:moveTo>
                      <a:lnTo>
                        <a:pt x="0" y="9525"/>
                      </a:lnTo>
                      <a:lnTo>
                        <a:pt x="10884" y="9525"/>
                      </a:lnTo>
                      <a:lnTo>
                        <a:pt x="1088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84" name="Google Shape;4184;p24"/>
                <p:cNvSpPr/>
                <p:nvPr/>
              </p:nvSpPr>
              <p:spPr>
                <a:xfrm flipH="1">
                  <a:off x="7570520" y="4107344"/>
                  <a:ext cx="85020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9525" extrusionOk="0">
                      <a:moveTo>
                        <a:pt x="1" y="0"/>
                      </a:moveTo>
                      <a:lnTo>
                        <a:pt x="1" y="9525"/>
                      </a:lnTo>
                      <a:lnTo>
                        <a:pt x="10885" y="952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85" name="Google Shape;4185;p24"/>
                <p:cNvSpPr/>
                <p:nvPr/>
              </p:nvSpPr>
              <p:spPr>
                <a:xfrm flipH="1">
                  <a:off x="7655512" y="4107344"/>
                  <a:ext cx="85012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9525" extrusionOk="0">
                      <a:moveTo>
                        <a:pt x="0" y="0"/>
                      </a:moveTo>
                      <a:lnTo>
                        <a:pt x="0" y="9525"/>
                      </a:lnTo>
                      <a:lnTo>
                        <a:pt x="10885" y="952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86" name="Google Shape;4186;p24"/>
                <p:cNvSpPr/>
                <p:nvPr/>
              </p:nvSpPr>
              <p:spPr>
                <a:xfrm flipH="1">
                  <a:off x="7740496" y="4107344"/>
                  <a:ext cx="85020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9525" extrusionOk="0">
                      <a:moveTo>
                        <a:pt x="1" y="0"/>
                      </a:moveTo>
                      <a:lnTo>
                        <a:pt x="1" y="9525"/>
                      </a:lnTo>
                      <a:lnTo>
                        <a:pt x="10885" y="952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87" name="Google Shape;4187;p24"/>
                <p:cNvSpPr/>
                <p:nvPr/>
              </p:nvSpPr>
              <p:spPr>
                <a:xfrm flipH="1">
                  <a:off x="7825485" y="4107344"/>
                  <a:ext cx="95633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5" h="9525" extrusionOk="0">
                      <a:moveTo>
                        <a:pt x="0" y="0"/>
                      </a:moveTo>
                      <a:lnTo>
                        <a:pt x="0" y="9525"/>
                      </a:lnTo>
                      <a:lnTo>
                        <a:pt x="12245" y="9525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88" name="Google Shape;4188;p24"/>
                <p:cNvSpPr/>
                <p:nvPr/>
              </p:nvSpPr>
              <p:spPr>
                <a:xfrm flipH="1">
                  <a:off x="7921094" y="4107344"/>
                  <a:ext cx="74382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4" h="9525" extrusionOk="0">
                      <a:moveTo>
                        <a:pt x="0" y="0"/>
                      </a:moveTo>
                      <a:lnTo>
                        <a:pt x="0" y="9525"/>
                      </a:lnTo>
                      <a:lnTo>
                        <a:pt x="9523" y="9525"/>
                      </a:lnTo>
                      <a:lnTo>
                        <a:pt x="9523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89" name="Google Shape;4189;p24"/>
                <p:cNvSpPr/>
                <p:nvPr/>
              </p:nvSpPr>
              <p:spPr>
                <a:xfrm flipH="1">
                  <a:off x="7995449" y="4107344"/>
                  <a:ext cx="85020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9525" extrusionOk="0">
                      <a:moveTo>
                        <a:pt x="1" y="0"/>
                      </a:moveTo>
                      <a:lnTo>
                        <a:pt x="1" y="9525"/>
                      </a:lnTo>
                      <a:lnTo>
                        <a:pt x="10885" y="952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90" name="Google Shape;4190;p24"/>
                <p:cNvSpPr/>
                <p:nvPr/>
              </p:nvSpPr>
              <p:spPr>
                <a:xfrm flipH="1">
                  <a:off x="8080438" y="4107344"/>
                  <a:ext cx="95649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7" h="9525" extrusionOk="0">
                      <a:moveTo>
                        <a:pt x="1" y="0"/>
                      </a:moveTo>
                      <a:lnTo>
                        <a:pt x="1" y="9525"/>
                      </a:lnTo>
                      <a:lnTo>
                        <a:pt x="12247" y="9525"/>
                      </a:lnTo>
                      <a:lnTo>
                        <a:pt x="1224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91" name="Google Shape;4191;p24"/>
                <p:cNvSpPr/>
                <p:nvPr/>
              </p:nvSpPr>
              <p:spPr>
                <a:xfrm flipH="1">
                  <a:off x="8176054" y="4107344"/>
                  <a:ext cx="74390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 extrusionOk="0">
                      <a:moveTo>
                        <a:pt x="1" y="0"/>
                      </a:moveTo>
                      <a:lnTo>
                        <a:pt x="1" y="9525"/>
                      </a:lnTo>
                      <a:lnTo>
                        <a:pt x="9525" y="9525"/>
                      </a:lnTo>
                      <a:lnTo>
                        <a:pt x="952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92" name="Google Shape;4192;p24"/>
                <p:cNvSpPr/>
                <p:nvPr/>
              </p:nvSpPr>
              <p:spPr>
                <a:xfrm flipH="1">
                  <a:off x="8250417" y="4107344"/>
                  <a:ext cx="85012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9525" extrusionOk="0">
                      <a:moveTo>
                        <a:pt x="0" y="0"/>
                      </a:moveTo>
                      <a:lnTo>
                        <a:pt x="0" y="9525"/>
                      </a:lnTo>
                      <a:lnTo>
                        <a:pt x="10885" y="952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93" name="Google Shape;4193;p24"/>
                <p:cNvSpPr/>
                <p:nvPr/>
              </p:nvSpPr>
              <p:spPr>
                <a:xfrm flipH="1">
                  <a:off x="8335399" y="4107344"/>
                  <a:ext cx="95641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9525" extrusionOk="0">
                      <a:moveTo>
                        <a:pt x="1" y="0"/>
                      </a:moveTo>
                      <a:lnTo>
                        <a:pt x="1" y="9525"/>
                      </a:lnTo>
                      <a:lnTo>
                        <a:pt x="12245" y="9525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94" name="Google Shape;4194;p24"/>
                <p:cNvSpPr/>
                <p:nvPr/>
              </p:nvSpPr>
              <p:spPr>
                <a:xfrm flipH="1">
                  <a:off x="8431015" y="4107344"/>
                  <a:ext cx="74390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 extrusionOk="0">
                      <a:moveTo>
                        <a:pt x="1" y="0"/>
                      </a:moveTo>
                      <a:lnTo>
                        <a:pt x="1" y="9525"/>
                      </a:lnTo>
                      <a:lnTo>
                        <a:pt x="9525" y="9525"/>
                      </a:lnTo>
                      <a:lnTo>
                        <a:pt x="952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95" name="Google Shape;4195;p24"/>
                <p:cNvSpPr/>
                <p:nvPr/>
              </p:nvSpPr>
              <p:spPr>
                <a:xfrm flipH="1">
                  <a:off x="8505377" y="4107344"/>
                  <a:ext cx="85012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9525" extrusionOk="0">
                      <a:moveTo>
                        <a:pt x="0" y="0"/>
                      </a:moveTo>
                      <a:lnTo>
                        <a:pt x="0" y="9525"/>
                      </a:lnTo>
                      <a:lnTo>
                        <a:pt x="10885" y="952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96" name="Google Shape;4196;p24"/>
                <p:cNvSpPr/>
                <p:nvPr/>
              </p:nvSpPr>
              <p:spPr>
                <a:xfrm flipH="1">
                  <a:off x="8590359" y="4107344"/>
                  <a:ext cx="95641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9525" extrusionOk="0">
                      <a:moveTo>
                        <a:pt x="0" y="0"/>
                      </a:moveTo>
                      <a:lnTo>
                        <a:pt x="0" y="9525"/>
                      </a:lnTo>
                      <a:lnTo>
                        <a:pt x="12245" y="9525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97" name="Google Shape;4197;p24"/>
                <p:cNvSpPr/>
                <p:nvPr/>
              </p:nvSpPr>
              <p:spPr>
                <a:xfrm flipH="1">
                  <a:off x="7315559" y="4022352"/>
                  <a:ext cx="85020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98" name="Google Shape;4198;p24"/>
                <p:cNvSpPr/>
                <p:nvPr/>
              </p:nvSpPr>
              <p:spPr>
                <a:xfrm flipH="1">
                  <a:off x="7400551" y="4022352"/>
                  <a:ext cx="85012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99" name="Google Shape;4199;p24"/>
                <p:cNvSpPr/>
                <p:nvPr/>
              </p:nvSpPr>
              <p:spPr>
                <a:xfrm flipH="1">
                  <a:off x="7485535" y="4022352"/>
                  <a:ext cx="85012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0884" y="10885"/>
                      </a:lnTo>
                      <a:lnTo>
                        <a:pt x="1088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00" name="Google Shape;4200;p24"/>
                <p:cNvSpPr/>
                <p:nvPr/>
              </p:nvSpPr>
              <p:spPr>
                <a:xfrm flipH="1">
                  <a:off x="7570520" y="4022352"/>
                  <a:ext cx="85020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01" name="Google Shape;4201;p24"/>
                <p:cNvSpPr/>
                <p:nvPr/>
              </p:nvSpPr>
              <p:spPr>
                <a:xfrm flipH="1">
                  <a:off x="7655512" y="4022352"/>
                  <a:ext cx="85012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02" name="Google Shape;4202;p24"/>
                <p:cNvSpPr/>
                <p:nvPr/>
              </p:nvSpPr>
              <p:spPr>
                <a:xfrm flipH="1">
                  <a:off x="7740496" y="4022352"/>
                  <a:ext cx="85020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03" name="Google Shape;4203;p24"/>
                <p:cNvSpPr/>
                <p:nvPr/>
              </p:nvSpPr>
              <p:spPr>
                <a:xfrm flipH="1">
                  <a:off x="7825485" y="4022352"/>
                  <a:ext cx="95633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5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2245" y="10885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04" name="Google Shape;4204;p24"/>
                <p:cNvSpPr/>
                <p:nvPr/>
              </p:nvSpPr>
              <p:spPr>
                <a:xfrm flipH="1">
                  <a:off x="7921094" y="4022352"/>
                  <a:ext cx="74382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4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9523" y="10885"/>
                      </a:lnTo>
                      <a:lnTo>
                        <a:pt x="9523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05" name="Google Shape;4205;p24"/>
                <p:cNvSpPr/>
                <p:nvPr/>
              </p:nvSpPr>
              <p:spPr>
                <a:xfrm flipH="1">
                  <a:off x="7995449" y="4022352"/>
                  <a:ext cx="85020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06" name="Google Shape;4206;p24"/>
                <p:cNvSpPr/>
                <p:nvPr/>
              </p:nvSpPr>
              <p:spPr>
                <a:xfrm flipH="1">
                  <a:off x="8080438" y="4022352"/>
                  <a:ext cx="95649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7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2247" y="10885"/>
                      </a:lnTo>
                      <a:lnTo>
                        <a:pt x="1224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07" name="Google Shape;4207;p24"/>
                <p:cNvSpPr/>
                <p:nvPr/>
              </p:nvSpPr>
              <p:spPr>
                <a:xfrm flipH="1">
                  <a:off x="8176054" y="4022352"/>
                  <a:ext cx="74390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9525" y="10885"/>
                      </a:lnTo>
                      <a:lnTo>
                        <a:pt x="952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08" name="Google Shape;4208;p24"/>
                <p:cNvSpPr/>
                <p:nvPr/>
              </p:nvSpPr>
              <p:spPr>
                <a:xfrm flipH="1">
                  <a:off x="8250417" y="4022352"/>
                  <a:ext cx="85012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09" name="Google Shape;4209;p24"/>
                <p:cNvSpPr/>
                <p:nvPr/>
              </p:nvSpPr>
              <p:spPr>
                <a:xfrm flipH="1">
                  <a:off x="8335399" y="4022352"/>
                  <a:ext cx="95641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2245" y="10885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10" name="Google Shape;4210;p24"/>
                <p:cNvSpPr/>
                <p:nvPr/>
              </p:nvSpPr>
              <p:spPr>
                <a:xfrm flipH="1">
                  <a:off x="8431015" y="4022352"/>
                  <a:ext cx="74390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9525" y="10885"/>
                      </a:lnTo>
                      <a:lnTo>
                        <a:pt x="952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11" name="Google Shape;4211;p24"/>
                <p:cNvSpPr/>
                <p:nvPr/>
              </p:nvSpPr>
              <p:spPr>
                <a:xfrm flipH="1">
                  <a:off x="8505377" y="4022352"/>
                  <a:ext cx="85012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12" name="Google Shape;4212;p24"/>
                <p:cNvSpPr/>
                <p:nvPr/>
              </p:nvSpPr>
              <p:spPr>
                <a:xfrm flipH="1">
                  <a:off x="8590359" y="4022352"/>
                  <a:ext cx="95641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2245" y="10885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13" name="Google Shape;4213;p24"/>
                <p:cNvSpPr/>
                <p:nvPr/>
              </p:nvSpPr>
              <p:spPr>
                <a:xfrm flipH="1">
                  <a:off x="7315559" y="3926748"/>
                  <a:ext cx="85020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2245" extrusionOk="0">
                      <a:moveTo>
                        <a:pt x="1" y="0"/>
                      </a:moveTo>
                      <a:lnTo>
                        <a:pt x="1" y="12245"/>
                      </a:lnTo>
                      <a:lnTo>
                        <a:pt x="10885" y="1224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14" name="Google Shape;4214;p24"/>
                <p:cNvSpPr/>
                <p:nvPr/>
              </p:nvSpPr>
              <p:spPr>
                <a:xfrm flipH="1">
                  <a:off x="7400551" y="3926748"/>
                  <a:ext cx="85012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2245" extrusionOk="0">
                      <a:moveTo>
                        <a:pt x="0" y="0"/>
                      </a:moveTo>
                      <a:lnTo>
                        <a:pt x="0" y="12245"/>
                      </a:lnTo>
                      <a:lnTo>
                        <a:pt x="10885" y="1224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15" name="Google Shape;4215;p24"/>
                <p:cNvSpPr/>
                <p:nvPr/>
              </p:nvSpPr>
              <p:spPr>
                <a:xfrm flipH="1">
                  <a:off x="7485535" y="3926748"/>
                  <a:ext cx="85012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2245" extrusionOk="0">
                      <a:moveTo>
                        <a:pt x="0" y="0"/>
                      </a:moveTo>
                      <a:lnTo>
                        <a:pt x="0" y="12245"/>
                      </a:lnTo>
                      <a:lnTo>
                        <a:pt x="10884" y="12245"/>
                      </a:lnTo>
                      <a:lnTo>
                        <a:pt x="1088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16" name="Google Shape;4216;p24"/>
                <p:cNvSpPr/>
                <p:nvPr/>
              </p:nvSpPr>
              <p:spPr>
                <a:xfrm flipH="1">
                  <a:off x="7570520" y="3926748"/>
                  <a:ext cx="85020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2245" extrusionOk="0">
                      <a:moveTo>
                        <a:pt x="1" y="0"/>
                      </a:moveTo>
                      <a:lnTo>
                        <a:pt x="1" y="12245"/>
                      </a:lnTo>
                      <a:lnTo>
                        <a:pt x="10885" y="1224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17" name="Google Shape;4217;p24"/>
                <p:cNvSpPr/>
                <p:nvPr/>
              </p:nvSpPr>
              <p:spPr>
                <a:xfrm flipH="1">
                  <a:off x="7655512" y="3926748"/>
                  <a:ext cx="85012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2245" extrusionOk="0">
                      <a:moveTo>
                        <a:pt x="0" y="0"/>
                      </a:moveTo>
                      <a:lnTo>
                        <a:pt x="0" y="12245"/>
                      </a:lnTo>
                      <a:lnTo>
                        <a:pt x="10885" y="1224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18" name="Google Shape;4218;p24"/>
                <p:cNvSpPr/>
                <p:nvPr/>
              </p:nvSpPr>
              <p:spPr>
                <a:xfrm flipH="1">
                  <a:off x="7740496" y="3926748"/>
                  <a:ext cx="85020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2245" extrusionOk="0">
                      <a:moveTo>
                        <a:pt x="1" y="0"/>
                      </a:moveTo>
                      <a:lnTo>
                        <a:pt x="1" y="12245"/>
                      </a:lnTo>
                      <a:lnTo>
                        <a:pt x="10885" y="1224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19" name="Google Shape;4219;p24"/>
                <p:cNvSpPr/>
                <p:nvPr/>
              </p:nvSpPr>
              <p:spPr>
                <a:xfrm flipH="1">
                  <a:off x="7825485" y="3926748"/>
                  <a:ext cx="95633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5" h="12245" extrusionOk="0">
                      <a:moveTo>
                        <a:pt x="0" y="0"/>
                      </a:moveTo>
                      <a:lnTo>
                        <a:pt x="0" y="12245"/>
                      </a:lnTo>
                      <a:lnTo>
                        <a:pt x="12245" y="12245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20" name="Google Shape;4220;p24"/>
                <p:cNvSpPr/>
                <p:nvPr/>
              </p:nvSpPr>
              <p:spPr>
                <a:xfrm flipH="1">
                  <a:off x="7921094" y="3926748"/>
                  <a:ext cx="74382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4" h="12245" extrusionOk="0">
                      <a:moveTo>
                        <a:pt x="0" y="0"/>
                      </a:moveTo>
                      <a:lnTo>
                        <a:pt x="0" y="12245"/>
                      </a:lnTo>
                      <a:lnTo>
                        <a:pt x="9523" y="12245"/>
                      </a:lnTo>
                      <a:lnTo>
                        <a:pt x="9523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21" name="Google Shape;4221;p24"/>
                <p:cNvSpPr/>
                <p:nvPr/>
              </p:nvSpPr>
              <p:spPr>
                <a:xfrm flipH="1">
                  <a:off x="7995449" y="3926748"/>
                  <a:ext cx="85020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2245" extrusionOk="0">
                      <a:moveTo>
                        <a:pt x="1" y="0"/>
                      </a:moveTo>
                      <a:lnTo>
                        <a:pt x="1" y="12245"/>
                      </a:lnTo>
                      <a:lnTo>
                        <a:pt x="10885" y="1224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22" name="Google Shape;4222;p24"/>
                <p:cNvSpPr/>
                <p:nvPr/>
              </p:nvSpPr>
              <p:spPr>
                <a:xfrm flipH="1">
                  <a:off x="8080438" y="3926748"/>
                  <a:ext cx="95649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7" h="12245" extrusionOk="0">
                      <a:moveTo>
                        <a:pt x="1" y="0"/>
                      </a:moveTo>
                      <a:lnTo>
                        <a:pt x="1" y="12245"/>
                      </a:lnTo>
                      <a:lnTo>
                        <a:pt x="12247" y="12245"/>
                      </a:lnTo>
                      <a:lnTo>
                        <a:pt x="1224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23" name="Google Shape;4223;p24"/>
                <p:cNvSpPr/>
                <p:nvPr/>
              </p:nvSpPr>
              <p:spPr>
                <a:xfrm flipH="1">
                  <a:off x="8176054" y="3926748"/>
                  <a:ext cx="74390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12245" extrusionOk="0">
                      <a:moveTo>
                        <a:pt x="1" y="0"/>
                      </a:moveTo>
                      <a:lnTo>
                        <a:pt x="1" y="12245"/>
                      </a:lnTo>
                      <a:lnTo>
                        <a:pt x="9525" y="12245"/>
                      </a:lnTo>
                      <a:lnTo>
                        <a:pt x="952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24" name="Google Shape;4224;p24"/>
                <p:cNvSpPr/>
                <p:nvPr/>
              </p:nvSpPr>
              <p:spPr>
                <a:xfrm flipH="1">
                  <a:off x="8250417" y="3926748"/>
                  <a:ext cx="85012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2245" extrusionOk="0">
                      <a:moveTo>
                        <a:pt x="0" y="0"/>
                      </a:moveTo>
                      <a:lnTo>
                        <a:pt x="0" y="12245"/>
                      </a:lnTo>
                      <a:lnTo>
                        <a:pt x="10885" y="1224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25" name="Google Shape;4225;p24"/>
                <p:cNvSpPr/>
                <p:nvPr/>
              </p:nvSpPr>
              <p:spPr>
                <a:xfrm flipH="1">
                  <a:off x="8335399" y="3926748"/>
                  <a:ext cx="95641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12245" extrusionOk="0">
                      <a:moveTo>
                        <a:pt x="1" y="0"/>
                      </a:moveTo>
                      <a:lnTo>
                        <a:pt x="1" y="12245"/>
                      </a:lnTo>
                      <a:lnTo>
                        <a:pt x="12245" y="12245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26" name="Google Shape;4226;p24"/>
                <p:cNvSpPr/>
                <p:nvPr/>
              </p:nvSpPr>
              <p:spPr>
                <a:xfrm flipH="1">
                  <a:off x="8431015" y="3926748"/>
                  <a:ext cx="74390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12245" extrusionOk="0">
                      <a:moveTo>
                        <a:pt x="1" y="0"/>
                      </a:moveTo>
                      <a:lnTo>
                        <a:pt x="1" y="12245"/>
                      </a:lnTo>
                      <a:lnTo>
                        <a:pt x="9525" y="12245"/>
                      </a:lnTo>
                      <a:lnTo>
                        <a:pt x="952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27" name="Google Shape;4227;p24"/>
                <p:cNvSpPr/>
                <p:nvPr/>
              </p:nvSpPr>
              <p:spPr>
                <a:xfrm flipH="1">
                  <a:off x="8505377" y="3926748"/>
                  <a:ext cx="85012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2245" extrusionOk="0">
                      <a:moveTo>
                        <a:pt x="0" y="0"/>
                      </a:moveTo>
                      <a:lnTo>
                        <a:pt x="0" y="12245"/>
                      </a:lnTo>
                      <a:lnTo>
                        <a:pt x="10885" y="1224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28" name="Google Shape;4228;p24"/>
                <p:cNvSpPr/>
                <p:nvPr/>
              </p:nvSpPr>
              <p:spPr>
                <a:xfrm flipH="1">
                  <a:off x="8590359" y="3926748"/>
                  <a:ext cx="95641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12245" extrusionOk="0">
                      <a:moveTo>
                        <a:pt x="0" y="0"/>
                      </a:moveTo>
                      <a:lnTo>
                        <a:pt x="0" y="12245"/>
                      </a:lnTo>
                      <a:lnTo>
                        <a:pt x="12245" y="12245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29" name="Google Shape;4229;p24"/>
                <p:cNvSpPr/>
                <p:nvPr/>
              </p:nvSpPr>
              <p:spPr>
                <a:xfrm flipH="1">
                  <a:off x="7315559" y="3852383"/>
                  <a:ext cx="85020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9525" extrusionOk="0">
                      <a:moveTo>
                        <a:pt x="1" y="0"/>
                      </a:moveTo>
                      <a:lnTo>
                        <a:pt x="1" y="9524"/>
                      </a:lnTo>
                      <a:lnTo>
                        <a:pt x="10885" y="9524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30" name="Google Shape;4230;p24"/>
                <p:cNvSpPr/>
                <p:nvPr/>
              </p:nvSpPr>
              <p:spPr>
                <a:xfrm flipH="1">
                  <a:off x="7400551" y="3852383"/>
                  <a:ext cx="85012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9525" extrusionOk="0">
                      <a:moveTo>
                        <a:pt x="0" y="0"/>
                      </a:moveTo>
                      <a:lnTo>
                        <a:pt x="0" y="9524"/>
                      </a:lnTo>
                      <a:lnTo>
                        <a:pt x="10885" y="9524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31" name="Google Shape;4231;p24"/>
                <p:cNvSpPr/>
                <p:nvPr/>
              </p:nvSpPr>
              <p:spPr>
                <a:xfrm flipH="1">
                  <a:off x="7485535" y="3852383"/>
                  <a:ext cx="85012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9525" extrusionOk="0">
                      <a:moveTo>
                        <a:pt x="0" y="0"/>
                      </a:moveTo>
                      <a:lnTo>
                        <a:pt x="0" y="9524"/>
                      </a:lnTo>
                      <a:lnTo>
                        <a:pt x="10884" y="9524"/>
                      </a:lnTo>
                      <a:lnTo>
                        <a:pt x="1088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32" name="Google Shape;4232;p24"/>
                <p:cNvSpPr/>
                <p:nvPr/>
              </p:nvSpPr>
              <p:spPr>
                <a:xfrm flipH="1">
                  <a:off x="7570520" y="3852383"/>
                  <a:ext cx="85020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9525" extrusionOk="0">
                      <a:moveTo>
                        <a:pt x="1" y="0"/>
                      </a:moveTo>
                      <a:lnTo>
                        <a:pt x="1" y="9524"/>
                      </a:lnTo>
                      <a:lnTo>
                        <a:pt x="10885" y="9524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33" name="Google Shape;4233;p24"/>
                <p:cNvSpPr/>
                <p:nvPr/>
              </p:nvSpPr>
              <p:spPr>
                <a:xfrm flipH="1">
                  <a:off x="7655512" y="3852383"/>
                  <a:ext cx="85012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9525" extrusionOk="0">
                      <a:moveTo>
                        <a:pt x="0" y="0"/>
                      </a:moveTo>
                      <a:lnTo>
                        <a:pt x="0" y="9524"/>
                      </a:lnTo>
                      <a:lnTo>
                        <a:pt x="10885" y="9524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34" name="Google Shape;4234;p24"/>
                <p:cNvSpPr/>
                <p:nvPr/>
              </p:nvSpPr>
              <p:spPr>
                <a:xfrm flipH="1">
                  <a:off x="7740496" y="3852383"/>
                  <a:ext cx="85020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9525" extrusionOk="0">
                      <a:moveTo>
                        <a:pt x="1" y="0"/>
                      </a:moveTo>
                      <a:lnTo>
                        <a:pt x="1" y="9524"/>
                      </a:lnTo>
                      <a:lnTo>
                        <a:pt x="10885" y="9524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35" name="Google Shape;4235;p24"/>
                <p:cNvSpPr/>
                <p:nvPr/>
              </p:nvSpPr>
              <p:spPr>
                <a:xfrm flipH="1">
                  <a:off x="7825485" y="3852383"/>
                  <a:ext cx="95633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5" h="9525" extrusionOk="0">
                      <a:moveTo>
                        <a:pt x="0" y="0"/>
                      </a:moveTo>
                      <a:lnTo>
                        <a:pt x="0" y="9524"/>
                      </a:lnTo>
                      <a:lnTo>
                        <a:pt x="12245" y="9524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36" name="Google Shape;4236;p24"/>
                <p:cNvSpPr/>
                <p:nvPr/>
              </p:nvSpPr>
              <p:spPr>
                <a:xfrm flipH="1">
                  <a:off x="7921094" y="3852383"/>
                  <a:ext cx="74382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4" h="9525" extrusionOk="0">
                      <a:moveTo>
                        <a:pt x="0" y="0"/>
                      </a:moveTo>
                      <a:lnTo>
                        <a:pt x="0" y="9524"/>
                      </a:lnTo>
                      <a:lnTo>
                        <a:pt x="9523" y="9524"/>
                      </a:lnTo>
                      <a:lnTo>
                        <a:pt x="9523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37" name="Google Shape;4237;p24"/>
                <p:cNvSpPr/>
                <p:nvPr/>
              </p:nvSpPr>
              <p:spPr>
                <a:xfrm flipH="1">
                  <a:off x="7995449" y="3852383"/>
                  <a:ext cx="85020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9525" extrusionOk="0">
                      <a:moveTo>
                        <a:pt x="1" y="0"/>
                      </a:moveTo>
                      <a:lnTo>
                        <a:pt x="1" y="9524"/>
                      </a:lnTo>
                      <a:lnTo>
                        <a:pt x="10885" y="9524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38" name="Google Shape;4238;p24"/>
                <p:cNvSpPr/>
                <p:nvPr/>
              </p:nvSpPr>
              <p:spPr>
                <a:xfrm flipH="1">
                  <a:off x="8080438" y="3852383"/>
                  <a:ext cx="95649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7" h="9525" extrusionOk="0">
                      <a:moveTo>
                        <a:pt x="1" y="0"/>
                      </a:moveTo>
                      <a:lnTo>
                        <a:pt x="1" y="9524"/>
                      </a:lnTo>
                      <a:lnTo>
                        <a:pt x="12247" y="9524"/>
                      </a:lnTo>
                      <a:lnTo>
                        <a:pt x="1224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39" name="Google Shape;4239;p24"/>
                <p:cNvSpPr/>
                <p:nvPr/>
              </p:nvSpPr>
              <p:spPr>
                <a:xfrm flipH="1">
                  <a:off x="8176054" y="3852383"/>
                  <a:ext cx="74390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 extrusionOk="0">
                      <a:moveTo>
                        <a:pt x="1" y="0"/>
                      </a:moveTo>
                      <a:lnTo>
                        <a:pt x="1" y="9524"/>
                      </a:lnTo>
                      <a:lnTo>
                        <a:pt x="9525" y="9524"/>
                      </a:lnTo>
                      <a:lnTo>
                        <a:pt x="952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40" name="Google Shape;4240;p24"/>
                <p:cNvSpPr/>
                <p:nvPr/>
              </p:nvSpPr>
              <p:spPr>
                <a:xfrm flipH="1">
                  <a:off x="8250417" y="3852383"/>
                  <a:ext cx="85012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9525" extrusionOk="0">
                      <a:moveTo>
                        <a:pt x="0" y="0"/>
                      </a:moveTo>
                      <a:lnTo>
                        <a:pt x="0" y="9524"/>
                      </a:lnTo>
                      <a:lnTo>
                        <a:pt x="10885" y="9524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41" name="Google Shape;4241;p24"/>
                <p:cNvSpPr/>
                <p:nvPr/>
              </p:nvSpPr>
              <p:spPr>
                <a:xfrm flipH="1">
                  <a:off x="8335399" y="3852383"/>
                  <a:ext cx="95641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9525" extrusionOk="0">
                      <a:moveTo>
                        <a:pt x="1" y="0"/>
                      </a:moveTo>
                      <a:lnTo>
                        <a:pt x="1" y="9524"/>
                      </a:lnTo>
                      <a:lnTo>
                        <a:pt x="12245" y="9524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42" name="Google Shape;4242;p24"/>
                <p:cNvSpPr/>
                <p:nvPr/>
              </p:nvSpPr>
              <p:spPr>
                <a:xfrm flipH="1">
                  <a:off x="8431015" y="3852383"/>
                  <a:ext cx="74390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 extrusionOk="0">
                      <a:moveTo>
                        <a:pt x="1" y="0"/>
                      </a:moveTo>
                      <a:lnTo>
                        <a:pt x="1" y="9524"/>
                      </a:lnTo>
                      <a:lnTo>
                        <a:pt x="9525" y="9524"/>
                      </a:lnTo>
                      <a:lnTo>
                        <a:pt x="952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43" name="Google Shape;4243;p24"/>
                <p:cNvSpPr/>
                <p:nvPr/>
              </p:nvSpPr>
              <p:spPr>
                <a:xfrm flipH="1">
                  <a:off x="8505377" y="3852383"/>
                  <a:ext cx="85012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9525" extrusionOk="0">
                      <a:moveTo>
                        <a:pt x="0" y="0"/>
                      </a:moveTo>
                      <a:lnTo>
                        <a:pt x="0" y="9524"/>
                      </a:lnTo>
                      <a:lnTo>
                        <a:pt x="10885" y="9524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44" name="Google Shape;4244;p24"/>
                <p:cNvSpPr/>
                <p:nvPr/>
              </p:nvSpPr>
              <p:spPr>
                <a:xfrm flipH="1">
                  <a:off x="8590359" y="3852383"/>
                  <a:ext cx="95641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9525" extrusionOk="0">
                      <a:moveTo>
                        <a:pt x="0" y="0"/>
                      </a:moveTo>
                      <a:lnTo>
                        <a:pt x="0" y="9524"/>
                      </a:lnTo>
                      <a:lnTo>
                        <a:pt x="12245" y="9524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45" name="Google Shape;4245;p24"/>
                <p:cNvSpPr/>
                <p:nvPr/>
              </p:nvSpPr>
              <p:spPr>
                <a:xfrm flipH="1">
                  <a:off x="7230575" y="4192329"/>
                  <a:ext cx="85012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46" name="Google Shape;4246;p24"/>
                <p:cNvSpPr/>
                <p:nvPr/>
              </p:nvSpPr>
              <p:spPr>
                <a:xfrm flipH="1">
                  <a:off x="7230575" y="4117963"/>
                  <a:ext cx="85012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9525" extrusionOk="0">
                      <a:moveTo>
                        <a:pt x="0" y="1"/>
                      </a:moveTo>
                      <a:lnTo>
                        <a:pt x="0" y="9525"/>
                      </a:lnTo>
                      <a:lnTo>
                        <a:pt x="10885" y="952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47" name="Google Shape;4247;p24"/>
                <p:cNvSpPr/>
                <p:nvPr/>
              </p:nvSpPr>
              <p:spPr>
                <a:xfrm flipH="1">
                  <a:off x="7230575" y="4022352"/>
                  <a:ext cx="85012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2246" extrusionOk="0">
                      <a:moveTo>
                        <a:pt x="0" y="1"/>
                      </a:moveTo>
                      <a:lnTo>
                        <a:pt x="0" y="12246"/>
                      </a:lnTo>
                      <a:lnTo>
                        <a:pt x="10885" y="12246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48" name="Google Shape;4248;p24"/>
                <p:cNvSpPr/>
                <p:nvPr/>
              </p:nvSpPr>
              <p:spPr>
                <a:xfrm flipH="1">
                  <a:off x="7230575" y="3937368"/>
                  <a:ext cx="85012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5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49" name="Google Shape;4249;p24"/>
                <p:cNvSpPr/>
                <p:nvPr/>
              </p:nvSpPr>
              <p:spPr>
                <a:xfrm flipH="1">
                  <a:off x="7230575" y="3863002"/>
                  <a:ext cx="85012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9525" extrusionOk="0">
                      <a:moveTo>
                        <a:pt x="0" y="0"/>
                      </a:moveTo>
                      <a:lnTo>
                        <a:pt x="0" y="9525"/>
                      </a:lnTo>
                      <a:lnTo>
                        <a:pt x="10885" y="952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50" name="Google Shape;4250;p24"/>
                <p:cNvSpPr/>
                <p:nvPr/>
              </p:nvSpPr>
              <p:spPr>
                <a:xfrm flipH="1">
                  <a:off x="7400551" y="3767391"/>
                  <a:ext cx="85012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51" name="Google Shape;4251;p24"/>
                <p:cNvSpPr/>
                <p:nvPr/>
              </p:nvSpPr>
              <p:spPr>
                <a:xfrm flipH="1">
                  <a:off x="7485535" y="3767391"/>
                  <a:ext cx="85012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0884" y="10885"/>
                      </a:lnTo>
                      <a:lnTo>
                        <a:pt x="1088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52" name="Google Shape;4252;p24"/>
                <p:cNvSpPr/>
                <p:nvPr/>
              </p:nvSpPr>
              <p:spPr>
                <a:xfrm flipH="1">
                  <a:off x="7570520" y="3767391"/>
                  <a:ext cx="85020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53" name="Google Shape;4253;p24"/>
                <p:cNvSpPr/>
                <p:nvPr/>
              </p:nvSpPr>
              <p:spPr>
                <a:xfrm flipH="1">
                  <a:off x="7740496" y="3767391"/>
                  <a:ext cx="85020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54" name="Google Shape;4254;p24"/>
                <p:cNvSpPr/>
                <p:nvPr/>
              </p:nvSpPr>
              <p:spPr>
                <a:xfrm flipH="1">
                  <a:off x="7825485" y="3767391"/>
                  <a:ext cx="95633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5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2245" y="10885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55" name="Google Shape;4255;p24"/>
                <p:cNvSpPr/>
                <p:nvPr/>
              </p:nvSpPr>
              <p:spPr>
                <a:xfrm flipH="1">
                  <a:off x="7921094" y="3767391"/>
                  <a:ext cx="74382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4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9523" y="10885"/>
                      </a:lnTo>
                      <a:lnTo>
                        <a:pt x="9523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56" name="Google Shape;4256;p24"/>
                <p:cNvSpPr/>
                <p:nvPr/>
              </p:nvSpPr>
              <p:spPr>
                <a:xfrm flipH="1">
                  <a:off x="7995449" y="3767391"/>
                  <a:ext cx="85020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57" name="Google Shape;4257;p24"/>
                <p:cNvSpPr/>
                <p:nvPr/>
              </p:nvSpPr>
              <p:spPr>
                <a:xfrm flipH="1">
                  <a:off x="8080438" y="3767391"/>
                  <a:ext cx="95649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7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2247" y="10885"/>
                      </a:lnTo>
                      <a:lnTo>
                        <a:pt x="1224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58" name="Google Shape;4258;p24"/>
                <p:cNvSpPr/>
                <p:nvPr/>
              </p:nvSpPr>
              <p:spPr>
                <a:xfrm flipH="1">
                  <a:off x="8176054" y="3767391"/>
                  <a:ext cx="74390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9525" y="10885"/>
                      </a:lnTo>
                      <a:lnTo>
                        <a:pt x="952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59" name="Google Shape;4259;p24"/>
                <p:cNvSpPr/>
                <p:nvPr/>
              </p:nvSpPr>
              <p:spPr>
                <a:xfrm flipH="1">
                  <a:off x="8250417" y="3767391"/>
                  <a:ext cx="85012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60" name="Google Shape;4260;p24"/>
                <p:cNvSpPr/>
                <p:nvPr/>
              </p:nvSpPr>
              <p:spPr>
                <a:xfrm flipH="1">
                  <a:off x="8335399" y="3767391"/>
                  <a:ext cx="95641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2245" y="10885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61" name="Google Shape;4261;p24"/>
                <p:cNvSpPr/>
                <p:nvPr/>
              </p:nvSpPr>
              <p:spPr>
                <a:xfrm flipH="1">
                  <a:off x="8431015" y="3767391"/>
                  <a:ext cx="74390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9525" y="10885"/>
                      </a:lnTo>
                      <a:lnTo>
                        <a:pt x="952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62" name="Google Shape;4262;p24"/>
                <p:cNvSpPr/>
                <p:nvPr/>
              </p:nvSpPr>
              <p:spPr>
                <a:xfrm flipH="1">
                  <a:off x="8505377" y="3767391"/>
                  <a:ext cx="85012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63" name="Google Shape;4263;p24"/>
                <p:cNvSpPr/>
                <p:nvPr/>
              </p:nvSpPr>
              <p:spPr>
                <a:xfrm flipH="1">
                  <a:off x="8590359" y="3767391"/>
                  <a:ext cx="95641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2245" y="10885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64" name="Google Shape;4264;p24"/>
                <p:cNvSpPr/>
                <p:nvPr/>
              </p:nvSpPr>
              <p:spPr>
                <a:xfrm flipH="1">
                  <a:off x="8176054" y="3671779"/>
                  <a:ext cx="74390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12246" extrusionOk="0">
                      <a:moveTo>
                        <a:pt x="1" y="1"/>
                      </a:moveTo>
                      <a:lnTo>
                        <a:pt x="1" y="12246"/>
                      </a:lnTo>
                      <a:lnTo>
                        <a:pt x="9525" y="12246"/>
                      </a:lnTo>
                      <a:lnTo>
                        <a:pt x="952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65" name="Google Shape;4265;p24"/>
                <p:cNvSpPr/>
                <p:nvPr/>
              </p:nvSpPr>
              <p:spPr>
                <a:xfrm flipH="1">
                  <a:off x="8250417" y="3671779"/>
                  <a:ext cx="85012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2246" extrusionOk="0">
                      <a:moveTo>
                        <a:pt x="0" y="1"/>
                      </a:moveTo>
                      <a:lnTo>
                        <a:pt x="0" y="12246"/>
                      </a:lnTo>
                      <a:lnTo>
                        <a:pt x="10885" y="12246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66" name="Google Shape;4266;p24"/>
                <p:cNvSpPr/>
                <p:nvPr/>
              </p:nvSpPr>
              <p:spPr>
                <a:xfrm flipH="1">
                  <a:off x="8335399" y="3671779"/>
                  <a:ext cx="95641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12246" extrusionOk="0">
                      <a:moveTo>
                        <a:pt x="1" y="1"/>
                      </a:moveTo>
                      <a:lnTo>
                        <a:pt x="1" y="12246"/>
                      </a:lnTo>
                      <a:lnTo>
                        <a:pt x="12245" y="12246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67" name="Google Shape;4267;p24"/>
                <p:cNvSpPr/>
                <p:nvPr/>
              </p:nvSpPr>
              <p:spPr>
                <a:xfrm flipH="1">
                  <a:off x="8431015" y="3671779"/>
                  <a:ext cx="74390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12246" extrusionOk="0">
                      <a:moveTo>
                        <a:pt x="1" y="1"/>
                      </a:moveTo>
                      <a:lnTo>
                        <a:pt x="1" y="12246"/>
                      </a:lnTo>
                      <a:lnTo>
                        <a:pt x="9525" y="12246"/>
                      </a:lnTo>
                      <a:lnTo>
                        <a:pt x="952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68" name="Google Shape;4268;p24"/>
                <p:cNvSpPr/>
                <p:nvPr/>
              </p:nvSpPr>
              <p:spPr>
                <a:xfrm flipH="1">
                  <a:off x="8505377" y="3671779"/>
                  <a:ext cx="85012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2246" extrusionOk="0">
                      <a:moveTo>
                        <a:pt x="0" y="1"/>
                      </a:moveTo>
                      <a:lnTo>
                        <a:pt x="0" y="12246"/>
                      </a:lnTo>
                      <a:lnTo>
                        <a:pt x="10885" y="12246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69" name="Google Shape;4269;p24"/>
                <p:cNvSpPr/>
                <p:nvPr/>
              </p:nvSpPr>
              <p:spPr>
                <a:xfrm flipH="1">
                  <a:off x="8590359" y="3671779"/>
                  <a:ext cx="95641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12246" extrusionOk="0">
                      <a:moveTo>
                        <a:pt x="0" y="1"/>
                      </a:moveTo>
                      <a:lnTo>
                        <a:pt x="0" y="12246"/>
                      </a:lnTo>
                      <a:lnTo>
                        <a:pt x="12245" y="12246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70" name="Google Shape;4270;p24"/>
                <p:cNvSpPr/>
                <p:nvPr/>
              </p:nvSpPr>
              <p:spPr>
                <a:xfrm flipH="1">
                  <a:off x="8080438" y="3597414"/>
                  <a:ext cx="95649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7" h="9525" extrusionOk="0">
                      <a:moveTo>
                        <a:pt x="1" y="1"/>
                      </a:moveTo>
                      <a:lnTo>
                        <a:pt x="1" y="9525"/>
                      </a:lnTo>
                      <a:lnTo>
                        <a:pt x="12247" y="9525"/>
                      </a:lnTo>
                      <a:lnTo>
                        <a:pt x="1224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71" name="Google Shape;4271;p24"/>
                <p:cNvSpPr/>
                <p:nvPr/>
              </p:nvSpPr>
              <p:spPr>
                <a:xfrm flipH="1">
                  <a:off x="8176054" y="3597414"/>
                  <a:ext cx="74390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 extrusionOk="0">
                      <a:moveTo>
                        <a:pt x="1" y="1"/>
                      </a:moveTo>
                      <a:lnTo>
                        <a:pt x="1" y="9525"/>
                      </a:lnTo>
                      <a:lnTo>
                        <a:pt x="9525" y="9525"/>
                      </a:lnTo>
                      <a:lnTo>
                        <a:pt x="952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72" name="Google Shape;4272;p24"/>
                <p:cNvSpPr/>
                <p:nvPr/>
              </p:nvSpPr>
              <p:spPr>
                <a:xfrm flipH="1">
                  <a:off x="8250417" y="3597414"/>
                  <a:ext cx="85012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9525" extrusionOk="0">
                      <a:moveTo>
                        <a:pt x="0" y="1"/>
                      </a:moveTo>
                      <a:lnTo>
                        <a:pt x="0" y="9525"/>
                      </a:lnTo>
                      <a:lnTo>
                        <a:pt x="10885" y="952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73" name="Google Shape;4273;p24"/>
                <p:cNvSpPr/>
                <p:nvPr/>
              </p:nvSpPr>
              <p:spPr>
                <a:xfrm flipH="1">
                  <a:off x="8335399" y="3597414"/>
                  <a:ext cx="95641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9525" extrusionOk="0">
                      <a:moveTo>
                        <a:pt x="1" y="1"/>
                      </a:moveTo>
                      <a:lnTo>
                        <a:pt x="1" y="9525"/>
                      </a:lnTo>
                      <a:lnTo>
                        <a:pt x="12245" y="9525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74" name="Google Shape;4274;p24"/>
                <p:cNvSpPr/>
                <p:nvPr/>
              </p:nvSpPr>
              <p:spPr>
                <a:xfrm flipH="1">
                  <a:off x="8431015" y="3597414"/>
                  <a:ext cx="74390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 extrusionOk="0">
                      <a:moveTo>
                        <a:pt x="1" y="1"/>
                      </a:moveTo>
                      <a:lnTo>
                        <a:pt x="1" y="9525"/>
                      </a:lnTo>
                      <a:lnTo>
                        <a:pt x="9525" y="9525"/>
                      </a:lnTo>
                      <a:lnTo>
                        <a:pt x="952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75" name="Google Shape;4275;p24"/>
                <p:cNvSpPr/>
                <p:nvPr/>
              </p:nvSpPr>
              <p:spPr>
                <a:xfrm flipH="1">
                  <a:off x="8505377" y="3597414"/>
                  <a:ext cx="85012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9525" extrusionOk="0">
                      <a:moveTo>
                        <a:pt x="0" y="1"/>
                      </a:moveTo>
                      <a:lnTo>
                        <a:pt x="0" y="9525"/>
                      </a:lnTo>
                      <a:lnTo>
                        <a:pt x="10885" y="952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76" name="Google Shape;4276;p24"/>
                <p:cNvSpPr/>
                <p:nvPr/>
              </p:nvSpPr>
              <p:spPr>
                <a:xfrm flipH="1">
                  <a:off x="8590359" y="3597414"/>
                  <a:ext cx="95641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9525" extrusionOk="0">
                      <a:moveTo>
                        <a:pt x="0" y="1"/>
                      </a:moveTo>
                      <a:lnTo>
                        <a:pt x="0" y="9525"/>
                      </a:lnTo>
                      <a:lnTo>
                        <a:pt x="12245" y="9525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77" name="Google Shape;4277;p24"/>
                <p:cNvSpPr/>
                <p:nvPr/>
              </p:nvSpPr>
              <p:spPr>
                <a:xfrm flipH="1">
                  <a:off x="8685973" y="3693026"/>
                  <a:ext cx="85012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9525" extrusionOk="0">
                      <a:moveTo>
                        <a:pt x="0" y="0"/>
                      </a:moveTo>
                      <a:lnTo>
                        <a:pt x="0" y="9525"/>
                      </a:lnTo>
                      <a:lnTo>
                        <a:pt x="10884" y="9525"/>
                      </a:lnTo>
                      <a:lnTo>
                        <a:pt x="1088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78" name="Google Shape;4278;p24"/>
                <p:cNvSpPr/>
                <p:nvPr/>
              </p:nvSpPr>
              <p:spPr>
                <a:xfrm flipH="1">
                  <a:off x="8685973" y="3852383"/>
                  <a:ext cx="85012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5" extrusionOk="0">
                      <a:moveTo>
                        <a:pt x="0" y="0"/>
                      </a:moveTo>
                      <a:lnTo>
                        <a:pt x="0" y="10885"/>
                      </a:lnTo>
                      <a:lnTo>
                        <a:pt x="10884" y="10885"/>
                      </a:lnTo>
                      <a:lnTo>
                        <a:pt x="1088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79" name="Google Shape;4279;p24"/>
                <p:cNvSpPr/>
                <p:nvPr/>
              </p:nvSpPr>
              <p:spPr>
                <a:xfrm flipH="1">
                  <a:off x="8685973" y="3937368"/>
                  <a:ext cx="85012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5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0884" y="10885"/>
                      </a:lnTo>
                      <a:lnTo>
                        <a:pt x="1088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80" name="Google Shape;4280;p24"/>
                <p:cNvSpPr/>
                <p:nvPr/>
              </p:nvSpPr>
              <p:spPr>
                <a:xfrm flipH="1">
                  <a:off x="8685973" y="4022352"/>
                  <a:ext cx="85012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0884" y="10885"/>
                      </a:lnTo>
                      <a:lnTo>
                        <a:pt x="1088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81" name="Google Shape;4281;p24"/>
                <p:cNvSpPr/>
                <p:nvPr/>
              </p:nvSpPr>
              <p:spPr>
                <a:xfrm flipH="1">
                  <a:off x="8685973" y="4107344"/>
                  <a:ext cx="85012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5" extrusionOk="0">
                      <a:moveTo>
                        <a:pt x="0" y="0"/>
                      </a:moveTo>
                      <a:lnTo>
                        <a:pt x="0" y="10885"/>
                      </a:lnTo>
                      <a:lnTo>
                        <a:pt x="10884" y="10885"/>
                      </a:lnTo>
                      <a:lnTo>
                        <a:pt x="1088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82" name="Google Shape;4282;p24"/>
                <p:cNvSpPr/>
                <p:nvPr/>
              </p:nvSpPr>
              <p:spPr>
                <a:xfrm flipH="1">
                  <a:off x="8685973" y="4192329"/>
                  <a:ext cx="85012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0884" y="10885"/>
                      </a:lnTo>
                      <a:lnTo>
                        <a:pt x="1088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83" name="Google Shape;4283;p24"/>
                <p:cNvSpPr/>
                <p:nvPr/>
              </p:nvSpPr>
              <p:spPr>
                <a:xfrm flipH="1">
                  <a:off x="8080438" y="3501811"/>
                  <a:ext cx="95649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7" h="12245" extrusionOk="0">
                      <a:moveTo>
                        <a:pt x="1" y="0"/>
                      </a:moveTo>
                      <a:lnTo>
                        <a:pt x="1" y="12245"/>
                      </a:lnTo>
                      <a:lnTo>
                        <a:pt x="12247" y="12245"/>
                      </a:lnTo>
                      <a:lnTo>
                        <a:pt x="1224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84" name="Google Shape;4284;p24"/>
                <p:cNvSpPr/>
                <p:nvPr/>
              </p:nvSpPr>
              <p:spPr>
                <a:xfrm flipH="1">
                  <a:off x="8335399" y="3501811"/>
                  <a:ext cx="95641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12245" extrusionOk="0">
                      <a:moveTo>
                        <a:pt x="1" y="0"/>
                      </a:moveTo>
                      <a:lnTo>
                        <a:pt x="1" y="12245"/>
                      </a:lnTo>
                      <a:lnTo>
                        <a:pt x="12245" y="12245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85" name="Google Shape;4285;p24"/>
                <p:cNvSpPr/>
                <p:nvPr/>
              </p:nvSpPr>
              <p:spPr>
                <a:xfrm flipH="1">
                  <a:off x="8431015" y="3501811"/>
                  <a:ext cx="74390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12245" extrusionOk="0">
                      <a:moveTo>
                        <a:pt x="1" y="0"/>
                      </a:moveTo>
                      <a:lnTo>
                        <a:pt x="1" y="12245"/>
                      </a:lnTo>
                      <a:lnTo>
                        <a:pt x="9525" y="12245"/>
                      </a:lnTo>
                      <a:lnTo>
                        <a:pt x="952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86" name="Google Shape;4286;p24"/>
                <p:cNvSpPr/>
                <p:nvPr/>
              </p:nvSpPr>
              <p:spPr>
                <a:xfrm flipH="1">
                  <a:off x="8505377" y="3501811"/>
                  <a:ext cx="85012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2245" extrusionOk="0">
                      <a:moveTo>
                        <a:pt x="0" y="0"/>
                      </a:moveTo>
                      <a:lnTo>
                        <a:pt x="0" y="12245"/>
                      </a:lnTo>
                      <a:lnTo>
                        <a:pt x="10885" y="1224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87" name="Google Shape;4287;p24"/>
                <p:cNvSpPr/>
                <p:nvPr/>
              </p:nvSpPr>
              <p:spPr>
                <a:xfrm flipH="1">
                  <a:off x="8590359" y="3501811"/>
                  <a:ext cx="95641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12245" extrusionOk="0">
                      <a:moveTo>
                        <a:pt x="0" y="0"/>
                      </a:moveTo>
                      <a:lnTo>
                        <a:pt x="0" y="12245"/>
                      </a:lnTo>
                      <a:lnTo>
                        <a:pt x="12245" y="12245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288" name="Google Shape;4288;p24"/>
            <p:cNvGrpSpPr/>
            <p:nvPr/>
          </p:nvGrpSpPr>
          <p:grpSpPr>
            <a:xfrm>
              <a:off x="414191" y="3387487"/>
              <a:ext cx="636299" cy="675799"/>
              <a:chOff x="6163859" y="4325295"/>
              <a:chExt cx="1007280" cy="1069810"/>
            </a:xfrm>
          </p:grpSpPr>
          <p:sp>
            <p:nvSpPr>
              <p:cNvPr id="4289" name="Google Shape;4289;p24"/>
              <p:cNvSpPr/>
              <p:nvPr/>
            </p:nvSpPr>
            <p:spPr>
              <a:xfrm>
                <a:off x="6719586" y="5332558"/>
                <a:ext cx="62541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2246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2245" y="1224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0" name="Google Shape;4290;p24"/>
              <p:cNvSpPr/>
              <p:nvPr/>
            </p:nvSpPr>
            <p:spPr>
              <a:xfrm>
                <a:off x="6670963" y="5332558"/>
                <a:ext cx="48644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2246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9523" y="12245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1" name="Google Shape;4291;p24"/>
              <p:cNvSpPr/>
              <p:nvPr/>
            </p:nvSpPr>
            <p:spPr>
              <a:xfrm>
                <a:off x="6615387" y="5332558"/>
                <a:ext cx="55600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6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2" name="Google Shape;4292;p24"/>
              <p:cNvSpPr/>
              <p:nvPr/>
            </p:nvSpPr>
            <p:spPr>
              <a:xfrm>
                <a:off x="6552862" y="5332558"/>
                <a:ext cx="62552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2246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2247" y="12245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3" name="Google Shape;4293;p24"/>
              <p:cNvSpPr/>
              <p:nvPr/>
            </p:nvSpPr>
            <p:spPr>
              <a:xfrm>
                <a:off x="6719586" y="5276982"/>
                <a:ext cx="62541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4" name="Google Shape;4294;p24"/>
              <p:cNvSpPr/>
              <p:nvPr/>
            </p:nvSpPr>
            <p:spPr>
              <a:xfrm>
                <a:off x="6670963" y="5276982"/>
                <a:ext cx="48644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5" name="Google Shape;4295;p24"/>
              <p:cNvSpPr/>
              <p:nvPr/>
            </p:nvSpPr>
            <p:spPr>
              <a:xfrm>
                <a:off x="6615387" y="5276982"/>
                <a:ext cx="55600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6" name="Google Shape;4296;p24"/>
              <p:cNvSpPr/>
              <p:nvPr/>
            </p:nvSpPr>
            <p:spPr>
              <a:xfrm>
                <a:off x="6552862" y="5276982"/>
                <a:ext cx="62552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7" name="Google Shape;4297;p24"/>
              <p:cNvSpPr/>
              <p:nvPr/>
            </p:nvSpPr>
            <p:spPr>
              <a:xfrm>
                <a:off x="6719586" y="5221411"/>
                <a:ext cx="62541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8" name="Google Shape;4298;p24"/>
              <p:cNvSpPr/>
              <p:nvPr/>
            </p:nvSpPr>
            <p:spPr>
              <a:xfrm>
                <a:off x="6670963" y="5221411"/>
                <a:ext cx="48644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9" name="Google Shape;4299;p24"/>
              <p:cNvSpPr/>
              <p:nvPr/>
            </p:nvSpPr>
            <p:spPr>
              <a:xfrm>
                <a:off x="6615387" y="5221411"/>
                <a:ext cx="55600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0" name="Google Shape;4300;p24"/>
              <p:cNvSpPr/>
              <p:nvPr/>
            </p:nvSpPr>
            <p:spPr>
              <a:xfrm>
                <a:off x="6552862" y="5221411"/>
                <a:ext cx="62552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1" name="Google Shape;4301;p24"/>
              <p:cNvSpPr/>
              <p:nvPr/>
            </p:nvSpPr>
            <p:spPr>
              <a:xfrm>
                <a:off x="6719586" y="5165834"/>
                <a:ext cx="62541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2" name="Google Shape;4302;p24"/>
              <p:cNvSpPr/>
              <p:nvPr/>
            </p:nvSpPr>
            <p:spPr>
              <a:xfrm>
                <a:off x="6670963" y="5165834"/>
                <a:ext cx="48644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3" name="Google Shape;4303;p24"/>
              <p:cNvSpPr/>
              <p:nvPr/>
            </p:nvSpPr>
            <p:spPr>
              <a:xfrm>
                <a:off x="6615387" y="5165834"/>
                <a:ext cx="55600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4" name="Google Shape;4304;p24"/>
              <p:cNvSpPr/>
              <p:nvPr/>
            </p:nvSpPr>
            <p:spPr>
              <a:xfrm>
                <a:off x="6552862" y="5165834"/>
                <a:ext cx="62552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5" name="Google Shape;4305;p24"/>
              <p:cNvSpPr/>
              <p:nvPr/>
            </p:nvSpPr>
            <p:spPr>
              <a:xfrm>
                <a:off x="6719586" y="5110263"/>
                <a:ext cx="62541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5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6" name="Google Shape;4306;p24"/>
              <p:cNvSpPr/>
              <p:nvPr/>
            </p:nvSpPr>
            <p:spPr>
              <a:xfrm>
                <a:off x="6670963" y="5110263"/>
                <a:ext cx="48644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5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7" name="Google Shape;4307;p24"/>
              <p:cNvSpPr/>
              <p:nvPr/>
            </p:nvSpPr>
            <p:spPr>
              <a:xfrm>
                <a:off x="6615387" y="5110263"/>
                <a:ext cx="55600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5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8" name="Google Shape;4308;p24"/>
              <p:cNvSpPr/>
              <p:nvPr/>
            </p:nvSpPr>
            <p:spPr>
              <a:xfrm>
                <a:off x="6552862" y="5110263"/>
                <a:ext cx="62552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5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9" name="Google Shape;4309;p24"/>
              <p:cNvSpPr/>
              <p:nvPr/>
            </p:nvSpPr>
            <p:spPr>
              <a:xfrm>
                <a:off x="6837677" y="5054691"/>
                <a:ext cx="55595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0" name="Google Shape;4310;p24"/>
              <p:cNvSpPr/>
              <p:nvPr/>
            </p:nvSpPr>
            <p:spPr>
              <a:xfrm>
                <a:off x="6782101" y="5054691"/>
                <a:ext cx="55600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1" name="Google Shape;4311;p24"/>
              <p:cNvSpPr/>
              <p:nvPr/>
            </p:nvSpPr>
            <p:spPr>
              <a:xfrm>
                <a:off x="6719586" y="5054691"/>
                <a:ext cx="62541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2" name="Google Shape;4312;p24"/>
              <p:cNvSpPr/>
              <p:nvPr/>
            </p:nvSpPr>
            <p:spPr>
              <a:xfrm>
                <a:off x="6670963" y="5054691"/>
                <a:ext cx="48644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3" name="Google Shape;4313;p24"/>
              <p:cNvSpPr/>
              <p:nvPr/>
            </p:nvSpPr>
            <p:spPr>
              <a:xfrm>
                <a:off x="6615387" y="5054691"/>
                <a:ext cx="55600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4" name="Google Shape;4314;p24"/>
              <p:cNvSpPr/>
              <p:nvPr/>
            </p:nvSpPr>
            <p:spPr>
              <a:xfrm>
                <a:off x="6552862" y="5054691"/>
                <a:ext cx="62552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5" name="Google Shape;4315;p24"/>
              <p:cNvSpPr/>
              <p:nvPr/>
            </p:nvSpPr>
            <p:spPr>
              <a:xfrm>
                <a:off x="6504240" y="5054691"/>
                <a:ext cx="48649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9525" y="1088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6" name="Google Shape;4316;p24"/>
              <p:cNvSpPr/>
              <p:nvPr/>
            </p:nvSpPr>
            <p:spPr>
              <a:xfrm>
                <a:off x="6448669" y="5054691"/>
                <a:ext cx="55595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7" name="Google Shape;4317;p24"/>
              <p:cNvSpPr/>
              <p:nvPr/>
            </p:nvSpPr>
            <p:spPr>
              <a:xfrm>
                <a:off x="6386148" y="5054691"/>
                <a:ext cx="62546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2245" y="1088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8" name="Google Shape;4318;p24"/>
              <p:cNvSpPr/>
              <p:nvPr/>
            </p:nvSpPr>
            <p:spPr>
              <a:xfrm>
                <a:off x="6837677" y="4999115"/>
                <a:ext cx="55595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9" name="Google Shape;4319;p24"/>
              <p:cNvSpPr/>
              <p:nvPr/>
            </p:nvSpPr>
            <p:spPr>
              <a:xfrm>
                <a:off x="6615387" y="4999115"/>
                <a:ext cx="55600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0" name="Google Shape;4320;p24"/>
              <p:cNvSpPr/>
              <p:nvPr/>
            </p:nvSpPr>
            <p:spPr>
              <a:xfrm>
                <a:off x="6386148" y="4999115"/>
                <a:ext cx="62546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1" name="Google Shape;4321;p24"/>
              <p:cNvSpPr/>
              <p:nvPr/>
            </p:nvSpPr>
            <p:spPr>
              <a:xfrm>
                <a:off x="6837677" y="4943544"/>
                <a:ext cx="55595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2" name="Google Shape;4322;p24"/>
              <p:cNvSpPr/>
              <p:nvPr/>
            </p:nvSpPr>
            <p:spPr>
              <a:xfrm>
                <a:off x="6615387" y="4943544"/>
                <a:ext cx="55600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3" name="Google Shape;4323;p24"/>
              <p:cNvSpPr/>
              <p:nvPr/>
            </p:nvSpPr>
            <p:spPr>
              <a:xfrm>
                <a:off x="6386148" y="4943544"/>
                <a:ext cx="62546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2245" y="1088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4" name="Google Shape;4324;p24"/>
              <p:cNvSpPr/>
              <p:nvPr/>
            </p:nvSpPr>
            <p:spPr>
              <a:xfrm>
                <a:off x="6837677" y="4887972"/>
                <a:ext cx="55595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5" name="Google Shape;4325;p24"/>
              <p:cNvSpPr/>
              <p:nvPr/>
            </p:nvSpPr>
            <p:spPr>
              <a:xfrm>
                <a:off x="6615387" y="4887972"/>
                <a:ext cx="55600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6" name="Google Shape;4326;p24"/>
              <p:cNvSpPr/>
              <p:nvPr/>
            </p:nvSpPr>
            <p:spPr>
              <a:xfrm>
                <a:off x="6386148" y="4887972"/>
                <a:ext cx="62546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7" name="Google Shape;4327;p24"/>
              <p:cNvSpPr/>
              <p:nvPr/>
            </p:nvSpPr>
            <p:spPr>
              <a:xfrm>
                <a:off x="7059967" y="4832401"/>
                <a:ext cx="55600" cy="5559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8" name="Google Shape;4328;p24"/>
              <p:cNvSpPr/>
              <p:nvPr/>
            </p:nvSpPr>
            <p:spPr>
              <a:xfrm>
                <a:off x="7004396" y="4832401"/>
                <a:ext cx="55595" cy="555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9" name="Google Shape;4329;p24"/>
              <p:cNvSpPr/>
              <p:nvPr/>
            </p:nvSpPr>
            <p:spPr>
              <a:xfrm>
                <a:off x="6948824" y="4832401"/>
                <a:ext cx="55595" cy="555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10884" y="10884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0" name="Google Shape;4330;p24"/>
              <p:cNvSpPr/>
              <p:nvPr/>
            </p:nvSpPr>
            <p:spPr>
              <a:xfrm>
                <a:off x="6893248" y="4832401"/>
                <a:ext cx="55600" cy="5559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1" name="Google Shape;4331;p24"/>
              <p:cNvSpPr/>
              <p:nvPr/>
            </p:nvSpPr>
            <p:spPr>
              <a:xfrm>
                <a:off x="6837677" y="4832401"/>
                <a:ext cx="55595" cy="555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2" name="Google Shape;4332;p24"/>
              <p:cNvSpPr/>
              <p:nvPr/>
            </p:nvSpPr>
            <p:spPr>
              <a:xfrm>
                <a:off x="6782101" y="4832401"/>
                <a:ext cx="55600" cy="5559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3" name="Google Shape;4333;p24"/>
              <p:cNvSpPr/>
              <p:nvPr/>
            </p:nvSpPr>
            <p:spPr>
              <a:xfrm>
                <a:off x="6719586" y="4832401"/>
                <a:ext cx="62541" cy="55590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12245" y="10884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4" name="Google Shape;4334;p24"/>
              <p:cNvSpPr/>
              <p:nvPr/>
            </p:nvSpPr>
            <p:spPr>
              <a:xfrm>
                <a:off x="6670963" y="4832401"/>
                <a:ext cx="48644" cy="55590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9523" y="10884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5" name="Google Shape;4335;p24"/>
              <p:cNvSpPr/>
              <p:nvPr/>
            </p:nvSpPr>
            <p:spPr>
              <a:xfrm>
                <a:off x="6615387" y="4832401"/>
                <a:ext cx="55600" cy="5559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6" name="Google Shape;4336;p24"/>
              <p:cNvSpPr/>
              <p:nvPr/>
            </p:nvSpPr>
            <p:spPr>
              <a:xfrm>
                <a:off x="6552862" y="4832401"/>
                <a:ext cx="62552" cy="55590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12247" y="10884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7" name="Google Shape;4337;p24"/>
              <p:cNvSpPr/>
              <p:nvPr/>
            </p:nvSpPr>
            <p:spPr>
              <a:xfrm>
                <a:off x="6504240" y="4832401"/>
                <a:ext cx="48649" cy="5559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9525" y="10884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8" name="Google Shape;4338;p24"/>
              <p:cNvSpPr/>
              <p:nvPr/>
            </p:nvSpPr>
            <p:spPr>
              <a:xfrm>
                <a:off x="6448669" y="4832401"/>
                <a:ext cx="55595" cy="555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9" name="Google Shape;4339;p24"/>
              <p:cNvSpPr/>
              <p:nvPr/>
            </p:nvSpPr>
            <p:spPr>
              <a:xfrm>
                <a:off x="6386148" y="4832401"/>
                <a:ext cx="62546" cy="5559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12245" y="10884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0" name="Google Shape;4340;p24"/>
              <p:cNvSpPr/>
              <p:nvPr/>
            </p:nvSpPr>
            <p:spPr>
              <a:xfrm>
                <a:off x="6337521" y="4832401"/>
                <a:ext cx="48649" cy="5559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9525" y="10884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1" name="Google Shape;4341;p24"/>
              <p:cNvSpPr/>
              <p:nvPr/>
            </p:nvSpPr>
            <p:spPr>
              <a:xfrm>
                <a:off x="6281950" y="4832401"/>
                <a:ext cx="55595" cy="555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2" name="Google Shape;4342;p24"/>
              <p:cNvSpPr/>
              <p:nvPr/>
            </p:nvSpPr>
            <p:spPr>
              <a:xfrm>
                <a:off x="6219430" y="4832401"/>
                <a:ext cx="62546" cy="5559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12245" y="10884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3" name="Google Shape;4343;p24"/>
              <p:cNvSpPr/>
              <p:nvPr/>
            </p:nvSpPr>
            <p:spPr>
              <a:xfrm>
                <a:off x="7059967" y="4769881"/>
                <a:ext cx="55600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4" name="Google Shape;4344;p24"/>
              <p:cNvSpPr/>
              <p:nvPr/>
            </p:nvSpPr>
            <p:spPr>
              <a:xfrm>
                <a:off x="7004396" y="4769881"/>
                <a:ext cx="55595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5" name="Google Shape;4345;p24"/>
              <p:cNvSpPr/>
              <p:nvPr/>
            </p:nvSpPr>
            <p:spPr>
              <a:xfrm>
                <a:off x="6948824" y="4769881"/>
                <a:ext cx="55595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0884" y="1224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6" name="Google Shape;4346;p24"/>
              <p:cNvSpPr/>
              <p:nvPr/>
            </p:nvSpPr>
            <p:spPr>
              <a:xfrm>
                <a:off x="6893248" y="4769881"/>
                <a:ext cx="55600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7" name="Google Shape;4347;p24"/>
              <p:cNvSpPr/>
              <p:nvPr/>
            </p:nvSpPr>
            <p:spPr>
              <a:xfrm>
                <a:off x="6837677" y="4769881"/>
                <a:ext cx="55595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8" name="Google Shape;4348;p24"/>
              <p:cNvSpPr/>
              <p:nvPr/>
            </p:nvSpPr>
            <p:spPr>
              <a:xfrm>
                <a:off x="6782101" y="4769881"/>
                <a:ext cx="55600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9" name="Google Shape;4349;p24"/>
              <p:cNvSpPr/>
              <p:nvPr/>
            </p:nvSpPr>
            <p:spPr>
              <a:xfrm>
                <a:off x="6719586" y="4769881"/>
                <a:ext cx="62541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2245" y="1224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0" name="Google Shape;4350;p24"/>
              <p:cNvSpPr/>
              <p:nvPr/>
            </p:nvSpPr>
            <p:spPr>
              <a:xfrm>
                <a:off x="6670963" y="4769881"/>
                <a:ext cx="48644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9523" y="12245"/>
                    </a:lnTo>
                    <a:lnTo>
                      <a:pt x="952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1" name="Google Shape;4351;p24"/>
              <p:cNvSpPr/>
              <p:nvPr/>
            </p:nvSpPr>
            <p:spPr>
              <a:xfrm>
                <a:off x="6615387" y="4769881"/>
                <a:ext cx="55600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2" name="Google Shape;4352;p24"/>
              <p:cNvSpPr/>
              <p:nvPr/>
            </p:nvSpPr>
            <p:spPr>
              <a:xfrm>
                <a:off x="6552862" y="4769881"/>
                <a:ext cx="62552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12247" y="1224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3" name="Google Shape;4353;p24"/>
              <p:cNvSpPr/>
              <p:nvPr/>
            </p:nvSpPr>
            <p:spPr>
              <a:xfrm>
                <a:off x="6504240" y="4769881"/>
                <a:ext cx="48649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9525" y="1224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4" name="Google Shape;4354;p24"/>
              <p:cNvSpPr/>
              <p:nvPr/>
            </p:nvSpPr>
            <p:spPr>
              <a:xfrm>
                <a:off x="6448669" y="4769881"/>
                <a:ext cx="55595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5" name="Google Shape;4355;p24"/>
              <p:cNvSpPr/>
              <p:nvPr/>
            </p:nvSpPr>
            <p:spPr>
              <a:xfrm>
                <a:off x="6386148" y="4769881"/>
                <a:ext cx="62546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12245" y="1224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6" name="Google Shape;4356;p24"/>
              <p:cNvSpPr/>
              <p:nvPr/>
            </p:nvSpPr>
            <p:spPr>
              <a:xfrm>
                <a:off x="6337521" y="4769881"/>
                <a:ext cx="48649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9525" y="1224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7" name="Google Shape;4357;p24"/>
              <p:cNvSpPr/>
              <p:nvPr/>
            </p:nvSpPr>
            <p:spPr>
              <a:xfrm>
                <a:off x="6281950" y="4769881"/>
                <a:ext cx="55595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8" name="Google Shape;4358;p24"/>
              <p:cNvSpPr/>
              <p:nvPr/>
            </p:nvSpPr>
            <p:spPr>
              <a:xfrm>
                <a:off x="6219430" y="4769881"/>
                <a:ext cx="62546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2245" y="1224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9" name="Google Shape;4359;p24"/>
              <p:cNvSpPr/>
              <p:nvPr/>
            </p:nvSpPr>
            <p:spPr>
              <a:xfrm>
                <a:off x="7059967" y="4721253"/>
                <a:ext cx="55600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0" name="Google Shape;4360;p24"/>
              <p:cNvSpPr/>
              <p:nvPr/>
            </p:nvSpPr>
            <p:spPr>
              <a:xfrm>
                <a:off x="7004396" y="4721253"/>
                <a:ext cx="55595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1" name="Google Shape;4361;p24"/>
              <p:cNvSpPr/>
              <p:nvPr/>
            </p:nvSpPr>
            <p:spPr>
              <a:xfrm>
                <a:off x="6948824" y="4721253"/>
                <a:ext cx="55595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0884" y="9525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2" name="Google Shape;4362;p24"/>
              <p:cNvSpPr/>
              <p:nvPr/>
            </p:nvSpPr>
            <p:spPr>
              <a:xfrm>
                <a:off x="6893248" y="4721253"/>
                <a:ext cx="55600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3" name="Google Shape;4363;p24"/>
              <p:cNvSpPr/>
              <p:nvPr/>
            </p:nvSpPr>
            <p:spPr>
              <a:xfrm>
                <a:off x="6837677" y="4721253"/>
                <a:ext cx="55595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4" name="Google Shape;4364;p24"/>
              <p:cNvSpPr/>
              <p:nvPr/>
            </p:nvSpPr>
            <p:spPr>
              <a:xfrm>
                <a:off x="6782101" y="4721253"/>
                <a:ext cx="55600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5" name="Google Shape;4365;p24"/>
              <p:cNvSpPr/>
              <p:nvPr/>
            </p:nvSpPr>
            <p:spPr>
              <a:xfrm>
                <a:off x="6719586" y="4721253"/>
                <a:ext cx="62541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2245" y="952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6" name="Google Shape;4366;p24"/>
              <p:cNvSpPr/>
              <p:nvPr/>
            </p:nvSpPr>
            <p:spPr>
              <a:xfrm>
                <a:off x="6670963" y="4721253"/>
                <a:ext cx="48644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9523" y="9525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7" name="Google Shape;4367;p24"/>
              <p:cNvSpPr/>
              <p:nvPr/>
            </p:nvSpPr>
            <p:spPr>
              <a:xfrm>
                <a:off x="6615387" y="4721253"/>
                <a:ext cx="55600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8" name="Google Shape;4368;p24"/>
              <p:cNvSpPr/>
              <p:nvPr/>
            </p:nvSpPr>
            <p:spPr>
              <a:xfrm>
                <a:off x="6552862" y="4721253"/>
                <a:ext cx="62552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12247" y="9525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9" name="Google Shape;4369;p24"/>
              <p:cNvSpPr/>
              <p:nvPr/>
            </p:nvSpPr>
            <p:spPr>
              <a:xfrm>
                <a:off x="6504240" y="4721253"/>
                <a:ext cx="48649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9525" y="952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0" name="Google Shape;4370;p24"/>
              <p:cNvSpPr/>
              <p:nvPr/>
            </p:nvSpPr>
            <p:spPr>
              <a:xfrm>
                <a:off x="6448669" y="4721253"/>
                <a:ext cx="55595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1" name="Google Shape;4371;p24"/>
              <p:cNvSpPr/>
              <p:nvPr/>
            </p:nvSpPr>
            <p:spPr>
              <a:xfrm>
                <a:off x="6386148" y="4721253"/>
                <a:ext cx="62546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12245" y="952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2" name="Google Shape;4372;p24"/>
              <p:cNvSpPr/>
              <p:nvPr/>
            </p:nvSpPr>
            <p:spPr>
              <a:xfrm>
                <a:off x="6337521" y="4721253"/>
                <a:ext cx="48649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9525" y="952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3" name="Google Shape;4373;p24"/>
              <p:cNvSpPr/>
              <p:nvPr/>
            </p:nvSpPr>
            <p:spPr>
              <a:xfrm>
                <a:off x="6281950" y="4721253"/>
                <a:ext cx="55595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4" name="Google Shape;4374;p24"/>
              <p:cNvSpPr/>
              <p:nvPr/>
            </p:nvSpPr>
            <p:spPr>
              <a:xfrm>
                <a:off x="6219430" y="4721253"/>
                <a:ext cx="62546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2245" y="952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5" name="Google Shape;4375;p24"/>
              <p:cNvSpPr/>
              <p:nvPr/>
            </p:nvSpPr>
            <p:spPr>
              <a:xfrm>
                <a:off x="7059967" y="4665677"/>
                <a:ext cx="55600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6" name="Google Shape;4376;p24"/>
              <p:cNvSpPr/>
              <p:nvPr/>
            </p:nvSpPr>
            <p:spPr>
              <a:xfrm>
                <a:off x="7004396" y="4665677"/>
                <a:ext cx="55595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7" name="Google Shape;4377;p24"/>
              <p:cNvSpPr/>
              <p:nvPr/>
            </p:nvSpPr>
            <p:spPr>
              <a:xfrm>
                <a:off x="6948824" y="4665677"/>
                <a:ext cx="55595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8" name="Google Shape;4378;p24"/>
              <p:cNvSpPr/>
              <p:nvPr/>
            </p:nvSpPr>
            <p:spPr>
              <a:xfrm>
                <a:off x="6893248" y="4665677"/>
                <a:ext cx="55600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9" name="Google Shape;4379;p24"/>
              <p:cNvSpPr/>
              <p:nvPr/>
            </p:nvSpPr>
            <p:spPr>
              <a:xfrm>
                <a:off x="6837677" y="4665677"/>
                <a:ext cx="55595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0" name="Google Shape;4380;p24"/>
              <p:cNvSpPr/>
              <p:nvPr/>
            </p:nvSpPr>
            <p:spPr>
              <a:xfrm>
                <a:off x="6782101" y="4665677"/>
                <a:ext cx="55600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1" name="Google Shape;4381;p24"/>
              <p:cNvSpPr/>
              <p:nvPr/>
            </p:nvSpPr>
            <p:spPr>
              <a:xfrm>
                <a:off x="6719586" y="4665677"/>
                <a:ext cx="62541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2" name="Google Shape;4382;p24"/>
              <p:cNvSpPr/>
              <p:nvPr/>
            </p:nvSpPr>
            <p:spPr>
              <a:xfrm>
                <a:off x="6670963" y="4665677"/>
                <a:ext cx="48644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3" name="Google Shape;4383;p24"/>
              <p:cNvSpPr/>
              <p:nvPr/>
            </p:nvSpPr>
            <p:spPr>
              <a:xfrm>
                <a:off x="6615387" y="4665677"/>
                <a:ext cx="55600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4" name="Google Shape;4384;p24"/>
              <p:cNvSpPr/>
              <p:nvPr/>
            </p:nvSpPr>
            <p:spPr>
              <a:xfrm>
                <a:off x="6552862" y="4665677"/>
                <a:ext cx="62552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5" name="Google Shape;4385;p24"/>
              <p:cNvSpPr/>
              <p:nvPr/>
            </p:nvSpPr>
            <p:spPr>
              <a:xfrm>
                <a:off x="6504240" y="4665677"/>
                <a:ext cx="48649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9525" y="1088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6" name="Google Shape;4386;p24"/>
              <p:cNvSpPr/>
              <p:nvPr/>
            </p:nvSpPr>
            <p:spPr>
              <a:xfrm>
                <a:off x="6448669" y="4665677"/>
                <a:ext cx="55595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7" name="Google Shape;4387;p24"/>
              <p:cNvSpPr/>
              <p:nvPr/>
            </p:nvSpPr>
            <p:spPr>
              <a:xfrm>
                <a:off x="6386148" y="4665677"/>
                <a:ext cx="62546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8" name="Google Shape;4388;p24"/>
              <p:cNvSpPr/>
              <p:nvPr/>
            </p:nvSpPr>
            <p:spPr>
              <a:xfrm>
                <a:off x="6337521" y="4665677"/>
                <a:ext cx="48649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9525" y="1088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9" name="Google Shape;4389;p24"/>
              <p:cNvSpPr/>
              <p:nvPr/>
            </p:nvSpPr>
            <p:spPr>
              <a:xfrm>
                <a:off x="6281950" y="4665677"/>
                <a:ext cx="55595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0" name="Google Shape;4390;p24"/>
              <p:cNvSpPr/>
              <p:nvPr/>
            </p:nvSpPr>
            <p:spPr>
              <a:xfrm>
                <a:off x="6219430" y="4665677"/>
                <a:ext cx="62546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1" name="Google Shape;4391;p24"/>
              <p:cNvSpPr/>
              <p:nvPr/>
            </p:nvSpPr>
            <p:spPr>
              <a:xfrm>
                <a:off x="7059967" y="4603162"/>
                <a:ext cx="55600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2" name="Google Shape;4392;p24"/>
              <p:cNvSpPr/>
              <p:nvPr/>
            </p:nvSpPr>
            <p:spPr>
              <a:xfrm>
                <a:off x="7004396" y="4603162"/>
                <a:ext cx="55595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3" name="Google Shape;4393;p24"/>
              <p:cNvSpPr/>
              <p:nvPr/>
            </p:nvSpPr>
            <p:spPr>
              <a:xfrm>
                <a:off x="6948824" y="4603162"/>
                <a:ext cx="55595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0884" y="12245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4" name="Google Shape;4394;p24"/>
              <p:cNvSpPr/>
              <p:nvPr/>
            </p:nvSpPr>
            <p:spPr>
              <a:xfrm>
                <a:off x="6893248" y="4603162"/>
                <a:ext cx="55600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5" name="Google Shape;4395;p24"/>
              <p:cNvSpPr/>
              <p:nvPr/>
            </p:nvSpPr>
            <p:spPr>
              <a:xfrm>
                <a:off x="6837677" y="4603162"/>
                <a:ext cx="55595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6" name="Google Shape;4396;p24"/>
              <p:cNvSpPr/>
              <p:nvPr/>
            </p:nvSpPr>
            <p:spPr>
              <a:xfrm>
                <a:off x="6782101" y="4603162"/>
                <a:ext cx="55600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7" name="Google Shape;4397;p24"/>
              <p:cNvSpPr/>
              <p:nvPr/>
            </p:nvSpPr>
            <p:spPr>
              <a:xfrm>
                <a:off x="6719586" y="4603162"/>
                <a:ext cx="62541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2245" y="1224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8" name="Google Shape;4398;p24"/>
              <p:cNvSpPr/>
              <p:nvPr/>
            </p:nvSpPr>
            <p:spPr>
              <a:xfrm>
                <a:off x="6670963" y="4603162"/>
                <a:ext cx="48644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9523" y="12245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9" name="Google Shape;4399;p24"/>
              <p:cNvSpPr/>
              <p:nvPr/>
            </p:nvSpPr>
            <p:spPr>
              <a:xfrm>
                <a:off x="6615387" y="4603162"/>
                <a:ext cx="55600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0" name="Google Shape;4400;p24"/>
              <p:cNvSpPr/>
              <p:nvPr/>
            </p:nvSpPr>
            <p:spPr>
              <a:xfrm>
                <a:off x="6552862" y="4603162"/>
                <a:ext cx="62552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2247" y="12245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1" name="Google Shape;4401;p24"/>
              <p:cNvSpPr/>
              <p:nvPr/>
            </p:nvSpPr>
            <p:spPr>
              <a:xfrm>
                <a:off x="6504240" y="4603162"/>
                <a:ext cx="48649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9525" y="1224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2" name="Google Shape;4402;p24"/>
              <p:cNvSpPr/>
              <p:nvPr/>
            </p:nvSpPr>
            <p:spPr>
              <a:xfrm>
                <a:off x="6448669" y="4603162"/>
                <a:ext cx="55595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3" name="Google Shape;4403;p24"/>
              <p:cNvSpPr/>
              <p:nvPr/>
            </p:nvSpPr>
            <p:spPr>
              <a:xfrm>
                <a:off x="6386148" y="4603162"/>
                <a:ext cx="62546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2245" y="1224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4" name="Google Shape;4404;p24"/>
              <p:cNvSpPr/>
              <p:nvPr/>
            </p:nvSpPr>
            <p:spPr>
              <a:xfrm>
                <a:off x="6337521" y="4603162"/>
                <a:ext cx="48649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9525" y="1224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5" name="Google Shape;4405;p24"/>
              <p:cNvSpPr/>
              <p:nvPr/>
            </p:nvSpPr>
            <p:spPr>
              <a:xfrm>
                <a:off x="6281950" y="4603162"/>
                <a:ext cx="55595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6" name="Google Shape;4406;p24"/>
              <p:cNvSpPr/>
              <p:nvPr/>
            </p:nvSpPr>
            <p:spPr>
              <a:xfrm>
                <a:off x="6219430" y="4603162"/>
                <a:ext cx="62546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2245" y="1224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7" name="Google Shape;4407;p24"/>
              <p:cNvSpPr/>
              <p:nvPr/>
            </p:nvSpPr>
            <p:spPr>
              <a:xfrm>
                <a:off x="7059967" y="4554534"/>
                <a:ext cx="55600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8" name="Google Shape;4408;p24"/>
              <p:cNvSpPr/>
              <p:nvPr/>
            </p:nvSpPr>
            <p:spPr>
              <a:xfrm>
                <a:off x="7004396" y="4554534"/>
                <a:ext cx="55595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9" name="Google Shape;4409;p24"/>
              <p:cNvSpPr/>
              <p:nvPr/>
            </p:nvSpPr>
            <p:spPr>
              <a:xfrm>
                <a:off x="6948824" y="4554534"/>
                <a:ext cx="55595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10884" y="9524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0" name="Google Shape;4410;p24"/>
              <p:cNvSpPr/>
              <p:nvPr/>
            </p:nvSpPr>
            <p:spPr>
              <a:xfrm>
                <a:off x="6893248" y="4554534"/>
                <a:ext cx="55600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1" name="Google Shape;4411;p24"/>
              <p:cNvSpPr/>
              <p:nvPr/>
            </p:nvSpPr>
            <p:spPr>
              <a:xfrm>
                <a:off x="6837677" y="4554534"/>
                <a:ext cx="55595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2" name="Google Shape;4412;p24"/>
              <p:cNvSpPr/>
              <p:nvPr/>
            </p:nvSpPr>
            <p:spPr>
              <a:xfrm>
                <a:off x="6782101" y="4554534"/>
                <a:ext cx="55600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3" name="Google Shape;4413;p24"/>
              <p:cNvSpPr/>
              <p:nvPr/>
            </p:nvSpPr>
            <p:spPr>
              <a:xfrm>
                <a:off x="6719586" y="4554534"/>
                <a:ext cx="62541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12245" y="9524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4" name="Google Shape;4414;p24"/>
              <p:cNvSpPr/>
              <p:nvPr/>
            </p:nvSpPr>
            <p:spPr>
              <a:xfrm>
                <a:off x="6670963" y="4554534"/>
                <a:ext cx="48644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9523" y="9524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5" name="Google Shape;4415;p24"/>
              <p:cNvSpPr/>
              <p:nvPr/>
            </p:nvSpPr>
            <p:spPr>
              <a:xfrm>
                <a:off x="6615387" y="4554534"/>
                <a:ext cx="55600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6" name="Google Shape;4416;p24"/>
              <p:cNvSpPr/>
              <p:nvPr/>
            </p:nvSpPr>
            <p:spPr>
              <a:xfrm>
                <a:off x="6552862" y="4554534"/>
                <a:ext cx="62552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12247" y="9524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7" name="Google Shape;4417;p24"/>
              <p:cNvSpPr/>
              <p:nvPr/>
            </p:nvSpPr>
            <p:spPr>
              <a:xfrm>
                <a:off x="6504240" y="4554534"/>
                <a:ext cx="48649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9525" y="9524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8" name="Google Shape;4418;p24"/>
              <p:cNvSpPr/>
              <p:nvPr/>
            </p:nvSpPr>
            <p:spPr>
              <a:xfrm>
                <a:off x="6448669" y="4554534"/>
                <a:ext cx="55595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9" name="Google Shape;4419;p24"/>
              <p:cNvSpPr/>
              <p:nvPr/>
            </p:nvSpPr>
            <p:spPr>
              <a:xfrm>
                <a:off x="6386148" y="4554534"/>
                <a:ext cx="62546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12245" y="9524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0" name="Google Shape;4420;p24"/>
              <p:cNvSpPr/>
              <p:nvPr/>
            </p:nvSpPr>
            <p:spPr>
              <a:xfrm>
                <a:off x="6337521" y="4554534"/>
                <a:ext cx="48649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9525" y="9524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1" name="Google Shape;4421;p24"/>
              <p:cNvSpPr/>
              <p:nvPr/>
            </p:nvSpPr>
            <p:spPr>
              <a:xfrm>
                <a:off x="6281950" y="4554534"/>
                <a:ext cx="55595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2" name="Google Shape;4422;p24"/>
              <p:cNvSpPr/>
              <p:nvPr/>
            </p:nvSpPr>
            <p:spPr>
              <a:xfrm>
                <a:off x="6219430" y="4554534"/>
                <a:ext cx="62546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12245" y="9524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3" name="Google Shape;4423;p24"/>
              <p:cNvSpPr/>
              <p:nvPr/>
            </p:nvSpPr>
            <p:spPr>
              <a:xfrm>
                <a:off x="7059967" y="4498958"/>
                <a:ext cx="55600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4" name="Google Shape;4424;p24"/>
              <p:cNvSpPr/>
              <p:nvPr/>
            </p:nvSpPr>
            <p:spPr>
              <a:xfrm>
                <a:off x="7115543" y="4776825"/>
                <a:ext cx="55595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5" name="Google Shape;4425;p24"/>
              <p:cNvSpPr/>
              <p:nvPr/>
            </p:nvSpPr>
            <p:spPr>
              <a:xfrm>
                <a:off x="7115543" y="4728197"/>
                <a:ext cx="55595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1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6" name="Google Shape;4426;p24"/>
              <p:cNvSpPr/>
              <p:nvPr/>
            </p:nvSpPr>
            <p:spPr>
              <a:xfrm>
                <a:off x="7115543" y="4665677"/>
                <a:ext cx="55595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6"/>
                    </a:lnTo>
                    <a:lnTo>
                      <a:pt x="10885" y="12246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7" name="Google Shape;4427;p24"/>
              <p:cNvSpPr/>
              <p:nvPr/>
            </p:nvSpPr>
            <p:spPr>
              <a:xfrm>
                <a:off x="7115543" y="4610106"/>
                <a:ext cx="55595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5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8" name="Google Shape;4428;p24"/>
              <p:cNvSpPr/>
              <p:nvPr/>
            </p:nvSpPr>
            <p:spPr>
              <a:xfrm>
                <a:off x="7115543" y="4561478"/>
                <a:ext cx="55595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9" name="Google Shape;4429;p24"/>
              <p:cNvSpPr/>
              <p:nvPr/>
            </p:nvSpPr>
            <p:spPr>
              <a:xfrm>
                <a:off x="7004396" y="4498958"/>
                <a:ext cx="55595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0" name="Google Shape;4430;p24"/>
              <p:cNvSpPr/>
              <p:nvPr/>
            </p:nvSpPr>
            <p:spPr>
              <a:xfrm>
                <a:off x="6948824" y="4498958"/>
                <a:ext cx="55595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1" name="Google Shape;4431;p24"/>
              <p:cNvSpPr/>
              <p:nvPr/>
            </p:nvSpPr>
            <p:spPr>
              <a:xfrm>
                <a:off x="6893248" y="4498958"/>
                <a:ext cx="55600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2" name="Google Shape;4432;p24"/>
              <p:cNvSpPr/>
              <p:nvPr/>
            </p:nvSpPr>
            <p:spPr>
              <a:xfrm>
                <a:off x="6837677" y="4498958"/>
                <a:ext cx="55595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3" name="Google Shape;4433;p24"/>
              <p:cNvSpPr/>
              <p:nvPr/>
            </p:nvSpPr>
            <p:spPr>
              <a:xfrm>
                <a:off x="6782101" y="4498958"/>
                <a:ext cx="55600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4" name="Google Shape;4434;p24"/>
              <p:cNvSpPr/>
              <p:nvPr/>
            </p:nvSpPr>
            <p:spPr>
              <a:xfrm>
                <a:off x="6719586" y="4498958"/>
                <a:ext cx="62541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5" name="Google Shape;4435;p24"/>
              <p:cNvSpPr/>
              <p:nvPr/>
            </p:nvSpPr>
            <p:spPr>
              <a:xfrm>
                <a:off x="6670963" y="4498958"/>
                <a:ext cx="48644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6" name="Google Shape;4436;p24"/>
              <p:cNvSpPr/>
              <p:nvPr/>
            </p:nvSpPr>
            <p:spPr>
              <a:xfrm>
                <a:off x="6615387" y="4498958"/>
                <a:ext cx="55600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7" name="Google Shape;4437;p24"/>
              <p:cNvSpPr/>
              <p:nvPr/>
            </p:nvSpPr>
            <p:spPr>
              <a:xfrm>
                <a:off x="6552862" y="4498958"/>
                <a:ext cx="62552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8" name="Google Shape;4438;p24"/>
              <p:cNvSpPr/>
              <p:nvPr/>
            </p:nvSpPr>
            <p:spPr>
              <a:xfrm>
                <a:off x="6504240" y="4498958"/>
                <a:ext cx="48649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9525" y="1088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9" name="Google Shape;4439;p24"/>
              <p:cNvSpPr/>
              <p:nvPr/>
            </p:nvSpPr>
            <p:spPr>
              <a:xfrm>
                <a:off x="6448669" y="4498958"/>
                <a:ext cx="55595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0" name="Google Shape;4440;p24"/>
              <p:cNvSpPr/>
              <p:nvPr/>
            </p:nvSpPr>
            <p:spPr>
              <a:xfrm>
                <a:off x="6386148" y="4498958"/>
                <a:ext cx="62546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1" name="Google Shape;4441;p24"/>
              <p:cNvSpPr/>
              <p:nvPr/>
            </p:nvSpPr>
            <p:spPr>
              <a:xfrm>
                <a:off x="6337521" y="4498958"/>
                <a:ext cx="48649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9525" y="1088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2" name="Google Shape;4442;p24"/>
              <p:cNvSpPr/>
              <p:nvPr/>
            </p:nvSpPr>
            <p:spPr>
              <a:xfrm>
                <a:off x="6281950" y="4498958"/>
                <a:ext cx="55595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3" name="Google Shape;4443;p24"/>
              <p:cNvSpPr/>
              <p:nvPr/>
            </p:nvSpPr>
            <p:spPr>
              <a:xfrm>
                <a:off x="6219430" y="4498958"/>
                <a:ext cx="62546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4" name="Google Shape;4444;p24"/>
              <p:cNvSpPr/>
              <p:nvPr/>
            </p:nvSpPr>
            <p:spPr>
              <a:xfrm>
                <a:off x="6552862" y="4436437"/>
                <a:ext cx="62552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2246" extrusionOk="0">
                    <a:moveTo>
                      <a:pt x="1" y="1"/>
                    </a:moveTo>
                    <a:lnTo>
                      <a:pt x="1" y="12246"/>
                    </a:lnTo>
                    <a:lnTo>
                      <a:pt x="12247" y="12246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5" name="Google Shape;4445;p24"/>
              <p:cNvSpPr/>
              <p:nvPr/>
            </p:nvSpPr>
            <p:spPr>
              <a:xfrm>
                <a:off x="6504240" y="4436437"/>
                <a:ext cx="48649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6" extrusionOk="0">
                    <a:moveTo>
                      <a:pt x="1" y="1"/>
                    </a:moveTo>
                    <a:lnTo>
                      <a:pt x="1" y="12246"/>
                    </a:lnTo>
                    <a:lnTo>
                      <a:pt x="9525" y="12246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6" name="Google Shape;4446;p24"/>
              <p:cNvSpPr/>
              <p:nvPr/>
            </p:nvSpPr>
            <p:spPr>
              <a:xfrm>
                <a:off x="6448669" y="4436437"/>
                <a:ext cx="55595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6"/>
                    </a:lnTo>
                    <a:lnTo>
                      <a:pt x="10885" y="12246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7" name="Google Shape;4447;p24"/>
              <p:cNvSpPr/>
              <p:nvPr/>
            </p:nvSpPr>
            <p:spPr>
              <a:xfrm>
                <a:off x="6386148" y="4436437"/>
                <a:ext cx="62546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6" extrusionOk="0">
                    <a:moveTo>
                      <a:pt x="1" y="1"/>
                    </a:moveTo>
                    <a:lnTo>
                      <a:pt x="1" y="12246"/>
                    </a:lnTo>
                    <a:lnTo>
                      <a:pt x="12245" y="12246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8" name="Google Shape;4448;p24"/>
              <p:cNvSpPr/>
              <p:nvPr/>
            </p:nvSpPr>
            <p:spPr>
              <a:xfrm>
                <a:off x="6337521" y="4436437"/>
                <a:ext cx="48649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6" extrusionOk="0">
                    <a:moveTo>
                      <a:pt x="1" y="1"/>
                    </a:moveTo>
                    <a:lnTo>
                      <a:pt x="1" y="12246"/>
                    </a:lnTo>
                    <a:lnTo>
                      <a:pt x="9525" y="12246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9" name="Google Shape;4449;p24"/>
              <p:cNvSpPr/>
              <p:nvPr/>
            </p:nvSpPr>
            <p:spPr>
              <a:xfrm>
                <a:off x="6281950" y="4436437"/>
                <a:ext cx="55595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6"/>
                    </a:lnTo>
                    <a:lnTo>
                      <a:pt x="10885" y="12246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0" name="Google Shape;4450;p24"/>
              <p:cNvSpPr/>
              <p:nvPr/>
            </p:nvSpPr>
            <p:spPr>
              <a:xfrm>
                <a:off x="6219430" y="4436437"/>
                <a:ext cx="62546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6" extrusionOk="0">
                    <a:moveTo>
                      <a:pt x="0" y="1"/>
                    </a:moveTo>
                    <a:lnTo>
                      <a:pt x="0" y="12246"/>
                    </a:lnTo>
                    <a:lnTo>
                      <a:pt x="12245" y="12246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1" name="Google Shape;4451;p24"/>
              <p:cNvSpPr/>
              <p:nvPr/>
            </p:nvSpPr>
            <p:spPr>
              <a:xfrm>
                <a:off x="6552862" y="4387810"/>
                <a:ext cx="62552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9525" extrusionOk="0">
                    <a:moveTo>
                      <a:pt x="1" y="1"/>
                    </a:moveTo>
                    <a:lnTo>
                      <a:pt x="1" y="9525"/>
                    </a:lnTo>
                    <a:lnTo>
                      <a:pt x="12247" y="952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2" name="Google Shape;4452;p24"/>
              <p:cNvSpPr/>
              <p:nvPr/>
            </p:nvSpPr>
            <p:spPr>
              <a:xfrm>
                <a:off x="6504240" y="4387810"/>
                <a:ext cx="48649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 extrusionOk="0">
                    <a:moveTo>
                      <a:pt x="1" y="1"/>
                    </a:moveTo>
                    <a:lnTo>
                      <a:pt x="1" y="9525"/>
                    </a:lnTo>
                    <a:lnTo>
                      <a:pt x="9525" y="952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3" name="Google Shape;4453;p24"/>
              <p:cNvSpPr/>
              <p:nvPr/>
            </p:nvSpPr>
            <p:spPr>
              <a:xfrm>
                <a:off x="6448669" y="4387810"/>
                <a:ext cx="55595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1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4" name="Google Shape;4454;p24"/>
              <p:cNvSpPr/>
              <p:nvPr/>
            </p:nvSpPr>
            <p:spPr>
              <a:xfrm>
                <a:off x="6386148" y="4387810"/>
                <a:ext cx="62546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9525" extrusionOk="0">
                    <a:moveTo>
                      <a:pt x="1" y="1"/>
                    </a:moveTo>
                    <a:lnTo>
                      <a:pt x="1" y="9525"/>
                    </a:lnTo>
                    <a:lnTo>
                      <a:pt x="12245" y="952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5" name="Google Shape;4455;p24"/>
              <p:cNvSpPr/>
              <p:nvPr/>
            </p:nvSpPr>
            <p:spPr>
              <a:xfrm>
                <a:off x="6337521" y="4387810"/>
                <a:ext cx="48649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 extrusionOk="0">
                    <a:moveTo>
                      <a:pt x="1" y="1"/>
                    </a:moveTo>
                    <a:lnTo>
                      <a:pt x="1" y="9525"/>
                    </a:lnTo>
                    <a:lnTo>
                      <a:pt x="9525" y="952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6" name="Google Shape;4456;p24"/>
              <p:cNvSpPr/>
              <p:nvPr/>
            </p:nvSpPr>
            <p:spPr>
              <a:xfrm>
                <a:off x="6281950" y="4387810"/>
                <a:ext cx="55595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1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7" name="Google Shape;4457;p24"/>
              <p:cNvSpPr/>
              <p:nvPr/>
            </p:nvSpPr>
            <p:spPr>
              <a:xfrm>
                <a:off x="6219430" y="4387810"/>
                <a:ext cx="62546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9525" extrusionOk="0">
                    <a:moveTo>
                      <a:pt x="0" y="1"/>
                    </a:moveTo>
                    <a:lnTo>
                      <a:pt x="0" y="9525"/>
                    </a:lnTo>
                    <a:lnTo>
                      <a:pt x="12245" y="952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8" name="Google Shape;4458;p24"/>
              <p:cNvSpPr/>
              <p:nvPr/>
            </p:nvSpPr>
            <p:spPr>
              <a:xfrm>
                <a:off x="6163859" y="4387810"/>
                <a:ext cx="55595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0884" y="1224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9" name="Google Shape;4459;p24"/>
              <p:cNvSpPr/>
              <p:nvPr/>
            </p:nvSpPr>
            <p:spPr>
              <a:xfrm>
                <a:off x="6163859" y="4450330"/>
                <a:ext cx="55595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0884" y="9525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0" name="Google Shape;4460;p24"/>
              <p:cNvSpPr/>
              <p:nvPr/>
            </p:nvSpPr>
            <p:spPr>
              <a:xfrm>
                <a:off x="6163859" y="4498958"/>
                <a:ext cx="55595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1" name="Google Shape;4461;p24"/>
              <p:cNvSpPr/>
              <p:nvPr/>
            </p:nvSpPr>
            <p:spPr>
              <a:xfrm>
                <a:off x="6163859" y="4554534"/>
                <a:ext cx="55595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2" name="Google Shape;4462;p24"/>
              <p:cNvSpPr/>
              <p:nvPr/>
            </p:nvSpPr>
            <p:spPr>
              <a:xfrm>
                <a:off x="6163859" y="4610106"/>
                <a:ext cx="55595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5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3" name="Google Shape;4463;p24"/>
              <p:cNvSpPr/>
              <p:nvPr/>
            </p:nvSpPr>
            <p:spPr>
              <a:xfrm>
                <a:off x="6163859" y="4665677"/>
                <a:ext cx="55595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4" name="Google Shape;4464;p24"/>
              <p:cNvSpPr/>
              <p:nvPr/>
            </p:nvSpPr>
            <p:spPr>
              <a:xfrm>
                <a:off x="6163859" y="4721253"/>
                <a:ext cx="55595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5" name="Google Shape;4465;p24"/>
              <p:cNvSpPr/>
              <p:nvPr/>
            </p:nvSpPr>
            <p:spPr>
              <a:xfrm>
                <a:off x="6163859" y="4776825"/>
                <a:ext cx="55595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6" name="Google Shape;4466;p24"/>
              <p:cNvSpPr/>
              <p:nvPr/>
            </p:nvSpPr>
            <p:spPr>
              <a:xfrm>
                <a:off x="6552862" y="4325295"/>
                <a:ext cx="62552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2247" y="12245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7" name="Google Shape;4467;p24"/>
              <p:cNvSpPr/>
              <p:nvPr/>
            </p:nvSpPr>
            <p:spPr>
              <a:xfrm>
                <a:off x="6504240" y="4325295"/>
                <a:ext cx="48649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9525" y="1224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8" name="Google Shape;4468;p24"/>
              <p:cNvSpPr/>
              <p:nvPr/>
            </p:nvSpPr>
            <p:spPr>
              <a:xfrm>
                <a:off x="6448669" y="4325295"/>
                <a:ext cx="55595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9" name="Google Shape;4469;p24"/>
              <p:cNvSpPr/>
              <p:nvPr/>
            </p:nvSpPr>
            <p:spPr>
              <a:xfrm>
                <a:off x="6386148" y="4325295"/>
                <a:ext cx="62546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2245" y="1224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0" name="Google Shape;4470;p24"/>
              <p:cNvSpPr/>
              <p:nvPr/>
            </p:nvSpPr>
            <p:spPr>
              <a:xfrm>
                <a:off x="6337521" y="4325295"/>
                <a:ext cx="48649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9525" y="1224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1" name="Google Shape;4471;p24"/>
              <p:cNvSpPr/>
              <p:nvPr/>
            </p:nvSpPr>
            <p:spPr>
              <a:xfrm>
                <a:off x="6281950" y="4325295"/>
                <a:ext cx="55595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2" name="Google Shape;4472;p24"/>
              <p:cNvSpPr/>
              <p:nvPr/>
            </p:nvSpPr>
            <p:spPr>
              <a:xfrm>
                <a:off x="6219430" y="4325295"/>
                <a:ext cx="62546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2245" y="1224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473" name="Google Shape;4473;p24"/>
            <p:cNvGrpSpPr/>
            <p:nvPr/>
          </p:nvGrpSpPr>
          <p:grpSpPr>
            <a:xfrm flipH="1">
              <a:off x="0" y="1474590"/>
              <a:ext cx="9144000" cy="3853085"/>
              <a:chOff x="0" y="1474590"/>
              <a:chExt cx="9144000" cy="3853085"/>
            </a:xfrm>
          </p:grpSpPr>
          <p:sp>
            <p:nvSpPr>
              <p:cNvPr id="4474" name="Google Shape;4474;p24"/>
              <p:cNvSpPr/>
              <p:nvPr/>
            </p:nvSpPr>
            <p:spPr>
              <a:xfrm>
                <a:off x="0" y="4025575"/>
                <a:ext cx="9144000" cy="567000"/>
              </a:xfrm>
              <a:prstGeom prst="rect">
                <a:avLst/>
              </a:pr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5" name="Google Shape;4475;p24"/>
              <p:cNvSpPr/>
              <p:nvPr/>
            </p:nvSpPr>
            <p:spPr>
              <a:xfrm>
                <a:off x="0" y="4598775"/>
                <a:ext cx="9144000" cy="155700"/>
              </a:xfrm>
              <a:prstGeom prst="rect">
                <a:avLst/>
              </a:pr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6" name="Google Shape;4476;p24"/>
              <p:cNvSpPr/>
              <p:nvPr/>
            </p:nvSpPr>
            <p:spPr>
              <a:xfrm>
                <a:off x="0" y="4760675"/>
                <a:ext cx="9144000" cy="567000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7" name="Google Shape;4477;p24"/>
              <p:cNvSpPr/>
              <p:nvPr/>
            </p:nvSpPr>
            <p:spPr>
              <a:xfrm>
                <a:off x="0" y="1475275"/>
                <a:ext cx="1611600" cy="567000"/>
              </a:xfrm>
              <a:prstGeom prst="rect">
                <a:avLst/>
              </a:pr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8" name="Google Shape;4478;p24"/>
              <p:cNvSpPr/>
              <p:nvPr/>
            </p:nvSpPr>
            <p:spPr>
              <a:xfrm>
                <a:off x="0" y="2048475"/>
                <a:ext cx="1611600" cy="155700"/>
              </a:xfrm>
              <a:prstGeom prst="rect">
                <a:avLst/>
              </a:pr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9" name="Google Shape;4479;p24"/>
              <p:cNvSpPr/>
              <p:nvPr/>
            </p:nvSpPr>
            <p:spPr>
              <a:xfrm>
                <a:off x="0" y="2204175"/>
                <a:ext cx="1611600" cy="1821300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480" name="Google Shape;4480;p24"/>
              <p:cNvGrpSpPr/>
              <p:nvPr/>
            </p:nvGrpSpPr>
            <p:grpSpPr>
              <a:xfrm>
                <a:off x="514651" y="1474590"/>
                <a:ext cx="582277" cy="2550888"/>
                <a:chOff x="573900" y="1154950"/>
                <a:chExt cx="538000" cy="2396100"/>
              </a:xfrm>
            </p:grpSpPr>
            <p:sp>
              <p:nvSpPr>
                <p:cNvPr id="4481" name="Google Shape;4481;p24"/>
                <p:cNvSpPr/>
                <p:nvPr/>
              </p:nvSpPr>
              <p:spPr>
                <a:xfrm>
                  <a:off x="573900" y="1154950"/>
                  <a:ext cx="71700" cy="23961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82" name="Google Shape;4482;p24"/>
                <p:cNvSpPr/>
                <p:nvPr/>
              </p:nvSpPr>
              <p:spPr>
                <a:xfrm>
                  <a:off x="1040200" y="1154950"/>
                  <a:ext cx="71700" cy="23961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83" name="Google Shape;4483;p24"/>
                <p:cNvSpPr/>
                <p:nvPr/>
              </p:nvSpPr>
              <p:spPr>
                <a:xfrm>
                  <a:off x="595400" y="1377388"/>
                  <a:ext cx="477000" cy="681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84" name="Google Shape;4484;p24"/>
                <p:cNvSpPr/>
                <p:nvPr/>
              </p:nvSpPr>
              <p:spPr>
                <a:xfrm>
                  <a:off x="595400" y="1754013"/>
                  <a:ext cx="477000" cy="681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85" name="Google Shape;4485;p24"/>
                <p:cNvSpPr/>
                <p:nvPr/>
              </p:nvSpPr>
              <p:spPr>
                <a:xfrm>
                  <a:off x="613325" y="2130638"/>
                  <a:ext cx="477000" cy="681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86" name="Google Shape;4486;p24"/>
                <p:cNvSpPr/>
                <p:nvPr/>
              </p:nvSpPr>
              <p:spPr>
                <a:xfrm>
                  <a:off x="595400" y="2507263"/>
                  <a:ext cx="477000" cy="681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87" name="Google Shape;4487;p24"/>
                <p:cNvSpPr/>
                <p:nvPr/>
              </p:nvSpPr>
              <p:spPr>
                <a:xfrm>
                  <a:off x="595400" y="2883888"/>
                  <a:ext cx="477000" cy="681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88" name="Google Shape;4488;p24"/>
                <p:cNvSpPr/>
                <p:nvPr/>
              </p:nvSpPr>
              <p:spPr>
                <a:xfrm>
                  <a:off x="613325" y="3260513"/>
                  <a:ext cx="477000" cy="681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4489" name="Google Shape;4489;p24"/>
            <p:cNvSpPr/>
            <p:nvPr/>
          </p:nvSpPr>
          <p:spPr>
            <a:xfrm>
              <a:off x="4159775" y="4005175"/>
              <a:ext cx="1250700" cy="13224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LANK_1_1_1">
    <p:spTree>
      <p:nvGrpSpPr>
        <p:cNvPr id="1" name="Shape 4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91" name="Google Shape;4491;p25"/>
          <p:cNvGrpSpPr/>
          <p:nvPr/>
        </p:nvGrpSpPr>
        <p:grpSpPr>
          <a:xfrm flipH="1">
            <a:off x="8293513" y="2942503"/>
            <a:ext cx="1443946" cy="721968"/>
            <a:chOff x="311697" y="-12"/>
            <a:chExt cx="4437449" cy="2218709"/>
          </a:xfrm>
        </p:grpSpPr>
        <p:sp>
          <p:nvSpPr>
            <p:cNvPr id="4492" name="Google Shape;4492;p25"/>
            <p:cNvSpPr/>
            <p:nvPr/>
          </p:nvSpPr>
          <p:spPr>
            <a:xfrm>
              <a:off x="2400974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3" name="Google Shape;4493;p25"/>
            <p:cNvSpPr/>
            <p:nvPr/>
          </p:nvSpPr>
          <p:spPr>
            <a:xfrm>
              <a:off x="2253074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4" name="Google Shape;4494;p25"/>
            <p:cNvSpPr/>
            <p:nvPr/>
          </p:nvSpPr>
          <p:spPr>
            <a:xfrm>
              <a:off x="208667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5" name="Google Shape;4495;p25"/>
            <p:cNvSpPr/>
            <p:nvPr/>
          </p:nvSpPr>
          <p:spPr>
            <a:xfrm>
              <a:off x="195724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6" name="Google Shape;4496;p25"/>
            <p:cNvSpPr/>
            <p:nvPr/>
          </p:nvSpPr>
          <p:spPr>
            <a:xfrm>
              <a:off x="1790857" y="2070781"/>
              <a:ext cx="166400" cy="147916"/>
            </a:xfrm>
            <a:custGeom>
              <a:avLst/>
              <a:gdLst/>
              <a:ahLst/>
              <a:cxnLst/>
              <a:rect l="l" t="t" r="r" b="b"/>
              <a:pathLst>
                <a:path w="1071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7" name="Google Shape;4497;p25"/>
            <p:cNvSpPr/>
            <p:nvPr/>
          </p:nvSpPr>
          <p:spPr>
            <a:xfrm>
              <a:off x="164291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8" name="Google Shape;4498;p25"/>
            <p:cNvSpPr/>
            <p:nvPr/>
          </p:nvSpPr>
          <p:spPr>
            <a:xfrm>
              <a:off x="1513494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9" name="Google Shape;4499;p25"/>
            <p:cNvSpPr/>
            <p:nvPr/>
          </p:nvSpPr>
          <p:spPr>
            <a:xfrm>
              <a:off x="134709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0" name="Google Shape;4500;p25"/>
            <p:cNvSpPr/>
            <p:nvPr/>
          </p:nvSpPr>
          <p:spPr>
            <a:xfrm>
              <a:off x="119917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1" name="Google Shape;4501;p25"/>
            <p:cNvSpPr/>
            <p:nvPr/>
          </p:nvSpPr>
          <p:spPr>
            <a:xfrm>
              <a:off x="1069761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2" name="Google Shape;4502;p25"/>
            <p:cNvSpPr/>
            <p:nvPr/>
          </p:nvSpPr>
          <p:spPr>
            <a:xfrm>
              <a:off x="903361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3" name="Google Shape;4503;p25"/>
            <p:cNvSpPr/>
            <p:nvPr/>
          </p:nvSpPr>
          <p:spPr>
            <a:xfrm>
              <a:off x="755430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4" name="Google Shape;4504;p25"/>
            <p:cNvSpPr/>
            <p:nvPr/>
          </p:nvSpPr>
          <p:spPr>
            <a:xfrm>
              <a:off x="625998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5" name="Google Shape;4505;p25"/>
            <p:cNvSpPr/>
            <p:nvPr/>
          </p:nvSpPr>
          <p:spPr>
            <a:xfrm>
              <a:off x="2400974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6" name="Google Shape;4506;p25"/>
            <p:cNvSpPr/>
            <p:nvPr/>
          </p:nvSpPr>
          <p:spPr>
            <a:xfrm>
              <a:off x="225307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7" name="Google Shape;4507;p25"/>
            <p:cNvSpPr/>
            <p:nvPr/>
          </p:nvSpPr>
          <p:spPr>
            <a:xfrm>
              <a:off x="208667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8" name="Google Shape;4508;p25"/>
            <p:cNvSpPr/>
            <p:nvPr/>
          </p:nvSpPr>
          <p:spPr>
            <a:xfrm>
              <a:off x="195724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9" name="Google Shape;4509;p25"/>
            <p:cNvSpPr/>
            <p:nvPr/>
          </p:nvSpPr>
          <p:spPr>
            <a:xfrm>
              <a:off x="1790857" y="192286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0" name="Google Shape;4510;p25"/>
            <p:cNvSpPr/>
            <p:nvPr/>
          </p:nvSpPr>
          <p:spPr>
            <a:xfrm>
              <a:off x="164291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1" name="Google Shape;4511;p25"/>
            <p:cNvSpPr/>
            <p:nvPr/>
          </p:nvSpPr>
          <p:spPr>
            <a:xfrm>
              <a:off x="1513494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2" name="Google Shape;4512;p25"/>
            <p:cNvSpPr/>
            <p:nvPr/>
          </p:nvSpPr>
          <p:spPr>
            <a:xfrm>
              <a:off x="134709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3" name="Google Shape;4513;p25"/>
            <p:cNvSpPr/>
            <p:nvPr/>
          </p:nvSpPr>
          <p:spPr>
            <a:xfrm>
              <a:off x="119917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4" name="Google Shape;4514;p25"/>
            <p:cNvSpPr/>
            <p:nvPr/>
          </p:nvSpPr>
          <p:spPr>
            <a:xfrm>
              <a:off x="1069761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5" name="Google Shape;4515;p25"/>
            <p:cNvSpPr/>
            <p:nvPr/>
          </p:nvSpPr>
          <p:spPr>
            <a:xfrm>
              <a:off x="903361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6" name="Google Shape;4516;p25"/>
            <p:cNvSpPr/>
            <p:nvPr/>
          </p:nvSpPr>
          <p:spPr>
            <a:xfrm>
              <a:off x="755430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7" name="Google Shape;4517;p25"/>
            <p:cNvSpPr/>
            <p:nvPr/>
          </p:nvSpPr>
          <p:spPr>
            <a:xfrm>
              <a:off x="625998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8" name="Google Shape;4518;p25"/>
            <p:cNvSpPr/>
            <p:nvPr/>
          </p:nvSpPr>
          <p:spPr>
            <a:xfrm>
              <a:off x="459598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9" name="Google Shape;4519;p25"/>
            <p:cNvSpPr/>
            <p:nvPr/>
          </p:nvSpPr>
          <p:spPr>
            <a:xfrm>
              <a:off x="311697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0" name="Google Shape;4520;p25"/>
            <p:cNvSpPr/>
            <p:nvPr/>
          </p:nvSpPr>
          <p:spPr>
            <a:xfrm>
              <a:off x="2400974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1" name="Google Shape;4521;p25"/>
            <p:cNvSpPr/>
            <p:nvPr/>
          </p:nvSpPr>
          <p:spPr>
            <a:xfrm>
              <a:off x="225307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2" name="Google Shape;4522;p25"/>
            <p:cNvSpPr/>
            <p:nvPr/>
          </p:nvSpPr>
          <p:spPr>
            <a:xfrm>
              <a:off x="208667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3" name="Google Shape;4523;p25"/>
            <p:cNvSpPr/>
            <p:nvPr/>
          </p:nvSpPr>
          <p:spPr>
            <a:xfrm>
              <a:off x="195724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4" name="Google Shape;4524;p25"/>
            <p:cNvSpPr/>
            <p:nvPr/>
          </p:nvSpPr>
          <p:spPr>
            <a:xfrm>
              <a:off x="1790857" y="175648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5" name="Google Shape;4525;p25"/>
            <p:cNvSpPr/>
            <p:nvPr/>
          </p:nvSpPr>
          <p:spPr>
            <a:xfrm>
              <a:off x="164291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6" name="Google Shape;4526;p25"/>
            <p:cNvSpPr/>
            <p:nvPr/>
          </p:nvSpPr>
          <p:spPr>
            <a:xfrm>
              <a:off x="1513494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7" name="Google Shape;4527;p25"/>
            <p:cNvSpPr/>
            <p:nvPr/>
          </p:nvSpPr>
          <p:spPr>
            <a:xfrm>
              <a:off x="134709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8" name="Google Shape;4528;p25"/>
            <p:cNvSpPr/>
            <p:nvPr/>
          </p:nvSpPr>
          <p:spPr>
            <a:xfrm>
              <a:off x="119917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9" name="Google Shape;4529;p25"/>
            <p:cNvSpPr/>
            <p:nvPr/>
          </p:nvSpPr>
          <p:spPr>
            <a:xfrm>
              <a:off x="1069761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0" name="Google Shape;4530;p25"/>
            <p:cNvSpPr/>
            <p:nvPr/>
          </p:nvSpPr>
          <p:spPr>
            <a:xfrm>
              <a:off x="903361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1" name="Google Shape;4531;p25"/>
            <p:cNvSpPr/>
            <p:nvPr/>
          </p:nvSpPr>
          <p:spPr>
            <a:xfrm>
              <a:off x="755430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2" name="Google Shape;4532;p25"/>
            <p:cNvSpPr/>
            <p:nvPr/>
          </p:nvSpPr>
          <p:spPr>
            <a:xfrm>
              <a:off x="625998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3" name="Google Shape;4533;p25"/>
            <p:cNvSpPr/>
            <p:nvPr/>
          </p:nvSpPr>
          <p:spPr>
            <a:xfrm>
              <a:off x="459598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4" name="Google Shape;4534;p25"/>
            <p:cNvSpPr/>
            <p:nvPr/>
          </p:nvSpPr>
          <p:spPr>
            <a:xfrm>
              <a:off x="311697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5" name="Google Shape;4535;p25"/>
            <p:cNvSpPr/>
            <p:nvPr/>
          </p:nvSpPr>
          <p:spPr>
            <a:xfrm>
              <a:off x="2400974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6" name="Google Shape;4536;p25"/>
            <p:cNvSpPr/>
            <p:nvPr/>
          </p:nvSpPr>
          <p:spPr>
            <a:xfrm>
              <a:off x="225307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7" name="Google Shape;4537;p25"/>
            <p:cNvSpPr/>
            <p:nvPr/>
          </p:nvSpPr>
          <p:spPr>
            <a:xfrm>
              <a:off x="208667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8" name="Google Shape;4538;p25"/>
            <p:cNvSpPr/>
            <p:nvPr/>
          </p:nvSpPr>
          <p:spPr>
            <a:xfrm>
              <a:off x="195724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9" name="Google Shape;4539;p25"/>
            <p:cNvSpPr/>
            <p:nvPr/>
          </p:nvSpPr>
          <p:spPr>
            <a:xfrm>
              <a:off x="1790857" y="162704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0" name="Google Shape;4540;p25"/>
            <p:cNvSpPr/>
            <p:nvPr/>
          </p:nvSpPr>
          <p:spPr>
            <a:xfrm>
              <a:off x="164291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1" name="Google Shape;4541;p25"/>
            <p:cNvSpPr/>
            <p:nvPr/>
          </p:nvSpPr>
          <p:spPr>
            <a:xfrm>
              <a:off x="1513494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2" name="Google Shape;4542;p25"/>
            <p:cNvSpPr/>
            <p:nvPr/>
          </p:nvSpPr>
          <p:spPr>
            <a:xfrm>
              <a:off x="134709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3" name="Google Shape;4543;p25"/>
            <p:cNvSpPr/>
            <p:nvPr/>
          </p:nvSpPr>
          <p:spPr>
            <a:xfrm>
              <a:off x="119917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4" name="Google Shape;4544;p25"/>
            <p:cNvSpPr/>
            <p:nvPr/>
          </p:nvSpPr>
          <p:spPr>
            <a:xfrm>
              <a:off x="1069761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5" name="Google Shape;4545;p25"/>
            <p:cNvSpPr/>
            <p:nvPr/>
          </p:nvSpPr>
          <p:spPr>
            <a:xfrm>
              <a:off x="903361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6" name="Google Shape;4546;p25"/>
            <p:cNvSpPr/>
            <p:nvPr/>
          </p:nvSpPr>
          <p:spPr>
            <a:xfrm>
              <a:off x="755430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7" name="Google Shape;4547;p25"/>
            <p:cNvSpPr/>
            <p:nvPr/>
          </p:nvSpPr>
          <p:spPr>
            <a:xfrm>
              <a:off x="625998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8" name="Google Shape;4548;p25"/>
            <p:cNvSpPr/>
            <p:nvPr/>
          </p:nvSpPr>
          <p:spPr>
            <a:xfrm>
              <a:off x="459598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9" name="Google Shape;4549;p25"/>
            <p:cNvSpPr/>
            <p:nvPr/>
          </p:nvSpPr>
          <p:spPr>
            <a:xfrm>
              <a:off x="311697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0" name="Google Shape;4550;p25"/>
            <p:cNvSpPr/>
            <p:nvPr/>
          </p:nvSpPr>
          <p:spPr>
            <a:xfrm>
              <a:off x="2400974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1" name="Google Shape;4551;p25"/>
            <p:cNvSpPr/>
            <p:nvPr/>
          </p:nvSpPr>
          <p:spPr>
            <a:xfrm>
              <a:off x="225307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2" name="Google Shape;4552;p25"/>
            <p:cNvSpPr/>
            <p:nvPr/>
          </p:nvSpPr>
          <p:spPr>
            <a:xfrm>
              <a:off x="208667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3" name="Google Shape;4553;p25"/>
            <p:cNvSpPr/>
            <p:nvPr/>
          </p:nvSpPr>
          <p:spPr>
            <a:xfrm>
              <a:off x="195724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4" name="Google Shape;4554;p25"/>
            <p:cNvSpPr/>
            <p:nvPr/>
          </p:nvSpPr>
          <p:spPr>
            <a:xfrm>
              <a:off x="1790857" y="1460633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5" name="Google Shape;4555;p25"/>
            <p:cNvSpPr/>
            <p:nvPr/>
          </p:nvSpPr>
          <p:spPr>
            <a:xfrm>
              <a:off x="164291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6" name="Google Shape;4556;p25"/>
            <p:cNvSpPr/>
            <p:nvPr/>
          </p:nvSpPr>
          <p:spPr>
            <a:xfrm>
              <a:off x="1513494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7" name="Google Shape;4557;p25"/>
            <p:cNvSpPr/>
            <p:nvPr/>
          </p:nvSpPr>
          <p:spPr>
            <a:xfrm>
              <a:off x="134709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8" name="Google Shape;4558;p25"/>
            <p:cNvSpPr/>
            <p:nvPr/>
          </p:nvSpPr>
          <p:spPr>
            <a:xfrm>
              <a:off x="119917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9" name="Google Shape;4559;p25"/>
            <p:cNvSpPr/>
            <p:nvPr/>
          </p:nvSpPr>
          <p:spPr>
            <a:xfrm>
              <a:off x="1069761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0" name="Google Shape;4560;p25"/>
            <p:cNvSpPr/>
            <p:nvPr/>
          </p:nvSpPr>
          <p:spPr>
            <a:xfrm>
              <a:off x="903361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1" name="Google Shape;4561;p25"/>
            <p:cNvSpPr/>
            <p:nvPr/>
          </p:nvSpPr>
          <p:spPr>
            <a:xfrm>
              <a:off x="755430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2" name="Google Shape;4562;p25"/>
            <p:cNvSpPr/>
            <p:nvPr/>
          </p:nvSpPr>
          <p:spPr>
            <a:xfrm>
              <a:off x="625998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3" name="Google Shape;4563;p25"/>
            <p:cNvSpPr/>
            <p:nvPr/>
          </p:nvSpPr>
          <p:spPr>
            <a:xfrm>
              <a:off x="459598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4" name="Google Shape;4564;p25"/>
            <p:cNvSpPr/>
            <p:nvPr/>
          </p:nvSpPr>
          <p:spPr>
            <a:xfrm>
              <a:off x="311697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5" name="Google Shape;4565;p25"/>
            <p:cNvSpPr/>
            <p:nvPr/>
          </p:nvSpPr>
          <p:spPr>
            <a:xfrm>
              <a:off x="2400974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6" name="Google Shape;4566;p25"/>
            <p:cNvSpPr/>
            <p:nvPr/>
          </p:nvSpPr>
          <p:spPr>
            <a:xfrm>
              <a:off x="225307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7" name="Google Shape;4567;p25"/>
            <p:cNvSpPr/>
            <p:nvPr/>
          </p:nvSpPr>
          <p:spPr>
            <a:xfrm>
              <a:off x="208667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8" name="Google Shape;4568;p25"/>
            <p:cNvSpPr/>
            <p:nvPr/>
          </p:nvSpPr>
          <p:spPr>
            <a:xfrm>
              <a:off x="195724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9" name="Google Shape;4569;p25"/>
            <p:cNvSpPr/>
            <p:nvPr/>
          </p:nvSpPr>
          <p:spPr>
            <a:xfrm>
              <a:off x="1790857" y="1331201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0" name="Google Shape;4570;p25"/>
            <p:cNvSpPr/>
            <p:nvPr/>
          </p:nvSpPr>
          <p:spPr>
            <a:xfrm>
              <a:off x="164291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1" name="Google Shape;4571;p25"/>
            <p:cNvSpPr/>
            <p:nvPr/>
          </p:nvSpPr>
          <p:spPr>
            <a:xfrm>
              <a:off x="1513494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2" name="Google Shape;4572;p25"/>
            <p:cNvSpPr/>
            <p:nvPr/>
          </p:nvSpPr>
          <p:spPr>
            <a:xfrm>
              <a:off x="134709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3" name="Google Shape;4573;p25"/>
            <p:cNvSpPr/>
            <p:nvPr/>
          </p:nvSpPr>
          <p:spPr>
            <a:xfrm>
              <a:off x="119917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4" name="Google Shape;4574;p25"/>
            <p:cNvSpPr/>
            <p:nvPr/>
          </p:nvSpPr>
          <p:spPr>
            <a:xfrm>
              <a:off x="1069761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5" name="Google Shape;4575;p25"/>
            <p:cNvSpPr/>
            <p:nvPr/>
          </p:nvSpPr>
          <p:spPr>
            <a:xfrm>
              <a:off x="903361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6" name="Google Shape;4576;p25"/>
            <p:cNvSpPr/>
            <p:nvPr/>
          </p:nvSpPr>
          <p:spPr>
            <a:xfrm>
              <a:off x="755430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7" name="Google Shape;4577;p25"/>
            <p:cNvSpPr/>
            <p:nvPr/>
          </p:nvSpPr>
          <p:spPr>
            <a:xfrm>
              <a:off x="625998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8" name="Google Shape;4578;p25"/>
            <p:cNvSpPr/>
            <p:nvPr/>
          </p:nvSpPr>
          <p:spPr>
            <a:xfrm>
              <a:off x="459598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9" name="Google Shape;4579;p25"/>
            <p:cNvSpPr/>
            <p:nvPr/>
          </p:nvSpPr>
          <p:spPr>
            <a:xfrm>
              <a:off x="2400974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0" name="Google Shape;4580;p25"/>
            <p:cNvSpPr/>
            <p:nvPr/>
          </p:nvSpPr>
          <p:spPr>
            <a:xfrm>
              <a:off x="2253074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1" name="Google Shape;4581;p25"/>
            <p:cNvSpPr/>
            <p:nvPr/>
          </p:nvSpPr>
          <p:spPr>
            <a:xfrm>
              <a:off x="208667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2" name="Google Shape;4582;p25"/>
            <p:cNvSpPr/>
            <p:nvPr/>
          </p:nvSpPr>
          <p:spPr>
            <a:xfrm>
              <a:off x="195724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3" name="Google Shape;4583;p25"/>
            <p:cNvSpPr/>
            <p:nvPr/>
          </p:nvSpPr>
          <p:spPr>
            <a:xfrm>
              <a:off x="1790857" y="118328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4" name="Google Shape;4584;p25"/>
            <p:cNvSpPr/>
            <p:nvPr/>
          </p:nvSpPr>
          <p:spPr>
            <a:xfrm>
              <a:off x="164291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5" name="Google Shape;4585;p25"/>
            <p:cNvSpPr/>
            <p:nvPr/>
          </p:nvSpPr>
          <p:spPr>
            <a:xfrm>
              <a:off x="1513494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6" name="Google Shape;4586;p25"/>
            <p:cNvSpPr/>
            <p:nvPr/>
          </p:nvSpPr>
          <p:spPr>
            <a:xfrm>
              <a:off x="134709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7" name="Google Shape;4587;p25"/>
            <p:cNvSpPr/>
            <p:nvPr/>
          </p:nvSpPr>
          <p:spPr>
            <a:xfrm>
              <a:off x="119917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8" name="Google Shape;4588;p25"/>
            <p:cNvSpPr/>
            <p:nvPr/>
          </p:nvSpPr>
          <p:spPr>
            <a:xfrm>
              <a:off x="1069761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9" name="Google Shape;4589;p25"/>
            <p:cNvSpPr/>
            <p:nvPr/>
          </p:nvSpPr>
          <p:spPr>
            <a:xfrm>
              <a:off x="903361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0" name="Google Shape;4590;p25"/>
            <p:cNvSpPr/>
            <p:nvPr/>
          </p:nvSpPr>
          <p:spPr>
            <a:xfrm>
              <a:off x="755430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1" name="Google Shape;4591;p25"/>
            <p:cNvSpPr/>
            <p:nvPr/>
          </p:nvSpPr>
          <p:spPr>
            <a:xfrm>
              <a:off x="626013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2" y="9523"/>
                  </a:lnTo>
                  <a:lnTo>
                    <a:pt x="833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2" name="Google Shape;4592;p25"/>
            <p:cNvSpPr/>
            <p:nvPr/>
          </p:nvSpPr>
          <p:spPr>
            <a:xfrm>
              <a:off x="2400974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3" name="Google Shape;4593;p25"/>
            <p:cNvSpPr/>
            <p:nvPr/>
          </p:nvSpPr>
          <p:spPr>
            <a:xfrm>
              <a:off x="2253074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4" name="Google Shape;4594;p25"/>
            <p:cNvSpPr/>
            <p:nvPr/>
          </p:nvSpPr>
          <p:spPr>
            <a:xfrm>
              <a:off x="208667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5" name="Google Shape;4595;p25"/>
            <p:cNvSpPr/>
            <p:nvPr/>
          </p:nvSpPr>
          <p:spPr>
            <a:xfrm>
              <a:off x="195724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6" name="Google Shape;4596;p25"/>
            <p:cNvSpPr/>
            <p:nvPr/>
          </p:nvSpPr>
          <p:spPr>
            <a:xfrm>
              <a:off x="1790857" y="101690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7" name="Google Shape;4597;p25"/>
            <p:cNvSpPr/>
            <p:nvPr/>
          </p:nvSpPr>
          <p:spPr>
            <a:xfrm>
              <a:off x="164291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8" name="Google Shape;4598;p25"/>
            <p:cNvSpPr/>
            <p:nvPr/>
          </p:nvSpPr>
          <p:spPr>
            <a:xfrm>
              <a:off x="1513494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9" name="Google Shape;4599;p25"/>
            <p:cNvSpPr/>
            <p:nvPr/>
          </p:nvSpPr>
          <p:spPr>
            <a:xfrm>
              <a:off x="134709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0" name="Google Shape;4600;p25"/>
            <p:cNvSpPr/>
            <p:nvPr/>
          </p:nvSpPr>
          <p:spPr>
            <a:xfrm>
              <a:off x="1199178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1" name="Google Shape;4601;p25"/>
            <p:cNvSpPr/>
            <p:nvPr/>
          </p:nvSpPr>
          <p:spPr>
            <a:xfrm>
              <a:off x="1069761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2" name="Google Shape;4602;p25"/>
            <p:cNvSpPr/>
            <p:nvPr/>
          </p:nvSpPr>
          <p:spPr>
            <a:xfrm>
              <a:off x="903361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3" name="Google Shape;4603;p25"/>
            <p:cNvSpPr/>
            <p:nvPr/>
          </p:nvSpPr>
          <p:spPr>
            <a:xfrm>
              <a:off x="755430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4" name="Google Shape;4604;p25"/>
            <p:cNvSpPr/>
            <p:nvPr/>
          </p:nvSpPr>
          <p:spPr>
            <a:xfrm>
              <a:off x="2400974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5" name="Google Shape;4605;p25"/>
            <p:cNvSpPr/>
            <p:nvPr/>
          </p:nvSpPr>
          <p:spPr>
            <a:xfrm>
              <a:off x="2253074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6" name="Google Shape;4606;p25"/>
            <p:cNvSpPr/>
            <p:nvPr/>
          </p:nvSpPr>
          <p:spPr>
            <a:xfrm>
              <a:off x="208667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7" name="Google Shape;4607;p25"/>
            <p:cNvSpPr/>
            <p:nvPr/>
          </p:nvSpPr>
          <p:spPr>
            <a:xfrm>
              <a:off x="195724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8" name="Google Shape;4608;p25"/>
            <p:cNvSpPr/>
            <p:nvPr/>
          </p:nvSpPr>
          <p:spPr>
            <a:xfrm>
              <a:off x="1790857" y="88746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9" name="Google Shape;4609;p25"/>
            <p:cNvSpPr/>
            <p:nvPr/>
          </p:nvSpPr>
          <p:spPr>
            <a:xfrm>
              <a:off x="164291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0" name="Google Shape;4610;p25"/>
            <p:cNvSpPr/>
            <p:nvPr/>
          </p:nvSpPr>
          <p:spPr>
            <a:xfrm>
              <a:off x="1513494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1" name="Google Shape;4611;p25"/>
            <p:cNvSpPr/>
            <p:nvPr/>
          </p:nvSpPr>
          <p:spPr>
            <a:xfrm>
              <a:off x="134709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2" name="Google Shape;4612;p25"/>
            <p:cNvSpPr/>
            <p:nvPr/>
          </p:nvSpPr>
          <p:spPr>
            <a:xfrm>
              <a:off x="1199178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3" name="Google Shape;4613;p25"/>
            <p:cNvSpPr/>
            <p:nvPr/>
          </p:nvSpPr>
          <p:spPr>
            <a:xfrm>
              <a:off x="1069761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4" name="Google Shape;4614;p25"/>
            <p:cNvSpPr/>
            <p:nvPr/>
          </p:nvSpPr>
          <p:spPr>
            <a:xfrm>
              <a:off x="903361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5" name="Google Shape;4615;p25"/>
            <p:cNvSpPr/>
            <p:nvPr/>
          </p:nvSpPr>
          <p:spPr>
            <a:xfrm>
              <a:off x="755430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6" name="Google Shape;4616;p25"/>
            <p:cNvSpPr/>
            <p:nvPr/>
          </p:nvSpPr>
          <p:spPr>
            <a:xfrm>
              <a:off x="2400974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7" name="Google Shape;4617;p25"/>
            <p:cNvSpPr/>
            <p:nvPr/>
          </p:nvSpPr>
          <p:spPr>
            <a:xfrm>
              <a:off x="2253074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8" name="Google Shape;4618;p25"/>
            <p:cNvSpPr/>
            <p:nvPr/>
          </p:nvSpPr>
          <p:spPr>
            <a:xfrm>
              <a:off x="208667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9" name="Google Shape;4619;p25"/>
            <p:cNvSpPr/>
            <p:nvPr/>
          </p:nvSpPr>
          <p:spPr>
            <a:xfrm>
              <a:off x="195724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0" name="Google Shape;4620;p25"/>
            <p:cNvSpPr/>
            <p:nvPr/>
          </p:nvSpPr>
          <p:spPr>
            <a:xfrm>
              <a:off x="1790857" y="739552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1" name="Google Shape;4621;p25"/>
            <p:cNvSpPr/>
            <p:nvPr/>
          </p:nvSpPr>
          <p:spPr>
            <a:xfrm>
              <a:off x="164291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2" name="Google Shape;4622;p25"/>
            <p:cNvSpPr/>
            <p:nvPr/>
          </p:nvSpPr>
          <p:spPr>
            <a:xfrm>
              <a:off x="1513494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3" name="Google Shape;4623;p25"/>
            <p:cNvSpPr/>
            <p:nvPr/>
          </p:nvSpPr>
          <p:spPr>
            <a:xfrm>
              <a:off x="134709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4" name="Google Shape;4624;p25"/>
            <p:cNvSpPr/>
            <p:nvPr/>
          </p:nvSpPr>
          <p:spPr>
            <a:xfrm>
              <a:off x="1199178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5" name="Google Shape;4625;p25"/>
            <p:cNvSpPr/>
            <p:nvPr/>
          </p:nvSpPr>
          <p:spPr>
            <a:xfrm>
              <a:off x="1069761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6" name="Google Shape;4626;p25"/>
            <p:cNvSpPr/>
            <p:nvPr/>
          </p:nvSpPr>
          <p:spPr>
            <a:xfrm>
              <a:off x="903361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7" name="Google Shape;4627;p25"/>
            <p:cNvSpPr/>
            <p:nvPr/>
          </p:nvSpPr>
          <p:spPr>
            <a:xfrm>
              <a:off x="2400974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8" name="Google Shape;4628;p25"/>
            <p:cNvSpPr/>
            <p:nvPr/>
          </p:nvSpPr>
          <p:spPr>
            <a:xfrm>
              <a:off x="2253074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9" name="Google Shape;4629;p25"/>
            <p:cNvSpPr/>
            <p:nvPr/>
          </p:nvSpPr>
          <p:spPr>
            <a:xfrm>
              <a:off x="2086674" y="573137"/>
              <a:ext cx="166415" cy="166431"/>
            </a:xfrm>
            <a:custGeom>
              <a:avLst/>
              <a:gdLst/>
              <a:ahLst/>
              <a:cxnLst/>
              <a:rect l="l" t="t" r="r" b="b"/>
              <a:pathLst>
                <a:path w="1071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0" name="Google Shape;4630;p25"/>
            <p:cNvSpPr/>
            <p:nvPr/>
          </p:nvSpPr>
          <p:spPr>
            <a:xfrm>
              <a:off x="195724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1" name="Google Shape;4631;p25"/>
            <p:cNvSpPr/>
            <p:nvPr/>
          </p:nvSpPr>
          <p:spPr>
            <a:xfrm>
              <a:off x="1790857" y="573137"/>
              <a:ext cx="166400" cy="166431"/>
            </a:xfrm>
            <a:custGeom>
              <a:avLst/>
              <a:gdLst/>
              <a:ahLst/>
              <a:cxnLst/>
              <a:rect l="l" t="t" r="r" b="b"/>
              <a:pathLst>
                <a:path w="1071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2" name="Google Shape;4632;p25"/>
            <p:cNvSpPr/>
            <p:nvPr/>
          </p:nvSpPr>
          <p:spPr>
            <a:xfrm>
              <a:off x="164291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3" name="Google Shape;4633;p25"/>
            <p:cNvSpPr/>
            <p:nvPr/>
          </p:nvSpPr>
          <p:spPr>
            <a:xfrm>
              <a:off x="1513494" y="573137"/>
              <a:ext cx="129432" cy="166431"/>
            </a:xfrm>
            <a:custGeom>
              <a:avLst/>
              <a:gdLst/>
              <a:ahLst/>
              <a:cxnLst/>
              <a:rect l="l" t="t" r="r" b="b"/>
              <a:pathLst>
                <a:path w="833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4" name="Google Shape;4634;p25"/>
            <p:cNvSpPr/>
            <p:nvPr/>
          </p:nvSpPr>
          <p:spPr>
            <a:xfrm>
              <a:off x="2400974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5" name="Google Shape;4635;p25"/>
            <p:cNvSpPr/>
            <p:nvPr/>
          </p:nvSpPr>
          <p:spPr>
            <a:xfrm>
              <a:off x="2253074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6" name="Google Shape;4636;p25"/>
            <p:cNvSpPr/>
            <p:nvPr/>
          </p:nvSpPr>
          <p:spPr>
            <a:xfrm>
              <a:off x="2086674" y="443705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7" name="Google Shape;4637;p25"/>
            <p:cNvSpPr/>
            <p:nvPr/>
          </p:nvSpPr>
          <p:spPr>
            <a:xfrm>
              <a:off x="195724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8" name="Google Shape;4638;p25"/>
            <p:cNvSpPr/>
            <p:nvPr/>
          </p:nvSpPr>
          <p:spPr>
            <a:xfrm>
              <a:off x="1790857" y="443705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9" name="Google Shape;4639;p25"/>
            <p:cNvSpPr/>
            <p:nvPr/>
          </p:nvSpPr>
          <p:spPr>
            <a:xfrm>
              <a:off x="164291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0" name="Google Shape;4640;p25"/>
            <p:cNvSpPr/>
            <p:nvPr/>
          </p:nvSpPr>
          <p:spPr>
            <a:xfrm>
              <a:off x="1513494" y="443705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1" name="Google Shape;4641;p25"/>
            <p:cNvSpPr/>
            <p:nvPr/>
          </p:nvSpPr>
          <p:spPr>
            <a:xfrm>
              <a:off x="2400974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2" name="Google Shape;4642;p25"/>
            <p:cNvSpPr/>
            <p:nvPr/>
          </p:nvSpPr>
          <p:spPr>
            <a:xfrm>
              <a:off x="2253074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3" name="Google Shape;4643;p25"/>
            <p:cNvSpPr/>
            <p:nvPr/>
          </p:nvSpPr>
          <p:spPr>
            <a:xfrm>
              <a:off x="2086674" y="27732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4" name="Google Shape;4644;p25"/>
            <p:cNvSpPr/>
            <p:nvPr/>
          </p:nvSpPr>
          <p:spPr>
            <a:xfrm>
              <a:off x="195724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5" name="Google Shape;4645;p25"/>
            <p:cNvSpPr/>
            <p:nvPr/>
          </p:nvSpPr>
          <p:spPr>
            <a:xfrm>
              <a:off x="1790857" y="27732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6" name="Google Shape;4646;p25"/>
            <p:cNvSpPr/>
            <p:nvPr/>
          </p:nvSpPr>
          <p:spPr>
            <a:xfrm>
              <a:off x="164291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7" name="Google Shape;4647;p25"/>
            <p:cNvSpPr/>
            <p:nvPr/>
          </p:nvSpPr>
          <p:spPr>
            <a:xfrm>
              <a:off x="2400974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8" name="Google Shape;4648;p25"/>
            <p:cNvSpPr/>
            <p:nvPr/>
          </p:nvSpPr>
          <p:spPr>
            <a:xfrm>
              <a:off x="2253074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9" name="Google Shape;4649;p25"/>
            <p:cNvSpPr/>
            <p:nvPr/>
          </p:nvSpPr>
          <p:spPr>
            <a:xfrm>
              <a:off x="2086674" y="129404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0" name="Google Shape;4650;p25"/>
            <p:cNvSpPr/>
            <p:nvPr/>
          </p:nvSpPr>
          <p:spPr>
            <a:xfrm>
              <a:off x="195724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1" name="Google Shape;4651;p25"/>
            <p:cNvSpPr/>
            <p:nvPr/>
          </p:nvSpPr>
          <p:spPr>
            <a:xfrm>
              <a:off x="1790857" y="129404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2" name="Google Shape;4652;p25"/>
            <p:cNvSpPr/>
            <p:nvPr/>
          </p:nvSpPr>
          <p:spPr>
            <a:xfrm>
              <a:off x="2400974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3" name="Google Shape;4653;p25"/>
            <p:cNvSpPr/>
            <p:nvPr/>
          </p:nvSpPr>
          <p:spPr>
            <a:xfrm>
              <a:off x="2253074" y="-12"/>
              <a:ext cx="147916" cy="129432"/>
            </a:xfrm>
            <a:custGeom>
              <a:avLst/>
              <a:gdLst/>
              <a:ahLst/>
              <a:cxnLst/>
              <a:rect l="l" t="t" r="r" b="b"/>
              <a:pathLst>
                <a:path w="9523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4" name="Google Shape;4654;p25"/>
            <p:cNvSpPr/>
            <p:nvPr/>
          </p:nvSpPr>
          <p:spPr>
            <a:xfrm>
              <a:off x="2086674" y="-12"/>
              <a:ext cx="166415" cy="129432"/>
            </a:xfrm>
            <a:custGeom>
              <a:avLst/>
              <a:gdLst/>
              <a:ahLst/>
              <a:cxnLst/>
              <a:rect l="l" t="t" r="r" b="b"/>
              <a:pathLst>
                <a:path w="1071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5" name="Google Shape;4655;p25"/>
            <p:cNvSpPr/>
            <p:nvPr/>
          </p:nvSpPr>
          <p:spPr>
            <a:xfrm>
              <a:off x="195724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6" name="Google Shape;4656;p25"/>
            <p:cNvSpPr/>
            <p:nvPr/>
          </p:nvSpPr>
          <p:spPr>
            <a:xfrm>
              <a:off x="253040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7" name="Google Shape;4657;p25"/>
            <p:cNvSpPr/>
            <p:nvPr/>
          </p:nvSpPr>
          <p:spPr>
            <a:xfrm>
              <a:off x="267832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8" name="Google Shape;4658;p25"/>
            <p:cNvSpPr/>
            <p:nvPr/>
          </p:nvSpPr>
          <p:spPr>
            <a:xfrm>
              <a:off x="2807755" y="2070781"/>
              <a:ext cx="166431" cy="147916"/>
            </a:xfrm>
            <a:custGeom>
              <a:avLst/>
              <a:gdLst/>
              <a:ahLst/>
              <a:cxnLst/>
              <a:rect l="l" t="t" r="r" b="b"/>
              <a:pathLst>
                <a:path w="10715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9" name="Google Shape;4659;p25"/>
            <p:cNvSpPr/>
            <p:nvPr/>
          </p:nvSpPr>
          <p:spPr>
            <a:xfrm>
              <a:off x="297417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0" name="Google Shape;4660;p25"/>
            <p:cNvSpPr/>
            <p:nvPr/>
          </p:nvSpPr>
          <p:spPr>
            <a:xfrm>
              <a:off x="312208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1" name="Google Shape;4661;p25"/>
            <p:cNvSpPr/>
            <p:nvPr/>
          </p:nvSpPr>
          <p:spPr>
            <a:xfrm>
              <a:off x="326998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2" name="Google Shape;4662;p25"/>
            <p:cNvSpPr/>
            <p:nvPr/>
          </p:nvSpPr>
          <p:spPr>
            <a:xfrm>
              <a:off x="341790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3" name="Google Shape;4663;p25"/>
            <p:cNvSpPr/>
            <p:nvPr/>
          </p:nvSpPr>
          <p:spPr>
            <a:xfrm>
              <a:off x="3565818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4" name="Google Shape;4664;p25"/>
            <p:cNvSpPr/>
            <p:nvPr/>
          </p:nvSpPr>
          <p:spPr>
            <a:xfrm>
              <a:off x="3713719" y="2070781"/>
              <a:ext cx="147963" cy="147916"/>
            </a:xfrm>
            <a:custGeom>
              <a:avLst/>
              <a:gdLst/>
              <a:ahLst/>
              <a:cxnLst/>
              <a:rect l="l" t="t" r="r" b="b"/>
              <a:pathLst>
                <a:path w="9526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5" name="Google Shape;4665;p25"/>
            <p:cNvSpPr/>
            <p:nvPr/>
          </p:nvSpPr>
          <p:spPr>
            <a:xfrm>
              <a:off x="386166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6" name="Google Shape;4666;p25"/>
            <p:cNvSpPr/>
            <p:nvPr/>
          </p:nvSpPr>
          <p:spPr>
            <a:xfrm>
              <a:off x="400956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7" name="Google Shape;4667;p25"/>
            <p:cNvSpPr/>
            <p:nvPr/>
          </p:nvSpPr>
          <p:spPr>
            <a:xfrm>
              <a:off x="415748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8" name="Google Shape;4668;p25"/>
            <p:cNvSpPr/>
            <p:nvPr/>
          </p:nvSpPr>
          <p:spPr>
            <a:xfrm>
              <a:off x="430539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9" name="Google Shape;4669;p25"/>
            <p:cNvSpPr/>
            <p:nvPr/>
          </p:nvSpPr>
          <p:spPr>
            <a:xfrm>
              <a:off x="253040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0" name="Google Shape;4670;p25"/>
            <p:cNvSpPr/>
            <p:nvPr/>
          </p:nvSpPr>
          <p:spPr>
            <a:xfrm>
              <a:off x="267832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1" name="Google Shape;4671;p25"/>
            <p:cNvSpPr/>
            <p:nvPr/>
          </p:nvSpPr>
          <p:spPr>
            <a:xfrm>
              <a:off x="2807755" y="192286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2" name="Google Shape;4672;p25"/>
            <p:cNvSpPr/>
            <p:nvPr/>
          </p:nvSpPr>
          <p:spPr>
            <a:xfrm>
              <a:off x="297417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3" name="Google Shape;4673;p25"/>
            <p:cNvSpPr/>
            <p:nvPr/>
          </p:nvSpPr>
          <p:spPr>
            <a:xfrm>
              <a:off x="312208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4" name="Google Shape;4674;p25"/>
            <p:cNvSpPr/>
            <p:nvPr/>
          </p:nvSpPr>
          <p:spPr>
            <a:xfrm>
              <a:off x="326998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5" name="Google Shape;4675;p25"/>
            <p:cNvSpPr/>
            <p:nvPr/>
          </p:nvSpPr>
          <p:spPr>
            <a:xfrm>
              <a:off x="341790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6" name="Google Shape;4676;p25"/>
            <p:cNvSpPr/>
            <p:nvPr/>
          </p:nvSpPr>
          <p:spPr>
            <a:xfrm>
              <a:off x="3565818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7" name="Google Shape;4677;p25"/>
            <p:cNvSpPr/>
            <p:nvPr/>
          </p:nvSpPr>
          <p:spPr>
            <a:xfrm>
              <a:off x="3713719" y="192286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8" name="Google Shape;4678;p25"/>
            <p:cNvSpPr/>
            <p:nvPr/>
          </p:nvSpPr>
          <p:spPr>
            <a:xfrm>
              <a:off x="386166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9" name="Google Shape;4679;p25"/>
            <p:cNvSpPr/>
            <p:nvPr/>
          </p:nvSpPr>
          <p:spPr>
            <a:xfrm>
              <a:off x="400956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0" name="Google Shape;4680;p25"/>
            <p:cNvSpPr/>
            <p:nvPr/>
          </p:nvSpPr>
          <p:spPr>
            <a:xfrm>
              <a:off x="415748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1" name="Google Shape;4681;p25"/>
            <p:cNvSpPr/>
            <p:nvPr/>
          </p:nvSpPr>
          <p:spPr>
            <a:xfrm>
              <a:off x="430539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2" name="Google Shape;4682;p25"/>
            <p:cNvSpPr/>
            <p:nvPr/>
          </p:nvSpPr>
          <p:spPr>
            <a:xfrm>
              <a:off x="445331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3" name="Google Shape;4683;p25"/>
            <p:cNvSpPr/>
            <p:nvPr/>
          </p:nvSpPr>
          <p:spPr>
            <a:xfrm>
              <a:off x="4601215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4" name="Google Shape;4684;p25"/>
            <p:cNvSpPr/>
            <p:nvPr/>
          </p:nvSpPr>
          <p:spPr>
            <a:xfrm>
              <a:off x="253040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5" name="Google Shape;4685;p25"/>
            <p:cNvSpPr/>
            <p:nvPr/>
          </p:nvSpPr>
          <p:spPr>
            <a:xfrm>
              <a:off x="267832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6" name="Google Shape;4686;p25"/>
            <p:cNvSpPr/>
            <p:nvPr/>
          </p:nvSpPr>
          <p:spPr>
            <a:xfrm>
              <a:off x="2807755" y="175648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7" name="Google Shape;4687;p25"/>
            <p:cNvSpPr/>
            <p:nvPr/>
          </p:nvSpPr>
          <p:spPr>
            <a:xfrm>
              <a:off x="297417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8" name="Google Shape;4688;p25"/>
            <p:cNvSpPr/>
            <p:nvPr/>
          </p:nvSpPr>
          <p:spPr>
            <a:xfrm>
              <a:off x="312208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9" name="Google Shape;4689;p25"/>
            <p:cNvSpPr/>
            <p:nvPr/>
          </p:nvSpPr>
          <p:spPr>
            <a:xfrm>
              <a:off x="326998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0" name="Google Shape;4690;p25"/>
            <p:cNvSpPr/>
            <p:nvPr/>
          </p:nvSpPr>
          <p:spPr>
            <a:xfrm>
              <a:off x="341790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1" name="Google Shape;4691;p25"/>
            <p:cNvSpPr/>
            <p:nvPr/>
          </p:nvSpPr>
          <p:spPr>
            <a:xfrm>
              <a:off x="3565818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2" name="Google Shape;4692;p25"/>
            <p:cNvSpPr/>
            <p:nvPr/>
          </p:nvSpPr>
          <p:spPr>
            <a:xfrm>
              <a:off x="3713719" y="175648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3" name="Google Shape;4693;p25"/>
            <p:cNvSpPr/>
            <p:nvPr/>
          </p:nvSpPr>
          <p:spPr>
            <a:xfrm>
              <a:off x="386166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4" name="Google Shape;4694;p25"/>
            <p:cNvSpPr/>
            <p:nvPr/>
          </p:nvSpPr>
          <p:spPr>
            <a:xfrm>
              <a:off x="400956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5" name="Google Shape;4695;p25"/>
            <p:cNvSpPr/>
            <p:nvPr/>
          </p:nvSpPr>
          <p:spPr>
            <a:xfrm>
              <a:off x="415748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6" name="Google Shape;4696;p25"/>
            <p:cNvSpPr/>
            <p:nvPr/>
          </p:nvSpPr>
          <p:spPr>
            <a:xfrm>
              <a:off x="430539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7" name="Google Shape;4697;p25"/>
            <p:cNvSpPr/>
            <p:nvPr/>
          </p:nvSpPr>
          <p:spPr>
            <a:xfrm>
              <a:off x="445331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8" name="Google Shape;4698;p25"/>
            <p:cNvSpPr/>
            <p:nvPr/>
          </p:nvSpPr>
          <p:spPr>
            <a:xfrm>
              <a:off x="4601215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9" name="Google Shape;4699;p25"/>
            <p:cNvSpPr/>
            <p:nvPr/>
          </p:nvSpPr>
          <p:spPr>
            <a:xfrm>
              <a:off x="253040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0" name="Google Shape;4700;p25"/>
            <p:cNvSpPr/>
            <p:nvPr/>
          </p:nvSpPr>
          <p:spPr>
            <a:xfrm>
              <a:off x="267832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1" name="Google Shape;4701;p25"/>
            <p:cNvSpPr/>
            <p:nvPr/>
          </p:nvSpPr>
          <p:spPr>
            <a:xfrm>
              <a:off x="2807755" y="162704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2" name="Google Shape;4702;p25"/>
            <p:cNvSpPr/>
            <p:nvPr/>
          </p:nvSpPr>
          <p:spPr>
            <a:xfrm>
              <a:off x="297417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3" name="Google Shape;4703;p25"/>
            <p:cNvSpPr/>
            <p:nvPr/>
          </p:nvSpPr>
          <p:spPr>
            <a:xfrm>
              <a:off x="312208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4" name="Google Shape;4704;p25"/>
            <p:cNvSpPr/>
            <p:nvPr/>
          </p:nvSpPr>
          <p:spPr>
            <a:xfrm>
              <a:off x="326998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5" name="Google Shape;4705;p25"/>
            <p:cNvSpPr/>
            <p:nvPr/>
          </p:nvSpPr>
          <p:spPr>
            <a:xfrm>
              <a:off x="341790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6" name="Google Shape;4706;p25"/>
            <p:cNvSpPr/>
            <p:nvPr/>
          </p:nvSpPr>
          <p:spPr>
            <a:xfrm>
              <a:off x="3565818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7" name="Google Shape;4707;p25"/>
            <p:cNvSpPr/>
            <p:nvPr/>
          </p:nvSpPr>
          <p:spPr>
            <a:xfrm>
              <a:off x="3713719" y="162704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8" name="Google Shape;4708;p25"/>
            <p:cNvSpPr/>
            <p:nvPr/>
          </p:nvSpPr>
          <p:spPr>
            <a:xfrm>
              <a:off x="386166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9" name="Google Shape;4709;p25"/>
            <p:cNvSpPr/>
            <p:nvPr/>
          </p:nvSpPr>
          <p:spPr>
            <a:xfrm>
              <a:off x="400956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0" name="Google Shape;4710;p25"/>
            <p:cNvSpPr/>
            <p:nvPr/>
          </p:nvSpPr>
          <p:spPr>
            <a:xfrm>
              <a:off x="415748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1" name="Google Shape;4711;p25"/>
            <p:cNvSpPr/>
            <p:nvPr/>
          </p:nvSpPr>
          <p:spPr>
            <a:xfrm>
              <a:off x="430539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2" name="Google Shape;4712;p25"/>
            <p:cNvSpPr/>
            <p:nvPr/>
          </p:nvSpPr>
          <p:spPr>
            <a:xfrm>
              <a:off x="445331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3" name="Google Shape;4713;p25"/>
            <p:cNvSpPr/>
            <p:nvPr/>
          </p:nvSpPr>
          <p:spPr>
            <a:xfrm>
              <a:off x="4601215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4" name="Google Shape;4714;p25"/>
            <p:cNvSpPr/>
            <p:nvPr/>
          </p:nvSpPr>
          <p:spPr>
            <a:xfrm>
              <a:off x="253040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5" name="Google Shape;4715;p25"/>
            <p:cNvSpPr/>
            <p:nvPr/>
          </p:nvSpPr>
          <p:spPr>
            <a:xfrm>
              <a:off x="267832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6" name="Google Shape;4716;p25"/>
            <p:cNvSpPr/>
            <p:nvPr/>
          </p:nvSpPr>
          <p:spPr>
            <a:xfrm>
              <a:off x="2807755" y="1460633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7" name="Google Shape;4717;p25"/>
            <p:cNvSpPr/>
            <p:nvPr/>
          </p:nvSpPr>
          <p:spPr>
            <a:xfrm>
              <a:off x="297417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8" name="Google Shape;4718;p25"/>
            <p:cNvSpPr/>
            <p:nvPr/>
          </p:nvSpPr>
          <p:spPr>
            <a:xfrm>
              <a:off x="312208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9" name="Google Shape;4719;p25"/>
            <p:cNvSpPr/>
            <p:nvPr/>
          </p:nvSpPr>
          <p:spPr>
            <a:xfrm>
              <a:off x="326998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0" name="Google Shape;4720;p25"/>
            <p:cNvSpPr/>
            <p:nvPr/>
          </p:nvSpPr>
          <p:spPr>
            <a:xfrm>
              <a:off x="341790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1" name="Google Shape;4721;p25"/>
            <p:cNvSpPr/>
            <p:nvPr/>
          </p:nvSpPr>
          <p:spPr>
            <a:xfrm>
              <a:off x="3565818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2" name="Google Shape;4722;p25"/>
            <p:cNvSpPr/>
            <p:nvPr/>
          </p:nvSpPr>
          <p:spPr>
            <a:xfrm>
              <a:off x="3713719" y="1460633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3" name="Google Shape;4723;p25"/>
            <p:cNvSpPr/>
            <p:nvPr/>
          </p:nvSpPr>
          <p:spPr>
            <a:xfrm>
              <a:off x="386166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4" name="Google Shape;4724;p25"/>
            <p:cNvSpPr/>
            <p:nvPr/>
          </p:nvSpPr>
          <p:spPr>
            <a:xfrm>
              <a:off x="400956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5" name="Google Shape;4725;p25"/>
            <p:cNvSpPr/>
            <p:nvPr/>
          </p:nvSpPr>
          <p:spPr>
            <a:xfrm>
              <a:off x="415748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6" name="Google Shape;4726;p25"/>
            <p:cNvSpPr/>
            <p:nvPr/>
          </p:nvSpPr>
          <p:spPr>
            <a:xfrm>
              <a:off x="430539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7" name="Google Shape;4727;p25"/>
            <p:cNvSpPr/>
            <p:nvPr/>
          </p:nvSpPr>
          <p:spPr>
            <a:xfrm>
              <a:off x="445331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8" name="Google Shape;4728;p25"/>
            <p:cNvSpPr/>
            <p:nvPr/>
          </p:nvSpPr>
          <p:spPr>
            <a:xfrm>
              <a:off x="4601215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9" name="Google Shape;4729;p25"/>
            <p:cNvSpPr/>
            <p:nvPr/>
          </p:nvSpPr>
          <p:spPr>
            <a:xfrm>
              <a:off x="253040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0" name="Google Shape;4730;p25"/>
            <p:cNvSpPr/>
            <p:nvPr/>
          </p:nvSpPr>
          <p:spPr>
            <a:xfrm>
              <a:off x="267832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1" name="Google Shape;4731;p25"/>
            <p:cNvSpPr/>
            <p:nvPr/>
          </p:nvSpPr>
          <p:spPr>
            <a:xfrm>
              <a:off x="2807755" y="1331201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2" name="Google Shape;4732;p25"/>
            <p:cNvSpPr/>
            <p:nvPr/>
          </p:nvSpPr>
          <p:spPr>
            <a:xfrm>
              <a:off x="297417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3" name="Google Shape;4733;p25"/>
            <p:cNvSpPr/>
            <p:nvPr/>
          </p:nvSpPr>
          <p:spPr>
            <a:xfrm>
              <a:off x="312208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4" name="Google Shape;4734;p25"/>
            <p:cNvSpPr/>
            <p:nvPr/>
          </p:nvSpPr>
          <p:spPr>
            <a:xfrm>
              <a:off x="326998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5" name="Google Shape;4735;p25"/>
            <p:cNvSpPr/>
            <p:nvPr/>
          </p:nvSpPr>
          <p:spPr>
            <a:xfrm>
              <a:off x="341790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6" name="Google Shape;4736;p25"/>
            <p:cNvSpPr/>
            <p:nvPr/>
          </p:nvSpPr>
          <p:spPr>
            <a:xfrm>
              <a:off x="3565818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7" name="Google Shape;4737;p25"/>
            <p:cNvSpPr/>
            <p:nvPr/>
          </p:nvSpPr>
          <p:spPr>
            <a:xfrm>
              <a:off x="3713719" y="1331201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8" name="Google Shape;4738;p25"/>
            <p:cNvSpPr/>
            <p:nvPr/>
          </p:nvSpPr>
          <p:spPr>
            <a:xfrm>
              <a:off x="386166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9" name="Google Shape;4739;p25"/>
            <p:cNvSpPr/>
            <p:nvPr/>
          </p:nvSpPr>
          <p:spPr>
            <a:xfrm>
              <a:off x="400956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0" name="Google Shape;4740;p25"/>
            <p:cNvSpPr/>
            <p:nvPr/>
          </p:nvSpPr>
          <p:spPr>
            <a:xfrm>
              <a:off x="415748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1" name="Google Shape;4741;p25"/>
            <p:cNvSpPr/>
            <p:nvPr/>
          </p:nvSpPr>
          <p:spPr>
            <a:xfrm>
              <a:off x="430539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2" name="Google Shape;4742;p25"/>
            <p:cNvSpPr/>
            <p:nvPr/>
          </p:nvSpPr>
          <p:spPr>
            <a:xfrm>
              <a:off x="445331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3" name="Google Shape;4743;p25"/>
            <p:cNvSpPr/>
            <p:nvPr/>
          </p:nvSpPr>
          <p:spPr>
            <a:xfrm>
              <a:off x="4601215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4" name="Google Shape;4744;p25"/>
            <p:cNvSpPr/>
            <p:nvPr/>
          </p:nvSpPr>
          <p:spPr>
            <a:xfrm>
              <a:off x="253040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5" name="Google Shape;4745;p25"/>
            <p:cNvSpPr/>
            <p:nvPr/>
          </p:nvSpPr>
          <p:spPr>
            <a:xfrm>
              <a:off x="267832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6" name="Google Shape;4746;p25"/>
            <p:cNvSpPr/>
            <p:nvPr/>
          </p:nvSpPr>
          <p:spPr>
            <a:xfrm>
              <a:off x="2807755" y="118328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7" name="Google Shape;4747;p25"/>
            <p:cNvSpPr/>
            <p:nvPr/>
          </p:nvSpPr>
          <p:spPr>
            <a:xfrm>
              <a:off x="297417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8" name="Google Shape;4748;p25"/>
            <p:cNvSpPr/>
            <p:nvPr/>
          </p:nvSpPr>
          <p:spPr>
            <a:xfrm>
              <a:off x="312208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9" name="Google Shape;4749;p25"/>
            <p:cNvSpPr/>
            <p:nvPr/>
          </p:nvSpPr>
          <p:spPr>
            <a:xfrm>
              <a:off x="326998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0" name="Google Shape;4750;p25"/>
            <p:cNvSpPr/>
            <p:nvPr/>
          </p:nvSpPr>
          <p:spPr>
            <a:xfrm>
              <a:off x="341790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1" name="Google Shape;4751;p25"/>
            <p:cNvSpPr/>
            <p:nvPr/>
          </p:nvSpPr>
          <p:spPr>
            <a:xfrm>
              <a:off x="3565818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2" name="Google Shape;4752;p25"/>
            <p:cNvSpPr/>
            <p:nvPr/>
          </p:nvSpPr>
          <p:spPr>
            <a:xfrm>
              <a:off x="3713719" y="118328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3" name="Google Shape;4753;p25"/>
            <p:cNvSpPr/>
            <p:nvPr/>
          </p:nvSpPr>
          <p:spPr>
            <a:xfrm>
              <a:off x="386166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4" name="Google Shape;4754;p25"/>
            <p:cNvSpPr/>
            <p:nvPr/>
          </p:nvSpPr>
          <p:spPr>
            <a:xfrm>
              <a:off x="400956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5" name="Google Shape;4755;p25"/>
            <p:cNvSpPr/>
            <p:nvPr/>
          </p:nvSpPr>
          <p:spPr>
            <a:xfrm>
              <a:off x="415748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6" name="Google Shape;4756;p25"/>
            <p:cNvSpPr/>
            <p:nvPr/>
          </p:nvSpPr>
          <p:spPr>
            <a:xfrm>
              <a:off x="430539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7" name="Google Shape;4757;p25"/>
            <p:cNvSpPr/>
            <p:nvPr/>
          </p:nvSpPr>
          <p:spPr>
            <a:xfrm>
              <a:off x="253040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8" name="Google Shape;4758;p25"/>
            <p:cNvSpPr/>
            <p:nvPr/>
          </p:nvSpPr>
          <p:spPr>
            <a:xfrm>
              <a:off x="267832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9" name="Google Shape;4759;p25"/>
            <p:cNvSpPr/>
            <p:nvPr/>
          </p:nvSpPr>
          <p:spPr>
            <a:xfrm>
              <a:off x="2807755" y="101690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0" name="Google Shape;4760;p25"/>
            <p:cNvSpPr/>
            <p:nvPr/>
          </p:nvSpPr>
          <p:spPr>
            <a:xfrm>
              <a:off x="297417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1" name="Google Shape;4761;p25"/>
            <p:cNvSpPr/>
            <p:nvPr/>
          </p:nvSpPr>
          <p:spPr>
            <a:xfrm>
              <a:off x="312208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2" name="Google Shape;4762;p25"/>
            <p:cNvSpPr/>
            <p:nvPr/>
          </p:nvSpPr>
          <p:spPr>
            <a:xfrm>
              <a:off x="326998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3" name="Google Shape;4763;p25"/>
            <p:cNvSpPr/>
            <p:nvPr/>
          </p:nvSpPr>
          <p:spPr>
            <a:xfrm>
              <a:off x="341790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4" name="Google Shape;4764;p25"/>
            <p:cNvSpPr/>
            <p:nvPr/>
          </p:nvSpPr>
          <p:spPr>
            <a:xfrm>
              <a:off x="3565818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5" name="Google Shape;4765;p25"/>
            <p:cNvSpPr/>
            <p:nvPr/>
          </p:nvSpPr>
          <p:spPr>
            <a:xfrm>
              <a:off x="3713719" y="101690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6" name="Google Shape;4766;p25"/>
            <p:cNvSpPr/>
            <p:nvPr/>
          </p:nvSpPr>
          <p:spPr>
            <a:xfrm>
              <a:off x="386166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7" name="Google Shape;4767;p25"/>
            <p:cNvSpPr/>
            <p:nvPr/>
          </p:nvSpPr>
          <p:spPr>
            <a:xfrm>
              <a:off x="400956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8" name="Google Shape;4768;p25"/>
            <p:cNvSpPr/>
            <p:nvPr/>
          </p:nvSpPr>
          <p:spPr>
            <a:xfrm>
              <a:off x="415748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9" name="Google Shape;4769;p25"/>
            <p:cNvSpPr/>
            <p:nvPr/>
          </p:nvSpPr>
          <p:spPr>
            <a:xfrm>
              <a:off x="253040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0" name="Google Shape;4770;p25"/>
            <p:cNvSpPr/>
            <p:nvPr/>
          </p:nvSpPr>
          <p:spPr>
            <a:xfrm>
              <a:off x="267832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1" name="Google Shape;4771;p25"/>
            <p:cNvSpPr/>
            <p:nvPr/>
          </p:nvSpPr>
          <p:spPr>
            <a:xfrm>
              <a:off x="2807755" y="88746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2" name="Google Shape;4772;p25"/>
            <p:cNvSpPr/>
            <p:nvPr/>
          </p:nvSpPr>
          <p:spPr>
            <a:xfrm>
              <a:off x="297417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3" name="Google Shape;4773;p25"/>
            <p:cNvSpPr/>
            <p:nvPr/>
          </p:nvSpPr>
          <p:spPr>
            <a:xfrm>
              <a:off x="312208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4" name="Google Shape;4774;p25"/>
            <p:cNvSpPr/>
            <p:nvPr/>
          </p:nvSpPr>
          <p:spPr>
            <a:xfrm>
              <a:off x="326998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5" name="Google Shape;4775;p25"/>
            <p:cNvSpPr/>
            <p:nvPr/>
          </p:nvSpPr>
          <p:spPr>
            <a:xfrm>
              <a:off x="341790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6" name="Google Shape;4776;p25"/>
            <p:cNvSpPr/>
            <p:nvPr/>
          </p:nvSpPr>
          <p:spPr>
            <a:xfrm>
              <a:off x="3565818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7" name="Google Shape;4777;p25"/>
            <p:cNvSpPr/>
            <p:nvPr/>
          </p:nvSpPr>
          <p:spPr>
            <a:xfrm>
              <a:off x="3713719" y="88746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8" name="Google Shape;4778;p25"/>
            <p:cNvSpPr/>
            <p:nvPr/>
          </p:nvSpPr>
          <p:spPr>
            <a:xfrm>
              <a:off x="386166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9" name="Google Shape;4779;p25"/>
            <p:cNvSpPr/>
            <p:nvPr/>
          </p:nvSpPr>
          <p:spPr>
            <a:xfrm>
              <a:off x="400956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0" name="Google Shape;4780;p25"/>
            <p:cNvSpPr/>
            <p:nvPr/>
          </p:nvSpPr>
          <p:spPr>
            <a:xfrm>
              <a:off x="415748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1" name="Google Shape;4781;p25"/>
            <p:cNvSpPr/>
            <p:nvPr/>
          </p:nvSpPr>
          <p:spPr>
            <a:xfrm>
              <a:off x="253040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2" name="Google Shape;4782;p25"/>
            <p:cNvSpPr/>
            <p:nvPr/>
          </p:nvSpPr>
          <p:spPr>
            <a:xfrm>
              <a:off x="267832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3" name="Google Shape;4783;p25"/>
            <p:cNvSpPr/>
            <p:nvPr/>
          </p:nvSpPr>
          <p:spPr>
            <a:xfrm>
              <a:off x="2807755" y="739552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4" y="952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4" name="Google Shape;4784;p25"/>
            <p:cNvSpPr/>
            <p:nvPr/>
          </p:nvSpPr>
          <p:spPr>
            <a:xfrm>
              <a:off x="297417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5" name="Google Shape;4785;p25"/>
            <p:cNvSpPr/>
            <p:nvPr/>
          </p:nvSpPr>
          <p:spPr>
            <a:xfrm>
              <a:off x="312208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6" name="Google Shape;4786;p25"/>
            <p:cNvSpPr/>
            <p:nvPr/>
          </p:nvSpPr>
          <p:spPr>
            <a:xfrm>
              <a:off x="326998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7" name="Google Shape;4787;p25"/>
            <p:cNvSpPr/>
            <p:nvPr/>
          </p:nvSpPr>
          <p:spPr>
            <a:xfrm>
              <a:off x="3417902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8" name="Google Shape;4788;p25"/>
            <p:cNvSpPr/>
            <p:nvPr/>
          </p:nvSpPr>
          <p:spPr>
            <a:xfrm>
              <a:off x="3565818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9" name="Google Shape;4789;p25"/>
            <p:cNvSpPr/>
            <p:nvPr/>
          </p:nvSpPr>
          <p:spPr>
            <a:xfrm>
              <a:off x="3713719" y="739552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5" y="9524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0" name="Google Shape;4790;p25"/>
            <p:cNvSpPr/>
            <p:nvPr/>
          </p:nvSpPr>
          <p:spPr>
            <a:xfrm>
              <a:off x="386166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1" name="Google Shape;4791;p25"/>
            <p:cNvSpPr/>
            <p:nvPr/>
          </p:nvSpPr>
          <p:spPr>
            <a:xfrm>
              <a:off x="400956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2" name="Google Shape;4792;p25"/>
            <p:cNvSpPr/>
            <p:nvPr/>
          </p:nvSpPr>
          <p:spPr>
            <a:xfrm>
              <a:off x="253040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3" name="Google Shape;4793;p25"/>
            <p:cNvSpPr/>
            <p:nvPr/>
          </p:nvSpPr>
          <p:spPr>
            <a:xfrm>
              <a:off x="267832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4" name="Google Shape;4794;p25"/>
            <p:cNvSpPr/>
            <p:nvPr/>
          </p:nvSpPr>
          <p:spPr>
            <a:xfrm>
              <a:off x="2807755" y="573137"/>
              <a:ext cx="166431" cy="166431"/>
            </a:xfrm>
            <a:custGeom>
              <a:avLst/>
              <a:gdLst/>
              <a:ahLst/>
              <a:cxnLst/>
              <a:rect l="l" t="t" r="r" b="b"/>
              <a:pathLst>
                <a:path w="10715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4" y="10715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5" name="Google Shape;4795;p25"/>
            <p:cNvSpPr/>
            <p:nvPr/>
          </p:nvSpPr>
          <p:spPr>
            <a:xfrm>
              <a:off x="297417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6" name="Google Shape;4796;p25"/>
            <p:cNvSpPr/>
            <p:nvPr/>
          </p:nvSpPr>
          <p:spPr>
            <a:xfrm>
              <a:off x="3122086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7" name="Google Shape;4797;p25"/>
            <p:cNvSpPr/>
            <p:nvPr/>
          </p:nvSpPr>
          <p:spPr>
            <a:xfrm>
              <a:off x="326998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8" name="Google Shape;4798;p25"/>
            <p:cNvSpPr/>
            <p:nvPr/>
          </p:nvSpPr>
          <p:spPr>
            <a:xfrm>
              <a:off x="3417902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9" name="Google Shape;4799;p25"/>
            <p:cNvSpPr/>
            <p:nvPr/>
          </p:nvSpPr>
          <p:spPr>
            <a:xfrm>
              <a:off x="253040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0" name="Google Shape;4800;p25"/>
            <p:cNvSpPr/>
            <p:nvPr/>
          </p:nvSpPr>
          <p:spPr>
            <a:xfrm>
              <a:off x="267832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1" name="Google Shape;4801;p25"/>
            <p:cNvSpPr/>
            <p:nvPr/>
          </p:nvSpPr>
          <p:spPr>
            <a:xfrm>
              <a:off x="2807755" y="443705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4" y="833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2" name="Google Shape;4802;p25"/>
            <p:cNvSpPr/>
            <p:nvPr/>
          </p:nvSpPr>
          <p:spPr>
            <a:xfrm>
              <a:off x="297417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3" name="Google Shape;4803;p25"/>
            <p:cNvSpPr/>
            <p:nvPr/>
          </p:nvSpPr>
          <p:spPr>
            <a:xfrm>
              <a:off x="3122086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4" name="Google Shape;4804;p25"/>
            <p:cNvSpPr/>
            <p:nvPr/>
          </p:nvSpPr>
          <p:spPr>
            <a:xfrm>
              <a:off x="326998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5" name="Google Shape;4805;p25"/>
            <p:cNvSpPr/>
            <p:nvPr/>
          </p:nvSpPr>
          <p:spPr>
            <a:xfrm>
              <a:off x="3417902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6" name="Google Shape;4806;p25"/>
            <p:cNvSpPr/>
            <p:nvPr/>
          </p:nvSpPr>
          <p:spPr>
            <a:xfrm>
              <a:off x="253040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7" name="Google Shape;4807;p25"/>
            <p:cNvSpPr/>
            <p:nvPr/>
          </p:nvSpPr>
          <p:spPr>
            <a:xfrm>
              <a:off x="267832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8" name="Google Shape;4808;p25"/>
            <p:cNvSpPr/>
            <p:nvPr/>
          </p:nvSpPr>
          <p:spPr>
            <a:xfrm>
              <a:off x="2807755" y="27732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9" name="Google Shape;4809;p25"/>
            <p:cNvSpPr/>
            <p:nvPr/>
          </p:nvSpPr>
          <p:spPr>
            <a:xfrm>
              <a:off x="297417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0" name="Google Shape;4810;p25"/>
            <p:cNvSpPr/>
            <p:nvPr/>
          </p:nvSpPr>
          <p:spPr>
            <a:xfrm>
              <a:off x="3122086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1" name="Google Shape;4811;p25"/>
            <p:cNvSpPr/>
            <p:nvPr/>
          </p:nvSpPr>
          <p:spPr>
            <a:xfrm>
              <a:off x="326998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2" name="Google Shape;4812;p25"/>
            <p:cNvSpPr/>
            <p:nvPr/>
          </p:nvSpPr>
          <p:spPr>
            <a:xfrm>
              <a:off x="2530406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3" name="Google Shape;4813;p25"/>
            <p:cNvSpPr/>
            <p:nvPr/>
          </p:nvSpPr>
          <p:spPr>
            <a:xfrm>
              <a:off x="267832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4" name="Google Shape;4814;p25"/>
            <p:cNvSpPr/>
            <p:nvPr/>
          </p:nvSpPr>
          <p:spPr>
            <a:xfrm>
              <a:off x="2807755" y="129404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5" name="Google Shape;4815;p25"/>
            <p:cNvSpPr/>
            <p:nvPr/>
          </p:nvSpPr>
          <p:spPr>
            <a:xfrm>
              <a:off x="2974170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6" name="Google Shape;4816;p25"/>
            <p:cNvSpPr/>
            <p:nvPr/>
          </p:nvSpPr>
          <p:spPr>
            <a:xfrm>
              <a:off x="3122086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7" name="Google Shape;4817;p25"/>
            <p:cNvSpPr/>
            <p:nvPr/>
          </p:nvSpPr>
          <p:spPr>
            <a:xfrm>
              <a:off x="2530406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8" name="Google Shape;4818;p25"/>
            <p:cNvSpPr/>
            <p:nvPr/>
          </p:nvSpPr>
          <p:spPr>
            <a:xfrm>
              <a:off x="267832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9" name="Google Shape;4819;p25"/>
            <p:cNvSpPr/>
            <p:nvPr/>
          </p:nvSpPr>
          <p:spPr>
            <a:xfrm>
              <a:off x="2807755" y="-12"/>
              <a:ext cx="166431" cy="129432"/>
            </a:xfrm>
            <a:custGeom>
              <a:avLst/>
              <a:gdLst/>
              <a:ahLst/>
              <a:cxnLst/>
              <a:rect l="l" t="t" r="r" b="b"/>
              <a:pathLst>
                <a:path w="10715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0" name="Google Shape;4820;p25"/>
            <p:cNvSpPr/>
            <p:nvPr/>
          </p:nvSpPr>
          <p:spPr>
            <a:xfrm>
              <a:off x="2974170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21" name="Google Shape;4821;p25"/>
          <p:cNvGrpSpPr/>
          <p:nvPr/>
        </p:nvGrpSpPr>
        <p:grpSpPr>
          <a:xfrm flipH="1">
            <a:off x="-1055437" y="935378"/>
            <a:ext cx="1443946" cy="721968"/>
            <a:chOff x="311697" y="-12"/>
            <a:chExt cx="4437449" cy="2218709"/>
          </a:xfrm>
        </p:grpSpPr>
        <p:sp>
          <p:nvSpPr>
            <p:cNvPr id="4822" name="Google Shape;4822;p25"/>
            <p:cNvSpPr/>
            <p:nvPr/>
          </p:nvSpPr>
          <p:spPr>
            <a:xfrm>
              <a:off x="2400974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3" name="Google Shape;4823;p25"/>
            <p:cNvSpPr/>
            <p:nvPr/>
          </p:nvSpPr>
          <p:spPr>
            <a:xfrm>
              <a:off x="2253074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4" name="Google Shape;4824;p25"/>
            <p:cNvSpPr/>
            <p:nvPr/>
          </p:nvSpPr>
          <p:spPr>
            <a:xfrm>
              <a:off x="208667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5" name="Google Shape;4825;p25"/>
            <p:cNvSpPr/>
            <p:nvPr/>
          </p:nvSpPr>
          <p:spPr>
            <a:xfrm>
              <a:off x="195724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6" name="Google Shape;4826;p25"/>
            <p:cNvSpPr/>
            <p:nvPr/>
          </p:nvSpPr>
          <p:spPr>
            <a:xfrm>
              <a:off x="1790857" y="2070781"/>
              <a:ext cx="166400" cy="147916"/>
            </a:xfrm>
            <a:custGeom>
              <a:avLst/>
              <a:gdLst/>
              <a:ahLst/>
              <a:cxnLst/>
              <a:rect l="l" t="t" r="r" b="b"/>
              <a:pathLst>
                <a:path w="1071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7" name="Google Shape;4827;p25"/>
            <p:cNvSpPr/>
            <p:nvPr/>
          </p:nvSpPr>
          <p:spPr>
            <a:xfrm>
              <a:off x="164291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8" name="Google Shape;4828;p25"/>
            <p:cNvSpPr/>
            <p:nvPr/>
          </p:nvSpPr>
          <p:spPr>
            <a:xfrm>
              <a:off x="1513494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9" name="Google Shape;4829;p25"/>
            <p:cNvSpPr/>
            <p:nvPr/>
          </p:nvSpPr>
          <p:spPr>
            <a:xfrm>
              <a:off x="134709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0" name="Google Shape;4830;p25"/>
            <p:cNvSpPr/>
            <p:nvPr/>
          </p:nvSpPr>
          <p:spPr>
            <a:xfrm>
              <a:off x="119917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1" name="Google Shape;4831;p25"/>
            <p:cNvSpPr/>
            <p:nvPr/>
          </p:nvSpPr>
          <p:spPr>
            <a:xfrm>
              <a:off x="1069761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2" name="Google Shape;4832;p25"/>
            <p:cNvSpPr/>
            <p:nvPr/>
          </p:nvSpPr>
          <p:spPr>
            <a:xfrm>
              <a:off x="903361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3" name="Google Shape;4833;p25"/>
            <p:cNvSpPr/>
            <p:nvPr/>
          </p:nvSpPr>
          <p:spPr>
            <a:xfrm>
              <a:off x="755430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4" name="Google Shape;4834;p25"/>
            <p:cNvSpPr/>
            <p:nvPr/>
          </p:nvSpPr>
          <p:spPr>
            <a:xfrm>
              <a:off x="625998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5" name="Google Shape;4835;p25"/>
            <p:cNvSpPr/>
            <p:nvPr/>
          </p:nvSpPr>
          <p:spPr>
            <a:xfrm>
              <a:off x="2400974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6" name="Google Shape;4836;p25"/>
            <p:cNvSpPr/>
            <p:nvPr/>
          </p:nvSpPr>
          <p:spPr>
            <a:xfrm>
              <a:off x="225307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7" name="Google Shape;4837;p25"/>
            <p:cNvSpPr/>
            <p:nvPr/>
          </p:nvSpPr>
          <p:spPr>
            <a:xfrm>
              <a:off x="208667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8" name="Google Shape;4838;p25"/>
            <p:cNvSpPr/>
            <p:nvPr/>
          </p:nvSpPr>
          <p:spPr>
            <a:xfrm>
              <a:off x="195724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9" name="Google Shape;4839;p25"/>
            <p:cNvSpPr/>
            <p:nvPr/>
          </p:nvSpPr>
          <p:spPr>
            <a:xfrm>
              <a:off x="1790857" y="192286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0" name="Google Shape;4840;p25"/>
            <p:cNvSpPr/>
            <p:nvPr/>
          </p:nvSpPr>
          <p:spPr>
            <a:xfrm>
              <a:off x="164291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1" name="Google Shape;4841;p25"/>
            <p:cNvSpPr/>
            <p:nvPr/>
          </p:nvSpPr>
          <p:spPr>
            <a:xfrm>
              <a:off x="1513494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2" name="Google Shape;4842;p25"/>
            <p:cNvSpPr/>
            <p:nvPr/>
          </p:nvSpPr>
          <p:spPr>
            <a:xfrm>
              <a:off x="134709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3" name="Google Shape;4843;p25"/>
            <p:cNvSpPr/>
            <p:nvPr/>
          </p:nvSpPr>
          <p:spPr>
            <a:xfrm>
              <a:off x="119917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4" name="Google Shape;4844;p25"/>
            <p:cNvSpPr/>
            <p:nvPr/>
          </p:nvSpPr>
          <p:spPr>
            <a:xfrm>
              <a:off x="1069761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5" name="Google Shape;4845;p25"/>
            <p:cNvSpPr/>
            <p:nvPr/>
          </p:nvSpPr>
          <p:spPr>
            <a:xfrm>
              <a:off x="903361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6" name="Google Shape;4846;p25"/>
            <p:cNvSpPr/>
            <p:nvPr/>
          </p:nvSpPr>
          <p:spPr>
            <a:xfrm>
              <a:off x="755430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7" name="Google Shape;4847;p25"/>
            <p:cNvSpPr/>
            <p:nvPr/>
          </p:nvSpPr>
          <p:spPr>
            <a:xfrm>
              <a:off x="625998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8" name="Google Shape;4848;p25"/>
            <p:cNvSpPr/>
            <p:nvPr/>
          </p:nvSpPr>
          <p:spPr>
            <a:xfrm>
              <a:off x="459598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9" name="Google Shape;4849;p25"/>
            <p:cNvSpPr/>
            <p:nvPr/>
          </p:nvSpPr>
          <p:spPr>
            <a:xfrm>
              <a:off x="311697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0" name="Google Shape;4850;p25"/>
            <p:cNvSpPr/>
            <p:nvPr/>
          </p:nvSpPr>
          <p:spPr>
            <a:xfrm>
              <a:off x="2400974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1" name="Google Shape;4851;p25"/>
            <p:cNvSpPr/>
            <p:nvPr/>
          </p:nvSpPr>
          <p:spPr>
            <a:xfrm>
              <a:off x="225307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2" name="Google Shape;4852;p25"/>
            <p:cNvSpPr/>
            <p:nvPr/>
          </p:nvSpPr>
          <p:spPr>
            <a:xfrm>
              <a:off x="208667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3" name="Google Shape;4853;p25"/>
            <p:cNvSpPr/>
            <p:nvPr/>
          </p:nvSpPr>
          <p:spPr>
            <a:xfrm>
              <a:off x="195724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4" name="Google Shape;4854;p25"/>
            <p:cNvSpPr/>
            <p:nvPr/>
          </p:nvSpPr>
          <p:spPr>
            <a:xfrm>
              <a:off x="1790857" y="175648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5" name="Google Shape;4855;p25"/>
            <p:cNvSpPr/>
            <p:nvPr/>
          </p:nvSpPr>
          <p:spPr>
            <a:xfrm>
              <a:off x="164291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6" name="Google Shape;4856;p25"/>
            <p:cNvSpPr/>
            <p:nvPr/>
          </p:nvSpPr>
          <p:spPr>
            <a:xfrm>
              <a:off x="1513494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7" name="Google Shape;4857;p25"/>
            <p:cNvSpPr/>
            <p:nvPr/>
          </p:nvSpPr>
          <p:spPr>
            <a:xfrm>
              <a:off x="134709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8" name="Google Shape;4858;p25"/>
            <p:cNvSpPr/>
            <p:nvPr/>
          </p:nvSpPr>
          <p:spPr>
            <a:xfrm>
              <a:off x="119917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9" name="Google Shape;4859;p25"/>
            <p:cNvSpPr/>
            <p:nvPr/>
          </p:nvSpPr>
          <p:spPr>
            <a:xfrm>
              <a:off x="1069761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0" name="Google Shape;4860;p25"/>
            <p:cNvSpPr/>
            <p:nvPr/>
          </p:nvSpPr>
          <p:spPr>
            <a:xfrm>
              <a:off x="903361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1" name="Google Shape;4861;p25"/>
            <p:cNvSpPr/>
            <p:nvPr/>
          </p:nvSpPr>
          <p:spPr>
            <a:xfrm>
              <a:off x="755430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2" name="Google Shape;4862;p25"/>
            <p:cNvSpPr/>
            <p:nvPr/>
          </p:nvSpPr>
          <p:spPr>
            <a:xfrm>
              <a:off x="625998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3" name="Google Shape;4863;p25"/>
            <p:cNvSpPr/>
            <p:nvPr/>
          </p:nvSpPr>
          <p:spPr>
            <a:xfrm>
              <a:off x="459598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4" name="Google Shape;4864;p25"/>
            <p:cNvSpPr/>
            <p:nvPr/>
          </p:nvSpPr>
          <p:spPr>
            <a:xfrm>
              <a:off x="311697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5" name="Google Shape;4865;p25"/>
            <p:cNvSpPr/>
            <p:nvPr/>
          </p:nvSpPr>
          <p:spPr>
            <a:xfrm>
              <a:off x="2400974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6" name="Google Shape;4866;p25"/>
            <p:cNvSpPr/>
            <p:nvPr/>
          </p:nvSpPr>
          <p:spPr>
            <a:xfrm>
              <a:off x="225307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7" name="Google Shape;4867;p25"/>
            <p:cNvSpPr/>
            <p:nvPr/>
          </p:nvSpPr>
          <p:spPr>
            <a:xfrm>
              <a:off x="208667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8" name="Google Shape;4868;p25"/>
            <p:cNvSpPr/>
            <p:nvPr/>
          </p:nvSpPr>
          <p:spPr>
            <a:xfrm>
              <a:off x="195724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9" name="Google Shape;4869;p25"/>
            <p:cNvSpPr/>
            <p:nvPr/>
          </p:nvSpPr>
          <p:spPr>
            <a:xfrm>
              <a:off x="1790857" y="162704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0" name="Google Shape;4870;p25"/>
            <p:cNvSpPr/>
            <p:nvPr/>
          </p:nvSpPr>
          <p:spPr>
            <a:xfrm>
              <a:off x="164291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1" name="Google Shape;4871;p25"/>
            <p:cNvSpPr/>
            <p:nvPr/>
          </p:nvSpPr>
          <p:spPr>
            <a:xfrm>
              <a:off x="1513494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2" name="Google Shape;4872;p25"/>
            <p:cNvSpPr/>
            <p:nvPr/>
          </p:nvSpPr>
          <p:spPr>
            <a:xfrm>
              <a:off x="134709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3" name="Google Shape;4873;p25"/>
            <p:cNvSpPr/>
            <p:nvPr/>
          </p:nvSpPr>
          <p:spPr>
            <a:xfrm>
              <a:off x="119917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4" name="Google Shape;4874;p25"/>
            <p:cNvSpPr/>
            <p:nvPr/>
          </p:nvSpPr>
          <p:spPr>
            <a:xfrm>
              <a:off x="1069761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5" name="Google Shape;4875;p25"/>
            <p:cNvSpPr/>
            <p:nvPr/>
          </p:nvSpPr>
          <p:spPr>
            <a:xfrm>
              <a:off x="903361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6" name="Google Shape;4876;p25"/>
            <p:cNvSpPr/>
            <p:nvPr/>
          </p:nvSpPr>
          <p:spPr>
            <a:xfrm>
              <a:off x="755430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7" name="Google Shape;4877;p25"/>
            <p:cNvSpPr/>
            <p:nvPr/>
          </p:nvSpPr>
          <p:spPr>
            <a:xfrm>
              <a:off x="625998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8" name="Google Shape;4878;p25"/>
            <p:cNvSpPr/>
            <p:nvPr/>
          </p:nvSpPr>
          <p:spPr>
            <a:xfrm>
              <a:off x="459598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9" name="Google Shape;4879;p25"/>
            <p:cNvSpPr/>
            <p:nvPr/>
          </p:nvSpPr>
          <p:spPr>
            <a:xfrm>
              <a:off x="311697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0" name="Google Shape;4880;p25"/>
            <p:cNvSpPr/>
            <p:nvPr/>
          </p:nvSpPr>
          <p:spPr>
            <a:xfrm>
              <a:off x="2400974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1" name="Google Shape;4881;p25"/>
            <p:cNvSpPr/>
            <p:nvPr/>
          </p:nvSpPr>
          <p:spPr>
            <a:xfrm>
              <a:off x="225307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2" name="Google Shape;4882;p25"/>
            <p:cNvSpPr/>
            <p:nvPr/>
          </p:nvSpPr>
          <p:spPr>
            <a:xfrm>
              <a:off x="208667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3" name="Google Shape;4883;p25"/>
            <p:cNvSpPr/>
            <p:nvPr/>
          </p:nvSpPr>
          <p:spPr>
            <a:xfrm>
              <a:off x="195724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4" name="Google Shape;4884;p25"/>
            <p:cNvSpPr/>
            <p:nvPr/>
          </p:nvSpPr>
          <p:spPr>
            <a:xfrm>
              <a:off x="1790857" y="1460633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5" name="Google Shape;4885;p25"/>
            <p:cNvSpPr/>
            <p:nvPr/>
          </p:nvSpPr>
          <p:spPr>
            <a:xfrm>
              <a:off x="164291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6" name="Google Shape;4886;p25"/>
            <p:cNvSpPr/>
            <p:nvPr/>
          </p:nvSpPr>
          <p:spPr>
            <a:xfrm>
              <a:off x="1513494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7" name="Google Shape;4887;p25"/>
            <p:cNvSpPr/>
            <p:nvPr/>
          </p:nvSpPr>
          <p:spPr>
            <a:xfrm>
              <a:off x="134709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8" name="Google Shape;4888;p25"/>
            <p:cNvSpPr/>
            <p:nvPr/>
          </p:nvSpPr>
          <p:spPr>
            <a:xfrm>
              <a:off x="119917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9" name="Google Shape;4889;p25"/>
            <p:cNvSpPr/>
            <p:nvPr/>
          </p:nvSpPr>
          <p:spPr>
            <a:xfrm>
              <a:off x="1069761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0" name="Google Shape;4890;p25"/>
            <p:cNvSpPr/>
            <p:nvPr/>
          </p:nvSpPr>
          <p:spPr>
            <a:xfrm>
              <a:off x="903361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1" name="Google Shape;4891;p25"/>
            <p:cNvSpPr/>
            <p:nvPr/>
          </p:nvSpPr>
          <p:spPr>
            <a:xfrm>
              <a:off x="755430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2" name="Google Shape;4892;p25"/>
            <p:cNvSpPr/>
            <p:nvPr/>
          </p:nvSpPr>
          <p:spPr>
            <a:xfrm>
              <a:off x="625998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3" name="Google Shape;4893;p25"/>
            <p:cNvSpPr/>
            <p:nvPr/>
          </p:nvSpPr>
          <p:spPr>
            <a:xfrm>
              <a:off x="459598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4" name="Google Shape;4894;p25"/>
            <p:cNvSpPr/>
            <p:nvPr/>
          </p:nvSpPr>
          <p:spPr>
            <a:xfrm>
              <a:off x="311697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5" name="Google Shape;4895;p25"/>
            <p:cNvSpPr/>
            <p:nvPr/>
          </p:nvSpPr>
          <p:spPr>
            <a:xfrm>
              <a:off x="2400974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6" name="Google Shape;4896;p25"/>
            <p:cNvSpPr/>
            <p:nvPr/>
          </p:nvSpPr>
          <p:spPr>
            <a:xfrm>
              <a:off x="225307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7" name="Google Shape;4897;p25"/>
            <p:cNvSpPr/>
            <p:nvPr/>
          </p:nvSpPr>
          <p:spPr>
            <a:xfrm>
              <a:off x="208667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8" name="Google Shape;4898;p25"/>
            <p:cNvSpPr/>
            <p:nvPr/>
          </p:nvSpPr>
          <p:spPr>
            <a:xfrm>
              <a:off x="195724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9" name="Google Shape;4899;p25"/>
            <p:cNvSpPr/>
            <p:nvPr/>
          </p:nvSpPr>
          <p:spPr>
            <a:xfrm>
              <a:off x="1790857" y="1331201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0" name="Google Shape;4900;p25"/>
            <p:cNvSpPr/>
            <p:nvPr/>
          </p:nvSpPr>
          <p:spPr>
            <a:xfrm>
              <a:off x="164291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1" name="Google Shape;4901;p25"/>
            <p:cNvSpPr/>
            <p:nvPr/>
          </p:nvSpPr>
          <p:spPr>
            <a:xfrm>
              <a:off x="1513494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2" name="Google Shape;4902;p25"/>
            <p:cNvSpPr/>
            <p:nvPr/>
          </p:nvSpPr>
          <p:spPr>
            <a:xfrm>
              <a:off x="134709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3" name="Google Shape;4903;p25"/>
            <p:cNvSpPr/>
            <p:nvPr/>
          </p:nvSpPr>
          <p:spPr>
            <a:xfrm>
              <a:off x="119917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4" name="Google Shape;4904;p25"/>
            <p:cNvSpPr/>
            <p:nvPr/>
          </p:nvSpPr>
          <p:spPr>
            <a:xfrm>
              <a:off x="1069761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5" name="Google Shape;4905;p25"/>
            <p:cNvSpPr/>
            <p:nvPr/>
          </p:nvSpPr>
          <p:spPr>
            <a:xfrm>
              <a:off x="903361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6" name="Google Shape;4906;p25"/>
            <p:cNvSpPr/>
            <p:nvPr/>
          </p:nvSpPr>
          <p:spPr>
            <a:xfrm>
              <a:off x="755430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7" name="Google Shape;4907;p25"/>
            <p:cNvSpPr/>
            <p:nvPr/>
          </p:nvSpPr>
          <p:spPr>
            <a:xfrm>
              <a:off x="625998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8" name="Google Shape;4908;p25"/>
            <p:cNvSpPr/>
            <p:nvPr/>
          </p:nvSpPr>
          <p:spPr>
            <a:xfrm>
              <a:off x="459598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9" name="Google Shape;4909;p25"/>
            <p:cNvSpPr/>
            <p:nvPr/>
          </p:nvSpPr>
          <p:spPr>
            <a:xfrm>
              <a:off x="2400974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0" name="Google Shape;4910;p25"/>
            <p:cNvSpPr/>
            <p:nvPr/>
          </p:nvSpPr>
          <p:spPr>
            <a:xfrm>
              <a:off x="2253074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1" name="Google Shape;4911;p25"/>
            <p:cNvSpPr/>
            <p:nvPr/>
          </p:nvSpPr>
          <p:spPr>
            <a:xfrm>
              <a:off x="208667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2" name="Google Shape;4912;p25"/>
            <p:cNvSpPr/>
            <p:nvPr/>
          </p:nvSpPr>
          <p:spPr>
            <a:xfrm>
              <a:off x="195724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3" name="Google Shape;4913;p25"/>
            <p:cNvSpPr/>
            <p:nvPr/>
          </p:nvSpPr>
          <p:spPr>
            <a:xfrm>
              <a:off x="1790857" y="118328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4" name="Google Shape;4914;p25"/>
            <p:cNvSpPr/>
            <p:nvPr/>
          </p:nvSpPr>
          <p:spPr>
            <a:xfrm>
              <a:off x="164291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5" name="Google Shape;4915;p25"/>
            <p:cNvSpPr/>
            <p:nvPr/>
          </p:nvSpPr>
          <p:spPr>
            <a:xfrm>
              <a:off x="1513494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6" name="Google Shape;4916;p25"/>
            <p:cNvSpPr/>
            <p:nvPr/>
          </p:nvSpPr>
          <p:spPr>
            <a:xfrm>
              <a:off x="134709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7" name="Google Shape;4917;p25"/>
            <p:cNvSpPr/>
            <p:nvPr/>
          </p:nvSpPr>
          <p:spPr>
            <a:xfrm>
              <a:off x="119917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8" name="Google Shape;4918;p25"/>
            <p:cNvSpPr/>
            <p:nvPr/>
          </p:nvSpPr>
          <p:spPr>
            <a:xfrm>
              <a:off x="1069761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9" name="Google Shape;4919;p25"/>
            <p:cNvSpPr/>
            <p:nvPr/>
          </p:nvSpPr>
          <p:spPr>
            <a:xfrm>
              <a:off x="903361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0" name="Google Shape;4920;p25"/>
            <p:cNvSpPr/>
            <p:nvPr/>
          </p:nvSpPr>
          <p:spPr>
            <a:xfrm>
              <a:off x="755430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1" name="Google Shape;4921;p25"/>
            <p:cNvSpPr/>
            <p:nvPr/>
          </p:nvSpPr>
          <p:spPr>
            <a:xfrm>
              <a:off x="626013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2" y="9523"/>
                  </a:lnTo>
                  <a:lnTo>
                    <a:pt x="833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2" name="Google Shape;4922;p25"/>
            <p:cNvSpPr/>
            <p:nvPr/>
          </p:nvSpPr>
          <p:spPr>
            <a:xfrm>
              <a:off x="2400974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3" name="Google Shape;4923;p25"/>
            <p:cNvSpPr/>
            <p:nvPr/>
          </p:nvSpPr>
          <p:spPr>
            <a:xfrm>
              <a:off x="2253074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4" name="Google Shape;4924;p25"/>
            <p:cNvSpPr/>
            <p:nvPr/>
          </p:nvSpPr>
          <p:spPr>
            <a:xfrm>
              <a:off x="208667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5" name="Google Shape;4925;p25"/>
            <p:cNvSpPr/>
            <p:nvPr/>
          </p:nvSpPr>
          <p:spPr>
            <a:xfrm>
              <a:off x="195724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6" name="Google Shape;4926;p25"/>
            <p:cNvSpPr/>
            <p:nvPr/>
          </p:nvSpPr>
          <p:spPr>
            <a:xfrm>
              <a:off x="1790857" y="101690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7" name="Google Shape;4927;p25"/>
            <p:cNvSpPr/>
            <p:nvPr/>
          </p:nvSpPr>
          <p:spPr>
            <a:xfrm>
              <a:off x="164291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8" name="Google Shape;4928;p25"/>
            <p:cNvSpPr/>
            <p:nvPr/>
          </p:nvSpPr>
          <p:spPr>
            <a:xfrm>
              <a:off x="1513494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9" name="Google Shape;4929;p25"/>
            <p:cNvSpPr/>
            <p:nvPr/>
          </p:nvSpPr>
          <p:spPr>
            <a:xfrm>
              <a:off x="134709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0" name="Google Shape;4930;p25"/>
            <p:cNvSpPr/>
            <p:nvPr/>
          </p:nvSpPr>
          <p:spPr>
            <a:xfrm>
              <a:off x="1199178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1" name="Google Shape;4931;p25"/>
            <p:cNvSpPr/>
            <p:nvPr/>
          </p:nvSpPr>
          <p:spPr>
            <a:xfrm>
              <a:off x="1069761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2" name="Google Shape;4932;p25"/>
            <p:cNvSpPr/>
            <p:nvPr/>
          </p:nvSpPr>
          <p:spPr>
            <a:xfrm>
              <a:off x="903361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3" name="Google Shape;4933;p25"/>
            <p:cNvSpPr/>
            <p:nvPr/>
          </p:nvSpPr>
          <p:spPr>
            <a:xfrm>
              <a:off x="755430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4" name="Google Shape;4934;p25"/>
            <p:cNvSpPr/>
            <p:nvPr/>
          </p:nvSpPr>
          <p:spPr>
            <a:xfrm>
              <a:off x="2400974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5" name="Google Shape;4935;p25"/>
            <p:cNvSpPr/>
            <p:nvPr/>
          </p:nvSpPr>
          <p:spPr>
            <a:xfrm>
              <a:off x="2253074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6" name="Google Shape;4936;p25"/>
            <p:cNvSpPr/>
            <p:nvPr/>
          </p:nvSpPr>
          <p:spPr>
            <a:xfrm>
              <a:off x="208667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7" name="Google Shape;4937;p25"/>
            <p:cNvSpPr/>
            <p:nvPr/>
          </p:nvSpPr>
          <p:spPr>
            <a:xfrm>
              <a:off x="195724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8" name="Google Shape;4938;p25"/>
            <p:cNvSpPr/>
            <p:nvPr/>
          </p:nvSpPr>
          <p:spPr>
            <a:xfrm>
              <a:off x="1790857" y="88746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9" name="Google Shape;4939;p25"/>
            <p:cNvSpPr/>
            <p:nvPr/>
          </p:nvSpPr>
          <p:spPr>
            <a:xfrm>
              <a:off x="164291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0" name="Google Shape;4940;p25"/>
            <p:cNvSpPr/>
            <p:nvPr/>
          </p:nvSpPr>
          <p:spPr>
            <a:xfrm>
              <a:off x="1513494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1" name="Google Shape;4941;p25"/>
            <p:cNvSpPr/>
            <p:nvPr/>
          </p:nvSpPr>
          <p:spPr>
            <a:xfrm>
              <a:off x="134709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2" name="Google Shape;4942;p25"/>
            <p:cNvSpPr/>
            <p:nvPr/>
          </p:nvSpPr>
          <p:spPr>
            <a:xfrm>
              <a:off x="1199178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3" name="Google Shape;4943;p25"/>
            <p:cNvSpPr/>
            <p:nvPr/>
          </p:nvSpPr>
          <p:spPr>
            <a:xfrm>
              <a:off x="1069761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4" name="Google Shape;4944;p25"/>
            <p:cNvSpPr/>
            <p:nvPr/>
          </p:nvSpPr>
          <p:spPr>
            <a:xfrm>
              <a:off x="903361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5" name="Google Shape;4945;p25"/>
            <p:cNvSpPr/>
            <p:nvPr/>
          </p:nvSpPr>
          <p:spPr>
            <a:xfrm>
              <a:off x="755430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6" name="Google Shape;4946;p25"/>
            <p:cNvSpPr/>
            <p:nvPr/>
          </p:nvSpPr>
          <p:spPr>
            <a:xfrm>
              <a:off x="2400974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7" name="Google Shape;4947;p25"/>
            <p:cNvSpPr/>
            <p:nvPr/>
          </p:nvSpPr>
          <p:spPr>
            <a:xfrm>
              <a:off x="2253074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8" name="Google Shape;4948;p25"/>
            <p:cNvSpPr/>
            <p:nvPr/>
          </p:nvSpPr>
          <p:spPr>
            <a:xfrm>
              <a:off x="208667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9" name="Google Shape;4949;p25"/>
            <p:cNvSpPr/>
            <p:nvPr/>
          </p:nvSpPr>
          <p:spPr>
            <a:xfrm>
              <a:off x="195724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0" name="Google Shape;4950;p25"/>
            <p:cNvSpPr/>
            <p:nvPr/>
          </p:nvSpPr>
          <p:spPr>
            <a:xfrm>
              <a:off x="1790857" y="739552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1" name="Google Shape;4951;p25"/>
            <p:cNvSpPr/>
            <p:nvPr/>
          </p:nvSpPr>
          <p:spPr>
            <a:xfrm>
              <a:off x="164291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2" name="Google Shape;4952;p25"/>
            <p:cNvSpPr/>
            <p:nvPr/>
          </p:nvSpPr>
          <p:spPr>
            <a:xfrm>
              <a:off x="1513494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3" name="Google Shape;4953;p25"/>
            <p:cNvSpPr/>
            <p:nvPr/>
          </p:nvSpPr>
          <p:spPr>
            <a:xfrm>
              <a:off x="134709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4" name="Google Shape;4954;p25"/>
            <p:cNvSpPr/>
            <p:nvPr/>
          </p:nvSpPr>
          <p:spPr>
            <a:xfrm>
              <a:off x="1199178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5" name="Google Shape;4955;p25"/>
            <p:cNvSpPr/>
            <p:nvPr/>
          </p:nvSpPr>
          <p:spPr>
            <a:xfrm>
              <a:off x="1069761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6" name="Google Shape;4956;p25"/>
            <p:cNvSpPr/>
            <p:nvPr/>
          </p:nvSpPr>
          <p:spPr>
            <a:xfrm>
              <a:off x="903361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7" name="Google Shape;4957;p25"/>
            <p:cNvSpPr/>
            <p:nvPr/>
          </p:nvSpPr>
          <p:spPr>
            <a:xfrm>
              <a:off x="2400974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8" name="Google Shape;4958;p25"/>
            <p:cNvSpPr/>
            <p:nvPr/>
          </p:nvSpPr>
          <p:spPr>
            <a:xfrm>
              <a:off x="2253074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9" name="Google Shape;4959;p25"/>
            <p:cNvSpPr/>
            <p:nvPr/>
          </p:nvSpPr>
          <p:spPr>
            <a:xfrm>
              <a:off x="2086674" y="573137"/>
              <a:ext cx="166415" cy="166431"/>
            </a:xfrm>
            <a:custGeom>
              <a:avLst/>
              <a:gdLst/>
              <a:ahLst/>
              <a:cxnLst/>
              <a:rect l="l" t="t" r="r" b="b"/>
              <a:pathLst>
                <a:path w="1071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0" name="Google Shape;4960;p25"/>
            <p:cNvSpPr/>
            <p:nvPr/>
          </p:nvSpPr>
          <p:spPr>
            <a:xfrm>
              <a:off x="195724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1" name="Google Shape;4961;p25"/>
            <p:cNvSpPr/>
            <p:nvPr/>
          </p:nvSpPr>
          <p:spPr>
            <a:xfrm>
              <a:off x="1790857" y="573137"/>
              <a:ext cx="166400" cy="166431"/>
            </a:xfrm>
            <a:custGeom>
              <a:avLst/>
              <a:gdLst/>
              <a:ahLst/>
              <a:cxnLst/>
              <a:rect l="l" t="t" r="r" b="b"/>
              <a:pathLst>
                <a:path w="1071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2" name="Google Shape;4962;p25"/>
            <p:cNvSpPr/>
            <p:nvPr/>
          </p:nvSpPr>
          <p:spPr>
            <a:xfrm>
              <a:off x="164291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3" name="Google Shape;4963;p25"/>
            <p:cNvSpPr/>
            <p:nvPr/>
          </p:nvSpPr>
          <p:spPr>
            <a:xfrm>
              <a:off x="1513494" y="573137"/>
              <a:ext cx="129432" cy="166431"/>
            </a:xfrm>
            <a:custGeom>
              <a:avLst/>
              <a:gdLst/>
              <a:ahLst/>
              <a:cxnLst/>
              <a:rect l="l" t="t" r="r" b="b"/>
              <a:pathLst>
                <a:path w="833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4" name="Google Shape;4964;p25"/>
            <p:cNvSpPr/>
            <p:nvPr/>
          </p:nvSpPr>
          <p:spPr>
            <a:xfrm>
              <a:off x="2400974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5" name="Google Shape;4965;p25"/>
            <p:cNvSpPr/>
            <p:nvPr/>
          </p:nvSpPr>
          <p:spPr>
            <a:xfrm>
              <a:off x="2253074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6" name="Google Shape;4966;p25"/>
            <p:cNvSpPr/>
            <p:nvPr/>
          </p:nvSpPr>
          <p:spPr>
            <a:xfrm>
              <a:off x="2086674" y="443705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7" name="Google Shape;4967;p25"/>
            <p:cNvSpPr/>
            <p:nvPr/>
          </p:nvSpPr>
          <p:spPr>
            <a:xfrm>
              <a:off x="195724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8" name="Google Shape;4968;p25"/>
            <p:cNvSpPr/>
            <p:nvPr/>
          </p:nvSpPr>
          <p:spPr>
            <a:xfrm>
              <a:off x="1790857" y="443705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9" name="Google Shape;4969;p25"/>
            <p:cNvSpPr/>
            <p:nvPr/>
          </p:nvSpPr>
          <p:spPr>
            <a:xfrm>
              <a:off x="164291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0" name="Google Shape;4970;p25"/>
            <p:cNvSpPr/>
            <p:nvPr/>
          </p:nvSpPr>
          <p:spPr>
            <a:xfrm>
              <a:off x="1513494" y="443705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1" name="Google Shape;4971;p25"/>
            <p:cNvSpPr/>
            <p:nvPr/>
          </p:nvSpPr>
          <p:spPr>
            <a:xfrm>
              <a:off x="2400974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2" name="Google Shape;4972;p25"/>
            <p:cNvSpPr/>
            <p:nvPr/>
          </p:nvSpPr>
          <p:spPr>
            <a:xfrm>
              <a:off x="2253074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3" name="Google Shape;4973;p25"/>
            <p:cNvSpPr/>
            <p:nvPr/>
          </p:nvSpPr>
          <p:spPr>
            <a:xfrm>
              <a:off x="2086674" y="27732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4" name="Google Shape;4974;p25"/>
            <p:cNvSpPr/>
            <p:nvPr/>
          </p:nvSpPr>
          <p:spPr>
            <a:xfrm>
              <a:off x="195724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5" name="Google Shape;4975;p25"/>
            <p:cNvSpPr/>
            <p:nvPr/>
          </p:nvSpPr>
          <p:spPr>
            <a:xfrm>
              <a:off x="1790857" y="27732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6" name="Google Shape;4976;p25"/>
            <p:cNvSpPr/>
            <p:nvPr/>
          </p:nvSpPr>
          <p:spPr>
            <a:xfrm>
              <a:off x="164291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7" name="Google Shape;4977;p25"/>
            <p:cNvSpPr/>
            <p:nvPr/>
          </p:nvSpPr>
          <p:spPr>
            <a:xfrm>
              <a:off x="2400974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8" name="Google Shape;4978;p25"/>
            <p:cNvSpPr/>
            <p:nvPr/>
          </p:nvSpPr>
          <p:spPr>
            <a:xfrm>
              <a:off x="2253074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9" name="Google Shape;4979;p25"/>
            <p:cNvSpPr/>
            <p:nvPr/>
          </p:nvSpPr>
          <p:spPr>
            <a:xfrm>
              <a:off x="2086674" y="129404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0" name="Google Shape;4980;p25"/>
            <p:cNvSpPr/>
            <p:nvPr/>
          </p:nvSpPr>
          <p:spPr>
            <a:xfrm>
              <a:off x="195724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1" name="Google Shape;4981;p25"/>
            <p:cNvSpPr/>
            <p:nvPr/>
          </p:nvSpPr>
          <p:spPr>
            <a:xfrm>
              <a:off x="1790857" y="129404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2" name="Google Shape;4982;p25"/>
            <p:cNvSpPr/>
            <p:nvPr/>
          </p:nvSpPr>
          <p:spPr>
            <a:xfrm>
              <a:off x="2400974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3" name="Google Shape;4983;p25"/>
            <p:cNvSpPr/>
            <p:nvPr/>
          </p:nvSpPr>
          <p:spPr>
            <a:xfrm>
              <a:off x="2253074" y="-12"/>
              <a:ext cx="147916" cy="129432"/>
            </a:xfrm>
            <a:custGeom>
              <a:avLst/>
              <a:gdLst/>
              <a:ahLst/>
              <a:cxnLst/>
              <a:rect l="l" t="t" r="r" b="b"/>
              <a:pathLst>
                <a:path w="9523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4" name="Google Shape;4984;p25"/>
            <p:cNvSpPr/>
            <p:nvPr/>
          </p:nvSpPr>
          <p:spPr>
            <a:xfrm>
              <a:off x="2086674" y="-12"/>
              <a:ext cx="166415" cy="129432"/>
            </a:xfrm>
            <a:custGeom>
              <a:avLst/>
              <a:gdLst/>
              <a:ahLst/>
              <a:cxnLst/>
              <a:rect l="l" t="t" r="r" b="b"/>
              <a:pathLst>
                <a:path w="1071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5" name="Google Shape;4985;p25"/>
            <p:cNvSpPr/>
            <p:nvPr/>
          </p:nvSpPr>
          <p:spPr>
            <a:xfrm>
              <a:off x="195724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6" name="Google Shape;4986;p25"/>
            <p:cNvSpPr/>
            <p:nvPr/>
          </p:nvSpPr>
          <p:spPr>
            <a:xfrm>
              <a:off x="253040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7" name="Google Shape;4987;p25"/>
            <p:cNvSpPr/>
            <p:nvPr/>
          </p:nvSpPr>
          <p:spPr>
            <a:xfrm>
              <a:off x="267832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8" name="Google Shape;4988;p25"/>
            <p:cNvSpPr/>
            <p:nvPr/>
          </p:nvSpPr>
          <p:spPr>
            <a:xfrm>
              <a:off x="2807755" y="2070781"/>
              <a:ext cx="166431" cy="147916"/>
            </a:xfrm>
            <a:custGeom>
              <a:avLst/>
              <a:gdLst/>
              <a:ahLst/>
              <a:cxnLst/>
              <a:rect l="l" t="t" r="r" b="b"/>
              <a:pathLst>
                <a:path w="10715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9" name="Google Shape;4989;p25"/>
            <p:cNvSpPr/>
            <p:nvPr/>
          </p:nvSpPr>
          <p:spPr>
            <a:xfrm>
              <a:off x="297417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0" name="Google Shape;4990;p25"/>
            <p:cNvSpPr/>
            <p:nvPr/>
          </p:nvSpPr>
          <p:spPr>
            <a:xfrm>
              <a:off x="312208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1" name="Google Shape;4991;p25"/>
            <p:cNvSpPr/>
            <p:nvPr/>
          </p:nvSpPr>
          <p:spPr>
            <a:xfrm>
              <a:off x="326998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2" name="Google Shape;4992;p25"/>
            <p:cNvSpPr/>
            <p:nvPr/>
          </p:nvSpPr>
          <p:spPr>
            <a:xfrm>
              <a:off x="341790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3" name="Google Shape;4993;p25"/>
            <p:cNvSpPr/>
            <p:nvPr/>
          </p:nvSpPr>
          <p:spPr>
            <a:xfrm>
              <a:off x="3565818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4" name="Google Shape;4994;p25"/>
            <p:cNvSpPr/>
            <p:nvPr/>
          </p:nvSpPr>
          <p:spPr>
            <a:xfrm>
              <a:off x="3713719" y="2070781"/>
              <a:ext cx="147963" cy="147916"/>
            </a:xfrm>
            <a:custGeom>
              <a:avLst/>
              <a:gdLst/>
              <a:ahLst/>
              <a:cxnLst/>
              <a:rect l="l" t="t" r="r" b="b"/>
              <a:pathLst>
                <a:path w="9526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5" name="Google Shape;4995;p25"/>
            <p:cNvSpPr/>
            <p:nvPr/>
          </p:nvSpPr>
          <p:spPr>
            <a:xfrm>
              <a:off x="386166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6" name="Google Shape;4996;p25"/>
            <p:cNvSpPr/>
            <p:nvPr/>
          </p:nvSpPr>
          <p:spPr>
            <a:xfrm>
              <a:off x="400956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7" name="Google Shape;4997;p25"/>
            <p:cNvSpPr/>
            <p:nvPr/>
          </p:nvSpPr>
          <p:spPr>
            <a:xfrm>
              <a:off x="415748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8" name="Google Shape;4998;p25"/>
            <p:cNvSpPr/>
            <p:nvPr/>
          </p:nvSpPr>
          <p:spPr>
            <a:xfrm>
              <a:off x="430539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9" name="Google Shape;4999;p25"/>
            <p:cNvSpPr/>
            <p:nvPr/>
          </p:nvSpPr>
          <p:spPr>
            <a:xfrm>
              <a:off x="253040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0" name="Google Shape;5000;p25"/>
            <p:cNvSpPr/>
            <p:nvPr/>
          </p:nvSpPr>
          <p:spPr>
            <a:xfrm>
              <a:off x="267832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1" name="Google Shape;5001;p25"/>
            <p:cNvSpPr/>
            <p:nvPr/>
          </p:nvSpPr>
          <p:spPr>
            <a:xfrm>
              <a:off x="2807755" y="192286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2" name="Google Shape;5002;p25"/>
            <p:cNvSpPr/>
            <p:nvPr/>
          </p:nvSpPr>
          <p:spPr>
            <a:xfrm>
              <a:off x="297417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3" name="Google Shape;5003;p25"/>
            <p:cNvSpPr/>
            <p:nvPr/>
          </p:nvSpPr>
          <p:spPr>
            <a:xfrm>
              <a:off x="312208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4" name="Google Shape;5004;p25"/>
            <p:cNvSpPr/>
            <p:nvPr/>
          </p:nvSpPr>
          <p:spPr>
            <a:xfrm>
              <a:off x="326998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5" name="Google Shape;5005;p25"/>
            <p:cNvSpPr/>
            <p:nvPr/>
          </p:nvSpPr>
          <p:spPr>
            <a:xfrm>
              <a:off x="341790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6" name="Google Shape;5006;p25"/>
            <p:cNvSpPr/>
            <p:nvPr/>
          </p:nvSpPr>
          <p:spPr>
            <a:xfrm>
              <a:off x="3565818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7" name="Google Shape;5007;p25"/>
            <p:cNvSpPr/>
            <p:nvPr/>
          </p:nvSpPr>
          <p:spPr>
            <a:xfrm>
              <a:off x="3713719" y="192286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8" name="Google Shape;5008;p25"/>
            <p:cNvSpPr/>
            <p:nvPr/>
          </p:nvSpPr>
          <p:spPr>
            <a:xfrm>
              <a:off x="386166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9" name="Google Shape;5009;p25"/>
            <p:cNvSpPr/>
            <p:nvPr/>
          </p:nvSpPr>
          <p:spPr>
            <a:xfrm>
              <a:off x="400956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0" name="Google Shape;5010;p25"/>
            <p:cNvSpPr/>
            <p:nvPr/>
          </p:nvSpPr>
          <p:spPr>
            <a:xfrm>
              <a:off x="415748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1" name="Google Shape;5011;p25"/>
            <p:cNvSpPr/>
            <p:nvPr/>
          </p:nvSpPr>
          <p:spPr>
            <a:xfrm>
              <a:off x="430539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2" name="Google Shape;5012;p25"/>
            <p:cNvSpPr/>
            <p:nvPr/>
          </p:nvSpPr>
          <p:spPr>
            <a:xfrm>
              <a:off x="445331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3" name="Google Shape;5013;p25"/>
            <p:cNvSpPr/>
            <p:nvPr/>
          </p:nvSpPr>
          <p:spPr>
            <a:xfrm>
              <a:off x="4601215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4" name="Google Shape;5014;p25"/>
            <p:cNvSpPr/>
            <p:nvPr/>
          </p:nvSpPr>
          <p:spPr>
            <a:xfrm>
              <a:off x="253040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5" name="Google Shape;5015;p25"/>
            <p:cNvSpPr/>
            <p:nvPr/>
          </p:nvSpPr>
          <p:spPr>
            <a:xfrm>
              <a:off x="267832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6" name="Google Shape;5016;p25"/>
            <p:cNvSpPr/>
            <p:nvPr/>
          </p:nvSpPr>
          <p:spPr>
            <a:xfrm>
              <a:off x="2807755" y="175648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7" name="Google Shape;5017;p25"/>
            <p:cNvSpPr/>
            <p:nvPr/>
          </p:nvSpPr>
          <p:spPr>
            <a:xfrm>
              <a:off x="297417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8" name="Google Shape;5018;p25"/>
            <p:cNvSpPr/>
            <p:nvPr/>
          </p:nvSpPr>
          <p:spPr>
            <a:xfrm>
              <a:off x="312208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9" name="Google Shape;5019;p25"/>
            <p:cNvSpPr/>
            <p:nvPr/>
          </p:nvSpPr>
          <p:spPr>
            <a:xfrm>
              <a:off x="326998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0" name="Google Shape;5020;p25"/>
            <p:cNvSpPr/>
            <p:nvPr/>
          </p:nvSpPr>
          <p:spPr>
            <a:xfrm>
              <a:off x="341790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1" name="Google Shape;5021;p25"/>
            <p:cNvSpPr/>
            <p:nvPr/>
          </p:nvSpPr>
          <p:spPr>
            <a:xfrm>
              <a:off x="3565818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2" name="Google Shape;5022;p25"/>
            <p:cNvSpPr/>
            <p:nvPr/>
          </p:nvSpPr>
          <p:spPr>
            <a:xfrm>
              <a:off x="3713719" y="175648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3" name="Google Shape;5023;p25"/>
            <p:cNvSpPr/>
            <p:nvPr/>
          </p:nvSpPr>
          <p:spPr>
            <a:xfrm>
              <a:off x="386166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4" name="Google Shape;5024;p25"/>
            <p:cNvSpPr/>
            <p:nvPr/>
          </p:nvSpPr>
          <p:spPr>
            <a:xfrm>
              <a:off x="400956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5" name="Google Shape;5025;p25"/>
            <p:cNvSpPr/>
            <p:nvPr/>
          </p:nvSpPr>
          <p:spPr>
            <a:xfrm>
              <a:off x="415748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6" name="Google Shape;5026;p25"/>
            <p:cNvSpPr/>
            <p:nvPr/>
          </p:nvSpPr>
          <p:spPr>
            <a:xfrm>
              <a:off x="430539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7" name="Google Shape;5027;p25"/>
            <p:cNvSpPr/>
            <p:nvPr/>
          </p:nvSpPr>
          <p:spPr>
            <a:xfrm>
              <a:off x="445331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8" name="Google Shape;5028;p25"/>
            <p:cNvSpPr/>
            <p:nvPr/>
          </p:nvSpPr>
          <p:spPr>
            <a:xfrm>
              <a:off x="4601215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9" name="Google Shape;5029;p25"/>
            <p:cNvSpPr/>
            <p:nvPr/>
          </p:nvSpPr>
          <p:spPr>
            <a:xfrm>
              <a:off x="253040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0" name="Google Shape;5030;p25"/>
            <p:cNvSpPr/>
            <p:nvPr/>
          </p:nvSpPr>
          <p:spPr>
            <a:xfrm>
              <a:off x="267832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1" name="Google Shape;5031;p25"/>
            <p:cNvSpPr/>
            <p:nvPr/>
          </p:nvSpPr>
          <p:spPr>
            <a:xfrm>
              <a:off x="2807755" y="162704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2" name="Google Shape;5032;p25"/>
            <p:cNvSpPr/>
            <p:nvPr/>
          </p:nvSpPr>
          <p:spPr>
            <a:xfrm>
              <a:off x="297417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3" name="Google Shape;5033;p25"/>
            <p:cNvSpPr/>
            <p:nvPr/>
          </p:nvSpPr>
          <p:spPr>
            <a:xfrm>
              <a:off x="312208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4" name="Google Shape;5034;p25"/>
            <p:cNvSpPr/>
            <p:nvPr/>
          </p:nvSpPr>
          <p:spPr>
            <a:xfrm>
              <a:off x="326998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5" name="Google Shape;5035;p25"/>
            <p:cNvSpPr/>
            <p:nvPr/>
          </p:nvSpPr>
          <p:spPr>
            <a:xfrm>
              <a:off x="341790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6" name="Google Shape;5036;p25"/>
            <p:cNvSpPr/>
            <p:nvPr/>
          </p:nvSpPr>
          <p:spPr>
            <a:xfrm>
              <a:off x="3565818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7" name="Google Shape;5037;p25"/>
            <p:cNvSpPr/>
            <p:nvPr/>
          </p:nvSpPr>
          <p:spPr>
            <a:xfrm>
              <a:off x="3713719" y="162704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8" name="Google Shape;5038;p25"/>
            <p:cNvSpPr/>
            <p:nvPr/>
          </p:nvSpPr>
          <p:spPr>
            <a:xfrm>
              <a:off x="386166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9" name="Google Shape;5039;p25"/>
            <p:cNvSpPr/>
            <p:nvPr/>
          </p:nvSpPr>
          <p:spPr>
            <a:xfrm>
              <a:off x="400956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0" name="Google Shape;5040;p25"/>
            <p:cNvSpPr/>
            <p:nvPr/>
          </p:nvSpPr>
          <p:spPr>
            <a:xfrm>
              <a:off x="415748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1" name="Google Shape;5041;p25"/>
            <p:cNvSpPr/>
            <p:nvPr/>
          </p:nvSpPr>
          <p:spPr>
            <a:xfrm>
              <a:off x="430539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2" name="Google Shape;5042;p25"/>
            <p:cNvSpPr/>
            <p:nvPr/>
          </p:nvSpPr>
          <p:spPr>
            <a:xfrm>
              <a:off x="445331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3" name="Google Shape;5043;p25"/>
            <p:cNvSpPr/>
            <p:nvPr/>
          </p:nvSpPr>
          <p:spPr>
            <a:xfrm>
              <a:off x="4601215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4" name="Google Shape;5044;p25"/>
            <p:cNvSpPr/>
            <p:nvPr/>
          </p:nvSpPr>
          <p:spPr>
            <a:xfrm>
              <a:off x="253040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5" name="Google Shape;5045;p25"/>
            <p:cNvSpPr/>
            <p:nvPr/>
          </p:nvSpPr>
          <p:spPr>
            <a:xfrm>
              <a:off x="267832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6" name="Google Shape;5046;p25"/>
            <p:cNvSpPr/>
            <p:nvPr/>
          </p:nvSpPr>
          <p:spPr>
            <a:xfrm>
              <a:off x="2807755" y="1460633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7" name="Google Shape;5047;p25"/>
            <p:cNvSpPr/>
            <p:nvPr/>
          </p:nvSpPr>
          <p:spPr>
            <a:xfrm>
              <a:off x="297417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8" name="Google Shape;5048;p25"/>
            <p:cNvSpPr/>
            <p:nvPr/>
          </p:nvSpPr>
          <p:spPr>
            <a:xfrm>
              <a:off x="312208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9" name="Google Shape;5049;p25"/>
            <p:cNvSpPr/>
            <p:nvPr/>
          </p:nvSpPr>
          <p:spPr>
            <a:xfrm>
              <a:off x="326998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0" name="Google Shape;5050;p25"/>
            <p:cNvSpPr/>
            <p:nvPr/>
          </p:nvSpPr>
          <p:spPr>
            <a:xfrm>
              <a:off x="341790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1" name="Google Shape;5051;p25"/>
            <p:cNvSpPr/>
            <p:nvPr/>
          </p:nvSpPr>
          <p:spPr>
            <a:xfrm>
              <a:off x="3565818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2" name="Google Shape;5052;p25"/>
            <p:cNvSpPr/>
            <p:nvPr/>
          </p:nvSpPr>
          <p:spPr>
            <a:xfrm>
              <a:off x="3713719" y="1460633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3" name="Google Shape;5053;p25"/>
            <p:cNvSpPr/>
            <p:nvPr/>
          </p:nvSpPr>
          <p:spPr>
            <a:xfrm>
              <a:off x="386166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4" name="Google Shape;5054;p25"/>
            <p:cNvSpPr/>
            <p:nvPr/>
          </p:nvSpPr>
          <p:spPr>
            <a:xfrm>
              <a:off x="400956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5" name="Google Shape;5055;p25"/>
            <p:cNvSpPr/>
            <p:nvPr/>
          </p:nvSpPr>
          <p:spPr>
            <a:xfrm>
              <a:off x="415748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6" name="Google Shape;5056;p25"/>
            <p:cNvSpPr/>
            <p:nvPr/>
          </p:nvSpPr>
          <p:spPr>
            <a:xfrm>
              <a:off x="430539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7" name="Google Shape;5057;p25"/>
            <p:cNvSpPr/>
            <p:nvPr/>
          </p:nvSpPr>
          <p:spPr>
            <a:xfrm>
              <a:off x="445331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8" name="Google Shape;5058;p25"/>
            <p:cNvSpPr/>
            <p:nvPr/>
          </p:nvSpPr>
          <p:spPr>
            <a:xfrm>
              <a:off x="4601215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9" name="Google Shape;5059;p25"/>
            <p:cNvSpPr/>
            <p:nvPr/>
          </p:nvSpPr>
          <p:spPr>
            <a:xfrm>
              <a:off x="253040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0" name="Google Shape;5060;p25"/>
            <p:cNvSpPr/>
            <p:nvPr/>
          </p:nvSpPr>
          <p:spPr>
            <a:xfrm>
              <a:off x="267832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1" name="Google Shape;5061;p25"/>
            <p:cNvSpPr/>
            <p:nvPr/>
          </p:nvSpPr>
          <p:spPr>
            <a:xfrm>
              <a:off x="2807755" y="1331201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2" name="Google Shape;5062;p25"/>
            <p:cNvSpPr/>
            <p:nvPr/>
          </p:nvSpPr>
          <p:spPr>
            <a:xfrm>
              <a:off x="297417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3" name="Google Shape;5063;p25"/>
            <p:cNvSpPr/>
            <p:nvPr/>
          </p:nvSpPr>
          <p:spPr>
            <a:xfrm>
              <a:off x="312208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4" name="Google Shape;5064;p25"/>
            <p:cNvSpPr/>
            <p:nvPr/>
          </p:nvSpPr>
          <p:spPr>
            <a:xfrm>
              <a:off x="326998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5" name="Google Shape;5065;p25"/>
            <p:cNvSpPr/>
            <p:nvPr/>
          </p:nvSpPr>
          <p:spPr>
            <a:xfrm>
              <a:off x="341790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6" name="Google Shape;5066;p25"/>
            <p:cNvSpPr/>
            <p:nvPr/>
          </p:nvSpPr>
          <p:spPr>
            <a:xfrm>
              <a:off x="3565818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7" name="Google Shape;5067;p25"/>
            <p:cNvSpPr/>
            <p:nvPr/>
          </p:nvSpPr>
          <p:spPr>
            <a:xfrm>
              <a:off x="3713719" y="1331201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8" name="Google Shape;5068;p25"/>
            <p:cNvSpPr/>
            <p:nvPr/>
          </p:nvSpPr>
          <p:spPr>
            <a:xfrm>
              <a:off x="386166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9" name="Google Shape;5069;p25"/>
            <p:cNvSpPr/>
            <p:nvPr/>
          </p:nvSpPr>
          <p:spPr>
            <a:xfrm>
              <a:off x="400956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0" name="Google Shape;5070;p25"/>
            <p:cNvSpPr/>
            <p:nvPr/>
          </p:nvSpPr>
          <p:spPr>
            <a:xfrm>
              <a:off x="415748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1" name="Google Shape;5071;p25"/>
            <p:cNvSpPr/>
            <p:nvPr/>
          </p:nvSpPr>
          <p:spPr>
            <a:xfrm>
              <a:off x="430539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2" name="Google Shape;5072;p25"/>
            <p:cNvSpPr/>
            <p:nvPr/>
          </p:nvSpPr>
          <p:spPr>
            <a:xfrm>
              <a:off x="445331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3" name="Google Shape;5073;p25"/>
            <p:cNvSpPr/>
            <p:nvPr/>
          </p:nvSpPr>
          <p:spPr>
            <a:xfrm>
              <a:off x="4601215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4" name="Google Shape;5074;p25"/>
            <p:cNvSpPr/>
            <p:nvPr/>
          </p:nvSpPr>
          <p:spPr>
            <a:xfrm>
              <a:off x="253040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5" name="Google Shape;5075;p25"/>
            <p:cNvSpPr/>
            <p:nvPr/>
          </p:nvSpPr>
          <p:spPr>
            <a:xfrm>
              <a:off x="267832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6" name="Google Shape;5076;p25"/>
            <p:cNvSpPr/>
            <p:nvPr/>
          </p:nvSpPr>
          <p:spPr>
            <a:xfrm>
              <a:off x="2807755" y="118328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7" name="Google Shape;5077;p25"/>
            <p:cNvSpPr/>
            <p:nvPr/>
          </p:nvSpPr>
          <p:spPr>
            <a:xfrm>
              <a:off x="297417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8" name="Google Shape;5078;p25"/>
            <p:cNvSpPr/>
            <p:nvPr/>
          </p:nvSpPr>
          <p:spPr>
            <a:xfrm>
              <a:off x="312208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9" name="Google Shape;5079;p25"/>
            <p:cNvSpPr/>
            <p:nvPr/>
          </p:nvSpPr>
          <p:spPr>
            <a:xfrm>
              <a:off x="326998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0" name="Google Shape;5080;p25"/>
            <p:cNvSpPr/>
            <p:nvPr/>
          </p:nvSpPr>
          <p:spPr>
            <a:xfrm>
              <a:off x="341790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1" name="Google Shape;5081;p25"/>
            <p:cNvSpPr/>
            <p:nvPr/>
          </p:nvSpPr>
          <p:spPr>
            <a:xfrm>
              <a:off x="3565818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2" name="Google Shape;5082;p25"/>
            <p:cNvSpPr/>
            <p:nvPr/>
          </p:nvSpPr>
          <p:spPr>
            <a:xfrm>
              <a:off x="3713719" y="118328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3" name="Google Shape;5083;p25"/>
            <p:cNvSpPr/>
            <p:nvPr/>
          </p:nvSpPr>
          <p:spPr>
            <a:xfrm>
              <a:off x="386166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4" name="Google Shape;5084;p25"/>
            <p:cNvSpPr/>
            <p:nvPr/>
          </p:nvSpPr>
          <p:spPr>
            <a:xfrm>
              <a:off x="400956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5" name="Google Shape;5085;p25"/>
            <p:cNvSpPr/>
            <p:nvPr/>
          </p:nvSpPr>
          <p:spPr>
            <a:xfrm>
              <a:off x="415748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6" name="Google Shape;5086;p25"/>
            <p:cNvSpPr/>
            <p:nvPr/>
          </p:nvSpPr>
          <p:spPr>
            <a:xfrm>
              <a:off x="430539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7" name="Google Shape;5087;p25"/>
            <p:cNvSpPr/>
            <p:nvPr/>
          </p:nvSpPr>
          <p:spPr>
            <a:xfrm>
              <a:off x="253040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8" name="Google Shape;5088;p25"/>
            <p:cNvSpPr/>
            <p:nvPr/>
          </p:nvSpPr>
          <p:spPr>
            <a:xfrm>
              <a:off x="267832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9" name="Google Shape;5089;p25"/>
            <p:cNvSpPr/>
            <p:nvPr/>
          </p:nvSpPr>
          <p:spPr>
            <a:xfrm>
              <a:off x="2807755" y="101690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0" name="Google Shape;5090;p25"/>
            <p:cNvSpPr/>
            <p:nvPr/>
          </p:nvSpPr>
          <p:spPr>
            <a:xfrm>
              <a:off x="297417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1" name="Google Shape;5091;p25"/>
            <p:cNvSpPr/>
            <p:nvPr/>
          </p:nvSpPr>
          <p:spPr>
            <a:xfrm>
              <a:off x="312208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2" name="Google Shape;5092;p25"/>
            <p:cNvSpPr/>
            <p:nvPr/>
          </p:nvSpPr>
          <p:spPr>
            <a:xfrm>
              <a:off x="326998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3" name="Google Shape;5093;p25"/>
            <p:cNvSpPr/>
            <p:nvPr/>
          </p:nvSpPr>
          <p:spPr>
            <a:xfrm>
              <a:off x="341790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4" name="Google Shape;5094;p25"/>
            <p:cNvSpPr/>
            <p:nvPr/>
          </p:nvSpPr>
          <p:spPr>
            <a:xfrm>
              <a:off x="3565818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5" name="Google Shape;5095;p25"/>
            <p:cNvSpPr/>
            <p:nvPr/>
          </p:nvSpPr>
          <p:spPr>
            <a:xfrm>
              <a:off x="3713719" y="101690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6" name="Google Shape;5096;p25"/>
            <p:cNvSpPr/>
            <p:nvPr/>
          </p:nvSpPr>
          <p:spPr>
            <a:xfrm>
              <a:off x="386166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7" name="Google Shape;5097;p25"/>
            <p:cNvSpPr/>
            <p:nvPr/>
          </p:nvSpPr>
          <p:spPr>
            <a:xfrm>
              <a:off x="400956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8" name="Google Shape;5098;p25"/>
            <p:cNvSpPr/>
            <p:nvPr/>
          </p:nvSpPr>
          <p:spPr>
            <a:xfrm>
              <a:off x="415748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9" name="Google Shape;5099;p25"/>
            <p:cNvSpPr/>
            <p:nvPr/>
          </p:nvSpPr>
          <p:spPr>
            <a:xfrm>
              <a:off x="253040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0" name="Google Shape;5100;p25"/>
            <p:cNvSpPr/>
            <p:nvPr/>
          </p:nvSpPr>
          <p:spPr>
            <a:xfrm>
              <a:off x="267832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1" name="Google Shape;5101;p25"/>
            <p:cNvSpPr/>
            <p:nvPr/>
          </p:nvSpPr>
          <p:spPr>
            <a:xfrm>
              <a:off x="2807755" y="88746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2" name="Google Shape;5102;p25"/>
            <p:cNvSpPr/>
            <p:nvPr/>
          </p:nvSpPr>
          <p:spPr>
            <a:xfrm>
              <a:off x="297417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3" name="Google Shape;5103;p25"/>
            <p:cNvSpPr/>
            <p:nvPr/>
          </p:nvSpPr>
          <p:spPr>
            <a:xfrm>
              <a:off x="312208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4" name="Google Shape;5104;p25"/>
            <p:cNvSpPr/>
            <p:nvPr/>
          </p:nvSpPr>
          <p:spPr>
            <a:xfrm>
              <a:off x="326998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5" name="Google Shape;5105;p25"/>
            <p:cNvSpPr/>
            <p:nvPr/>
          </p:nvSpPr>
          <p:spPr>
            <a:xfrm>
              <a:off x="341790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6" name="Google Shape;5106;p25"/>
            <p:cNvSpPr/>
            <p:nvPr/>
          </p:nvSpPr>
          <p:spPr>
            <a:xfrm>
              <a:off x="3565818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7" name="Google Shape;5107;p25"/>
            <p:cNvSpPr/>
            <p:nvPr/>
          </p:nvSpPr>
          <p:spPr>
            <a:xfrm>
              <a:off x="3713719" y="88746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8" name="Google Shape;5108;p25"/>
            <p:cNvSpPr/>
            <p:nvPr/>
          </p:nvSpPr>
          <p:spPr>
            <a:xfrm>
              <a:off x="386166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9" name="Google Shape;5109;p25"/>
            <p:cNvSpPr/>
            <p:nvPr/>
          </p:nvSpPr>
          <p:spPr>
            <a:xfrm>
              <a:off x="400956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0" name="Google Shape;5110;p25"/>
            <p:cNvSpPr/>
            <p:nvPr/>
          </p:nvSpPr>
          <p:spPr>
            <a:xfrm>
              <a:off x="415748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1" name="Google Shape;5111;p25"/>
            <p:cNvSpPr/>
            <p:nvPr/>
          </p:nvSpPr>
          <p:spPr>
            <a:xfrm>
              <a:off x="253040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2" name="Google Shape;5112;p25"/>
            <p:cNvSpPr/>
            <p:nvPr/>
          </p:nvSpPr>
          <p:spPr>
            <a:xfrm>
              <a:off x="267832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3" name="Google Shape;5113;p25"/>
            <p:cNvSpPr/>
            <p:nvPr/>
          </p:nvSpPr>
          <p:spPr>
            <a:xfrm>
              <a:off x="2807755" y="739552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4" y="952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4" name="Google Shape;5114;p25"/>
            <p:cNvSpPr/>
            <p:nvPr/>
          </p:nvSpPr>
          <p:spPr>
            <a:xfrm>
              <a:off x="297417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5" name="Google Shape;5115;p25"/>
            <p:cNvSpPr/>
            <p:nvPr/>
          </p:nvSpPr>
          <p:spPr>
            <a:xfrm>
              <a:off x="312208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6" name="Google Shape;5116;p25"/>
            <p:cNvSpPr/>
            <p:nvPr/>
          </p:nvSpPr>
          <p:spPr>
            <a:xfrm>
              <a:off x="326998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7" name="Google Shape;5117;p25"/>
            <p:cNvSpPr/>
            <p:nvPr/>
          </p:nvSpPr>
          <p:spPr>
            <a:xfrm>
              <a:off x="3417902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8" name="Google Shape;5118;p25"/>
            <p:cNvSpPr/>
            <p:nvPr/>
          </p:nvSpPr>
          <p:spPr>
            <a:xfrm>
              <a:off x="3565818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9" name="Google Shape;5119;p25"/>
            <p:cNvSpPr/>
            <p:nvPr/>
          </p:nvSpPr>
          <p:spPr>
            <a:xfrm>
              <a:off x="3713719" y="739552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5" y="9524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0" name="Google Shape;5120;p25"/>
            <p:cNvSpPr/>
            <p:nvPr/>
          </p:nvSpPr>
          <p:spPr>
            <a:xfrm>
              <a:off x="386166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1" name="Google Shape;5121;p25"/>
            <p:cNvSpPr/>
            <p:nvPr/>
          </p:nvSpPr>
          <p:spPr>
            <a:xfrm>
              <a:off x="400956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2" name="Google Shape;5122;p25"/>
            <p:cNvSpPr/>
            <p:nvPr/>
          </p:nvSpPr>
          <p:spPr>
            <a:xfrm>
              <a:off x="253040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3" name="Google Shape;5123;p25"/>
            <p:cNvSpPr/>
            <p:nvPr/>
          </p:nvSpPr>
          <p:spPr>
            <a:xfrm>
              <a:off x="267832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4" name="Google Shape;5124;p25"/>
            <p:cNvSpPr/>
            <p:nvPr/>
          </p:nvSpPr>
          <p:spPr>
            <a:xfrm>
              <a:off x="2807755" y="573137"/>
              <a:ext cx="166431" cy="166431"/>
            </a:xfrm>
            <a:custGeom>
              <a:avLst/>
              <a:gdLst/>
              <a:ahLst/>
              <a:cxnLst/>
              <a:rect l="l" t="t" r="r" b="b"/>
              <a:pathLst>
                <a:path w="10715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4" y="10715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5" name="Google Shape;5125;p25"/>
            <p:cNvSpPr/>
            <p:nvPr/>
          </p:nvSpPr>
          <p:spPr>
            <a:xfrm>
              <a:off x="297417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6" name="Google Shape;5126;p25"/>
            <p:cNvSpPr/>
            <p:nvPr/>
          </p:nvSpPr>
          <p:spPr>
            <a:xfrm>
              <a:off x="3122086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7" name="Google Shape;5127;p25"/>
            <p:cNvSpPr/>
            <p:nvPr/>
          </p:nvSpPr>
          <p:spPr>
            <a:xfrm>
              <a:off x="326998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8" name="Google Shape;5128;p25"/>
            <p:cNvSpPr/>
            <p:nvPr/>
          </p:nvSpPr>
          <p:spPr>
            <a:xfrm>
              <a:off x="3417902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9" name="Google Shape;5129;p25"/>
            <p:cNvSpPr/>
            <p:nvPr/>
          </p:nvSpPr>
          <p:spPr>
            <a:xfrm>
              <a:off x="253040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0" name="Google Shape;5130;p25"/>
            <p:cNvSpPr/>
            <p:nvPr/>
          </p:nvSpPr>
          <p:spPr>
            <a:xfrm>
              <a:off x="267832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1" name="Google Shape;5131;p25"/>
            <p:cNvSpPr/>
            <p:nvPr/>
          </p:nvSpPr>
          <p:spPr>
            <a:xfrm>
              <a:off x="2807755" y="443705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4" y="833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2" name="Google Shape;5132;p25"/>
            <p:cNvSpPr/>
            <p:nvPr/>
          </p:nvSpPr>
          <p:spPr>
            <a:xfrm>
              <a:off x="297417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3" name="Google Shape;5133;p25"/>
            <p:cNvSpPr/>
            <p:nvPr/>
          </p:nvSpPr>
          <p:spPr>
            <a:xfrm>
              <a:off x="3122086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4" name="Google Shape;5134;p25"/>
            <p:cNvSpPr/>
            <p:nvPr/>
          </p:nvSpPr>
          <p:spPr>
            <a:xfrm>
              <a:off x="326998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5" name="Google Shape;5135;p25"/>
            <p:cNvSpPr/>
            <p:nvPr/>
          </p:nvSpPr>
          <p:spPr>
            <a:xfrm>
              <a:off x="3417902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6" name="Google Shape;5136;p25"/>
            <p:cNvSpPr/>
            <p:nvPr/>
          </p:nvSpPr>
          <p:spPr>
            <a:xfrm>
              <a:off x="253040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7" name="Google Shape;5137;p25"/>
            <p:cNvSpPr/>
            <p:nvPr/>
          </p:nvSpPr>
          <p:spPr>
            <a:xfrm>
              <a:off x="267832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8" name="Google Shape;5138;p25"/>
            <p:cNvSpPr/>
            <p:nvPr/>
          </p:nvSpPr>
          <p:spPr>
            <a:xfrm>
              <a:off x="2807755" y="27732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9" name="Google Shape;5139;p25"/>
            <p:cNvSpPr/>
            <p:nvPr/>
          </p:nvSpPr>
          <p:spPr>
            <a:xfrm>
              <a:off x="297417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0" name="Google Shape;5140;p25"/>
            <p:cNvSpPr/>
            <p:nvPr/>
          </p:nvSpPr>
          <p:spPr>
            <a:xfrm>
              <a:off x="3122086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1" name="Google Shape;5141;p25"/>
            <p:cNvSpPr/>
            <p:nvPr/>
          </p:nvSpPr>
          <p:spPr>
            <a:xfrm>
              <a:off x="326998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2" name="Google Shape;5142;p25"/>
            <p:cNvSpPr/>
            <p:nvPr/>
          </p:nvSpPr>
          <p:spPr>
            <a:xfrm>
              <a:off x="2530406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3" name="Google Shape;5143;p25"/>
            <p:cNvSpPr/>
            <p:nvPr/>
          </p:nvSpPr>
          <p:spPr>
            <a:xfrm>
              <a:off x="267832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4" name="Google Shape;5144;p25"/>
            <p:cNvSpPr/>
            <p:nvPr/>
          </p:nvSpPr>
          <p:spPr>
            <a:xfrm>
              <a:off x="2807755" y="129404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5" name="Google Shape;5145;p25"/>
            <p:cNvSpPr/>
            <p:nvPr/>
          </p:nvSpPr>
          <p:spPr>
            <a:xfrm>
              <a:off x="2974170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6" name="Google Shape;5146;p25"/>
            <p:cNvSpPr/>
            <p:nvPr/>
          </p:nvSpPr>
          <p:spPr>
            <a:xfrm>
              <a:off x="3122086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7" name="Google Shape;5147;p25"/>
            <p:cNvSpPr/>
            <p:nvPr/>
          </p:nvSpPr>
          <p:spPr>
            <a:xfrm>
              <a:off x="2530406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8" name="Google Shape;5148;p25"/>
            <p:cNvSpPr/>
            <p:nvPr/>
          </p:nvSpPr>
          <p:spPr>
            <a:xfrm>
              <a:off x="267832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9" name="Google Shape;5149;p25"/>
            <p:cNvSpPr/>
            <p:nvPr/>
          </p:nvSpPr>
          <p:spPr>
            <a:xfrm>
              <a:off x="2807755" y="-12"/>
              <a:ext cx="166431" cy="129432"/>
            </a:xfrm>
            <a:custGeom>
              <a:avLst/>
              <a:gdLst/>
              <a:ahLst/>
              <a:cxnLst/>
              <a:rect l="l" t="t" r="r" b="b"/>
              <a:pathLst>
                <a:path w="10715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0" name="Google Shape;5150;p25"/>
            <p:cNvSpPr/>
            <p:nvPr/>
          </p:nvSpPr>
          <p:spPr>
            <a:xfrm>
              <a:off x="2974170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51" name="Google Shape;5151;p25"/>
          <p:cNvGrpSpPr/>
          <p:nvPr/>
        </p:nvGrpSpPr>
        <p:grpSpPr>
          <a:xfrm flipH="1">
            <a:off x="4062359" y="461843"/>
            <a:ext cx="1019282" cy="509637"/>
            <a:chOff x="311697" y="-12"/>
            <a:chExt cx="4437449" cy="2218709"/>
          </a:xfrm>
        </p:grpSpPr>
        <p:sp>
          <p:nvSpPr>
            <p:cNvPr id="5152" name="Google Shape;5152;p25"/>
            <p:cNvSpPr/>
            <p:nvPr/>
          </p:nvSpPr>
          <p:spPr>
            <a:xfrm>
              <a:off x="2400974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3" name="Google Shape;5153;p25"/>
            <p:cNvSpPr/>
            <p:nvPr/>
          </p:nvSpPr>
          <p:spPr>
            <a:xfrm>
              <a:off x="2253074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4" name="Google Shape;5154;p25"/>
            <p:cNvSpPr/>
            <p:nvPr/>
          </p:nvSpPr>
          <p:spPr>
            <a:xfrm>
              <a:off x="208667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5" name="Google Shape;5155;p25"/>
            <p:cNvSpPr/>
            <p:nvPr/>
          </p:nvSpPr>
          <p:spPr>
            <a:xfrm>
              <a:off x="195724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6" name="Google Shape;5156;p25"/>
            <p:cNvSpPr/>
            <p:nvPr/>
          </p:nvSpPr>
          <p:spPr>
            <a:xfrm>
              <a:off x="1790857" y="2070781"/>
              <a:ext cx="166400" cy="147916"/>
            </a:xfrm>
            <a:custGeom>
              <a:avLst/>
              <a:gdLst/>
              <a:ahLst/>
              <a:cxnLst/>
              <a:rect l="l" t="t" r="r" b="b"/>
              <a:pathLst>
                <a:path w="1071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7" name="Google Shape;5157;p25"/>
            <p:cNvSpPr/>
            <p:nvPr/>
          </p:nvSpPr>
          <p:spPr>
            <a:xfrm>
              <a:off x="164291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8" name="Google Shape;5158;p25"/>
            <p:cNvSpPr/>
            <p:nvPr/>
          </p:nvSpPr>
          <p:spPr>
            <a:xfrm>
              <a:off x="1513494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9" name="Google Shape;5159;p25"/>
            <p:cNvSpPr/>
            <p:nvPr/>
          </p:nvSpPr>
          <p:spPr>
            <a:xfrm>
              <a:off x="134709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0" name="Google Shape;5160;p25"/>
            <p:cNvSpPr/>
            <p:nvPr/>
          </p:nvSpPr>
          <p:spPr>
            <a:xfrm>
              <a:off x="119917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1" name="Google Shape;5161;p25"/>
            <p:cNvSpPr/>
            <p:nvPr/>
          </p:nvSpPr>
          <p:spPr>
            <a:xfrm>
              <a:off x="1069761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2" name="Google Shape;5162;p25"/>
            <p:cNvSpPr/>
            <p:nvPr/>
          </p:nvSpPr>
          <p:spPr>
            <a:xfrm>
              <a:off x="903361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3" name="Google Shape;5163;p25"/>
            <p:cNvSpPr/>
            <p:nvPr/>
          </p:nvSpPr>
          <p:spPr>
            <a:xfrm>
              <a:off x="755430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4" name="Google Shape;5164;p25"/>
            <p:cNvSpPr/>
            <p:nvPr/>
          </p:nvSpPr>
          <p:spPr>
            <a:xfrm>
              <a:off x="625998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5" name="Google Shape;5165;p25"/>
            <p:cNvSpPr/>
            <p:nvPr/>
          </p:nvSpPr>
          <p:spPr>
            <a:xfrm>
              <a:off x="2400974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6" name="Google Shape;5166;p25"/>
            <p:cNvSpPr/>
            <p:nvPr/>
          </p:nvSpPr>
          <p:spPr>
            <a:xfrm>
              <a:off x="225307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7" name="Google Shape;5167;p25"/>
            <p:cNvSpPr/>
            <p:nvPr/>
          </p:nvSpPr>
          <p:spPr>
            <a:xfrm>
              <a:off x="208667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8" name="Google Shape;5168;p25"/>
            <p:cNvSpPr/>
            <p:nvPr/>
          </p:nvSpPr>
          <p:spPr>
            <a:xfrm>
              <a:off x="195724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9" name="Google Shape;5169;p25"/>
            <p:cNvSpPr/>
            <p:nvPr/>
          </p:nvSpPr>
          <p:spPr>
            <a:xfrm>
              <a:off x="1790857" y="192286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0" name="Google Shape;5170;p25"/>
            <p:cNvSpPr/>
            <p:nvPr/>
          </p:nvSpPr>
          <p:spPr>
            <a:xfrm>
              <a:off x="164291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1" name="Google Shape;5171;p25"/>
            <p:cNvSpPr/>
            <p:nvPr/>
          </p:nvSpPr>
          <p:spPr>
            <a:xfrm>
              <a:off x="1513494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2" name="Google Shape;5172;p25"/>
            <p:cNvSpPr/>
            <p:nvPr/>
          </p:nvSpPr>
          <p:spPr>
            <a:xfrm>
              <a:off x="134709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3" name="Google Shape;5173;p25"/>
            <p:cNvSpPr/>
            <p:nvPr/>
          </p:nvSpPr>
          <p:spPr>
            <a:xfrm>
              <a:off x="119917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4" name="Google Shape;5174;p25"/>
            <p:cNvSpPr/>
            <p:nvPr/>
          </p:nvSpPr>
          <p:spPr>
            <a:xfrm>
              <a:off x="1069761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5" name="Google Shape;5175;p25"/>
            <p:cNvSpPr/>
            <p:nvPr/>
          </p:nvSpPr>
          <p:spPr>
            <a:xfrm>
              <a:off x="903361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6" name="Google Shape;5176;p25"/>
            <p:cNvSpPr/>
            <p:nvPr/>
          </p:nvSpPr>
          <p:spPr>
            <a:xfrm>
              <a:off x="755430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7" name="Google Shape;5177;p25"/>
            <p:cNvSpPr/>
            <p:nvPr/>
          </p:nvSpPr>
          <p:spPr>
            <a:xfrm>
              <a:off x="625998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8" name="Google Shape;5178;p25"/>
            <p:cNvSpPr/>
            <p:nvPr/>
          </p:nvSpPr>
          <p:spPr>
            <a:xfrm>
              <a:off x="459598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9" name="Google Shape;5179;p25"/>
            <p:cNvSpPr/>
            <p:nvPr/>
          </p:nvSpPr>
          <p:spPr>
            <a:xfrm>
              <a:off x="311697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0" name="Google Shape;5180;p25"/>
            <p:cNvSpPr/>
            <p:nvPr/>
          </p:nvSpPr>
          <p:spPr>
            <a:xfrm>
              <a:off x="2400974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1" name="Google Shape;5181;p25"/>
            <p:cNvSpPr/>
            <p:nvPr/>
          </p:nvSpPr>
          <p:spPr>
            <a:xfrm>
              <a:off x="225307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2" name="Google Shape;5182;p25"/>
            <p:cNvSpPr/>
            <p:nvPr/>
          </p:nvSpPr>
          <p:spPr>
            <a:xfrm>
              <a:off x="208667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3" name="Google Shape;5183;p25"/>
            <p:cNvSpPr/>
            <p:nvPr/>
          </p:nvSpPr>
          <p:spPr>
            <a:xfrm>
              <a:off x="195724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4" name="Google Shape;5184;p25"/>
            <p:cNvSpPr/>
            <p:nvPr/>
          </p:nvSpPr>
          <p:spPr>
            <a:xfrm>
              <a:off x="1790857" y="175648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5" name="Google Shape;5185;p25"/>
            <p:cNvSpPr/>
            <p:nvPr/>
          </p:nvSpPr>
          <p:spPr>
            <a:xfrm>
              <a:off x="164291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6" name="Google Shape;5186;p25"/>
            <p:cNvSpPr/>
            <p:nvPr/>
          </p:nvSpPr>
          <p:spPr>
            <a:xfrm>
              <a:off x="1513494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7" name="Google Shape;5187;p25"/>
            <p:cNvSpPr/>
            <p:nvPr/>
          </p:nvSpPr>
          <p:spPr>
            <a:xfrm>
              <a:off x="134709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8" name="Google Shape;5188;p25"/>
            <p:cNvSpPr/>
            <p:nvPr/>
          </p:nvSpPr>
          <p:spPr>
            <a:xfrm>
              <a:off x="119917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9" name="Google Shape;5189;p25"/>
            <p:cNvSpPr/>
            <p:nvPr/>
          </p:nvSpPr>
          <p:spPr>
            <a:xfrm>
              <a:off x="1069761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0" name="Google Shape;5190;p25"/>
            <p:cNvSpPr/>
            <p:nvPr/>
          </p:nvSpPr>
          <p:spPr>
            <a:xfrm>
              <a:off x="903361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1" name="Google Shape;5191;p25"/>
            <p:cNvSpPr/>
            <p:nvPr/>
          </p:nvSpPr>
          <p:spPr>
            <a:xfrm>
              <a:off x="755430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2" name="Google Shape;5192;p25"/>
            <p:cNvSpPr/>
            <p:nvPr/>
          </p:nvSpPr>
          <p:spPr>
            <a:xfrm>
              <a:off x="625998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3" name="Google Shape;5193;p25"/>
            <p:cNvSpPr/>
            <p:nvPr/>
          </p:nvSpPr>
          <p:spPr>
            <a:xfrm>
              <a:off x="459598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4" name="Google Shape;5194;p25"/>
            <p:cNvSpPr/>
            <p:nvPr/>
          </p:nvSpPr>
          <p:spPr>
            <a:xfrm>
              <a:off x="311697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5" name="Google Shape;5195;p25"/>
            <p:cNvSpPr/>
            <p:nvPr/>
          </p:nvSpPr>
          <p:spPr>
            <a:xfrm>
              <a:off x="2400974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6" name="Google Shape;5196;p25"/>
            <p:cNvSpPr/>
            <p:nvPr/>
          </p:nvSpPr>
          <p:spPr>
            <a:xfrm>
              <a:off x="225307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7" name="Google Shape;5197;p25"/>
            <p:cNvSpPr/>
            <p:nvPr/>
          </p:nvSpPr>
          <p:spPr>
            <a:xfrm>
              <a:off x="208667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8" name="Google Shape;5198;p25"/>
            <p:cNvSpPr/>
            <p:nvPr/>
          </p:nvSpPr>
          <p:spPr>
            <a:xfrm>
              <a:off x="195724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9" name="Google Shape;5199;p25"/>
            <p:cNvSpPr/>
            <p:nvPr/>
          </p:nvSpPr>
          <p:spPr>
            <a:xfrm>
              <a:off x="1790857" y="162704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0" name="Google Shape;5200;p25"/>
            <p:cNvSpPr/>
            <p:nvPr/>
          </p:nvSpPr>
          <p:spPr>
            <a:xfrm>
              <a:off x="164291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1" name="Google Shape;5201;p25"/>
            <p:cNvSpPr/>
            <p:nvPr/>
          </p:nvSpPr>
          <p:spPr>
            <a:xfrm>
              <a:off x="1513494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2" name="Google Shape;5202;p25"/>
            <p:cNvSpPr/>
            <p:nvPr/>
          </p:nvSpPr>
          <p:spPr>
            <a:xfrm>
              <a:off x="134709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3" name="Google Shape;5203;p25"/>
            <p:cNvSpPr/>
            <p:nvPr/>
          </p:nvSpPr>
          <p:spPr>
            <a:xfrm>
              <a:off x="119917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4" name="Google Shape;5204;p25"/>
            <p:cNvSpPr/>
            <p:nvPr/>
          </p:nvSpPr>
          <p:spPr>
            <a:xfrm>
              <a:off x="1069761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5" name="Google Shape;5205;p25"/>
            <p:cNvSpPr/>
            <p:nvPr/>
          </p:nvSpPr>
          <p:spPr>
            <a:xfrm>
              <a:off x="903361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6" name="Google Shape;5206;p25"/>
            <p:cNvSpPr/>
            <p:nvPr/>
          </p:nvSpPr>
          <p:spPr>
            <a:xfrm>
              <a:off x="755430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7" name="Google Shape;5207;p25"/>
            <p:cNvSpPr/>
            <p:nvPr/>
          </p:nvSpPr>
          <p:spPr>
            <a:xfrm>
              <a:off x="625998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8" name="Google Shape;5208;p25"/>
            <p:cNvSpPr/>
            <p:nvPr/>
          </p:nvSpPr>
          <p:spPr>
            <a:xfrm>
              <a:off x="459598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9" name="Google Shape;5209;p25"/>
            <p:cNvSpPr/>
            <p:nvPr/>
          </p:nvSpPr>
          <p:spPr>
            <a:xfrm>
              <a:off x="311697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0" name="Google Shape;5210;p25"/>
            <p:cNvSpPr/>
            <p:nvPr/>
          </p:nvSpPr>
          <p:spPr>
            <a:xfrm>
              <a:off x="2400974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1" name="Google Shape;5211;p25"/>
            <p:cNvSpPr/>
            <p:nvPr/>
          </p:nvSpPr>
          <p:spPr>
            <a:xfrm>
              <a:off x="225307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2" name="Google Shape;5212;p25"/>
            <p:cNvSpPr/>
            <p:nvPr/>
          </p:nvSpPr>
          <p:spPr>
            <a:xfrm>
              <a:off x="208667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3" name="Google Shape;5213;p25"/>
            <p:cNvSpPr/>
            <p:nvPr/>
          </p:nvSpPr>
          <p:spPr>
            <a:xfrm>
              <a:off x="195724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4" name="Google Shape;5214;p25"/>
            <p:cNvSpPr/>
            <p:nvPr/>
          </p:nvSpPr>
          <p:spPr>
            <a:xfrm>
              <a:off x="1790857" y="1460633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5" name="Google Shape;5215;p25"/>
            <p:cNvSpPr/>
            <p:nvPr/>
          </p:nvSpPr>
          <p:spPr>
            <a:xfrm>
              <a:off x="164291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6" name="Google Shape;5216;p25"/>
            <p:cNvSpPr/>
            <p:nvPr/>
          </p:nvSpPr>
          <p:spPr>
            <a:xfrm>
              <a:off x="1513494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7" name="Google Shape;5217;p25"/>
            <p:cNvSpPr/>
            <p:nvPr/>
          </p:nvSpPr>
          <p:spPr>
            <a:xfrm>
              <a:off x="134709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8" name="Google Shape;5218;p25"/>
            <p:cNvSpPr/>
            <p:nvPr/>
          </p:nvSpPr>
          <p:spPr>
            <a:xfrm>
              <a:off x="119917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9" name="Google Shape;5219;p25"/>
            <p:cNvSpPr/>
            <p:nvPr/>
          </p:nvSpPr>
          <p:spPr>
            <a:xfrm>
              <a:off x="1069761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0" name="Google Shape;5220;p25"/>
            <p:cNvSpPr/>
            <p:nvPr/>
          </p:nvSpPr>
          <p:spPr>
            <a:xfrm>
              <a:off x="903361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1" name="Google Shape;5221;p25"/>
            <p:cNvSpPr/>
            <p:nvPr/>
          </p:nvSpPr>
          <p:spPr>
            <a:xfrm>
              <a:off x="755430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2" name="Google Shape;5222;p25"/>
            <p:cNvSpPr/>
            <p:nvPr/>
          </p:nvSpPr>
          <p:spPr>
            <a:xfrm>
              <a:off x="625998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3" name="Google Shape;5223;p25"/>
            <p:cNvSpPr/>
            <p:nvPr/>
          </p:nvSpPr>
          <p:spPr>
            <a:xfrm>
              <a:off x="459598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4" name="Google Shape;5224;p25"/>
            <p:cNvSpPr/>
            <p:nvPr/>
          </p:nvSpPr>
          <p:spPr>
            <a:xfrm>
              <a:off x="311697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5" name="Google Shape;5225;p25"/>
            <p:cNvSpPr/>
            <p:nvPr/>
          </p:nvSpPr>
          <p:spPr>
            <a:xfrm>
              <a:off x="2400974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6" name="Google Shape;5226;p25"/>
            <p:cNvSpPr/>
            <p:nvPr/>
          </p:nvSpPr>
          <p:spPr>
            <a:xfrm>
              <a:off x="225307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7" name="Google Shape;5227;p25"/>
            <p:cNvSpPr/>
            <p:nvPr/>
          </p:nvSpPr>
          <p:spPr>
            <a:xfrm>
              <a:off x="208667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8" name="Google Shape;5228;p25"/>
            <p:cNvSpPr/>
            <p:nvPr/>
          </p:nvSpPr>
          <p:spPr>
            <a:xfrm>
              <a:off x="195724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9" name="Google Shape;5229;p25"/>
            <p:cNvSpPr/>
            <p:nvPr/>
          </p:nvSpPr>
          <p:spPr>
            <a:xfrm>
              <a:off x="1790857" y="1331201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0" name="Google Shape;5230;p25"/>
            <p:cNvSpPr/>
            <p:nvPr/>
          </p:nvSpPr>
          <p:spPr>
            <a:xfrm>
              <a:off x="164291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1" name="Google Shape;5231;p25"/>
            <p:cNvSpPr/>
            <p:nvPr/>
          </p:nvSpPr>
          <p:spPr>
            <a:xfrm>
              <a:off x="1513494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2" name="Google Shape;5232;p25"/>
            <p:cNvSpPr/>
            <p:nvPr/>
          </p:nvSpPr>
          <p:spPr>
            <a:xfrm>
              <a:off x="134709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3" name="Google Shape;5233;p25"/>
            <p:cNvSpPr/>
            <p:nvPr/>
          </p:nvSpPr>
          <p:spPr>
            <a:xfrm>
              <a:off x="119917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4" name="Google Shape;5234;p25"/>
            <p:cNvSpPr/>
            <p:nvPr/>
          </p:nvSpPr>
          <p:spPr>
            <a:xfrm>
              <a:off x="1069761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5" name="Google Shape;5235;p25"/>
            <p:cNvSpPr/>
            <p:nvPr/>
          </p:nvSpPr>
          <p:spPr>
            <a:xfrm>
              <a:off x="903361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6" name="Google Shape;5236;p25"/>
            <p:cNvSpPr/>
            <p:nvPr/>
          </p:nvSpPr>
          <p:spPr>
            <a:xfrm>
              <a:off x="755430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7" name="Google Shape;5237;p25"/>
            <p:cNvSpPr/>
            <p:nvPr/>
          </p:nvSpPr>
          <p:spPr>
            <a:xfrm>
              <a:off x="625998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8" name="Google Shape;5238;p25"/>
            <p:cNvSpPr/>
            <p:nvPr/>
          </p:nvSpPr>
          <p:spPr>
            <a:xfrm>
              <a:off x="459598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9" name="Google Shape;5239;p25"/>
            <p:cNvSpPr/>
            <p:nvPr/>
          </p:nvSpPr>
          <p:spPr>
            <a:xfrm>
              <a:off x="2400974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0" name="Google Shape;5240;p25"/>
            <p:cNvSpPr/>
            <p:nvPr/>
          </p:nvSpPr>
          <p:spPr>
            <a:xfrm>
              <a:off x="2253074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1" name="Google Shape;5241;p25"/>
            <p:cNvSpPr/>
            <p:nvPr/>
          </p:nvSpPr>
          <p:spPr>
            <a:xfrm>
              <a:off x="208667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2" name="Google Shape;5242;p25"/>
            <p:cNvSpPr/>
            <p:nvPr/>
          </p:nvSpPr>
          <p:spPr>
            <a:xfrm>
              <a:off x="195724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3" name="Google Shape;5243;p25"/>
            <p:cNvSpPr/>
            <p:nvPr/>
          </p:nvSpPr>
          <p:spPr>
            <a:xfrm>
              <a:off x="1790857" y="118328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4" name="Google Shape;5244;p25"/>
            <p:cNvSpPr/>
            <p:nvPr/>
          </p:nvSpPr>
          <p:spPr>
            <a:xfrm>
              <a:off x="164291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5" name="Google Shape;5245;p25"/>
            <p:cNvSpPr/>
            <p:nvPr/>
          </p:nvSpPr>
          <p:spPr>
            <a:xfrm>
              <a:off x="1513494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6" name="Google Shape;5246;p25"/>
            <p:cNvSpPr/>
            <p:nvPr/>
          </p:nvSpPr>
          <p:spPr>
            <a:xfrm>
              <a:off x="134709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7" name="Google Shape;5247;p25"/>
            <p:cNvSpPr/>
            <p:nvPr/>
          </p:nvSpPr>
          <p:spPr>
            <a:xfrm>
              <a:off x="119917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8" name="Google Shape;5248;p25"/>
            <p:cNvSpPr/>
            <p:nvPr/>
          </p:nvSpPr>
          <p:spPr>
            <a:xfrm>
              <a:off x="1069761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9" name="Google Shape;5249;p25"/>
            <p:cNvSpPr/>
            <p:nvPr/>
          </p:nvSpPr>
          <p:spPr>
            <a:xfrm>
              <a:off x="903361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0" name="Google Shape;5250;p25"/>
            <p:cNvSpPr/>
            <p:nvPr/>
          </p:nvSpPr>
          <p:spPr>
            <a:xfrm>
              <a:off x="755430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1" name="Google Shape;5251;p25"/>
            <p:cNvSpPr/>
            <p:nvPr/>
          </p:nvSpPr>
          <p:spPr>
            <a:xfrm>
              <a:off x="626013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2" y="9523"/>
                  </a:lnTo>
                  <a:lnTo>
                    <a:pt x="833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2" name="Google Shape;5252;p25"/>
            <p:cNvSpPr/>
            <p:nvPr/>
          </p:nvSpPr>
          <p:spPr>
            <a:xfrm>
              <a:off x="2400974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3" name="Google Shape;5253;p25"/>
            <p:cNvSpPr/>
            <p:nvPr/>
          </p:nvSpPr>
          <p:spPr>
            <a:xfrm>
              <a:off x="2253074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4" name="Google Shape;5254;p25"/>
            <p:cNvSpPr/>
            <p:nvPr/>
          </p:nvSpPr>
          <p:spPr>
            <a:xfrm>
              <a:off x="208667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5" name="Google Shape;5255;p25"/>
            <p:cNvSpPr/>
            <p:nvPr/>
          </p:nvSpPr>
          <p:spPr>
            <a:xfrm>
              <a:off x="195724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6" name="Google Shape;5256;p25"/>
            <p:cNvSpPr/>
            <p:nvPr/>
          </p:nvSpPr>
          <p:spPr>
            <a:xfrm>
              <a:off x="1790857" y="101690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7" name="Google Shape;5257;p25"/>
            <p:cNvSpPr/>
            <p:nvPr/>
          </p:nvSpPr>
          <p:spPr>
            <a:xfrm>
              <a:off x="164291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8" name="Google Shape;5258;p25"/>
            <p:cNvSpPr/>
            <p:nvPr/>
          </p:nvSpPr>
          <p:spPr>
            <a:xfrm>
              <a:off x="1513494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9" name="Google Shape;5259;p25"/>
            <p:cNvSpPr/>
            <p:nvPr/>
          </p:nvSpPr>
          <p:spPr>
            <a:xfrm>
              <a:off x="134709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0" name="Google Shape;5260;p25"/>
            <p:cNvSpPr/>
            <p:nvPr/>
          </p:nvSpPr>
          <p:spPr>
            <a:xfrm>
              <a:off x="1199178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1" name="Google Shape;5261;p25"/>
            <p:cNvSpPr/>
            <p:nvPr/>
          </p:nvSpPr>
          <p:spPr>
            <a:xfrm>
              <a:off x="1069761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2" name="Google Shape;5262;p25"/>
            <p:cNvSpPr/>
            <p:nvPr/>
          </p:nvSpPr>
          <p:spPr>
            <a:xfrm>
              <a:off x="903361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3" name="Google Shape;5263;p25"/>
            <p:cNvSpPr/>
            <p:nvPr/>
          </p:nvSpPr>
          <p:spPr>
            <a:xfrm>
              <a:off x="755430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4" name="Google Shape;5264;p25"/>
            <p:cNvSpPr/>
            <p:nvPr/>
          </p:nvSpPr>
          <p:spPr>
            <a:xfrm>
              <a:off x="2400974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5" name="Google Shape;5265;p25"/>
            <p:cNvSpPr/>
            <p:nvPr/>
          </p:nvSpPr>
          <p:spPr>
            <a:xfrm>
              <a:off x="2253074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6" name="Google Shape;5266;p25"/>
            <p:cNvSpPr/>
            <p:nvPr/>
          </p:nvSpPr>
          <p:spPr>
            <a:xfrm>
              <a:off x="208667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7" name="Google Shape;5267;p25"/>
            <p:cNvSpPr/>
            <p:nvPr/>
          </p:nvSpPr>
          <p:spPr>
            <a:xfrm>
              <a:off x="195724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8" name="Google Shape;5268;p25"/>
            <p:cNvSpPr/>
            <p:nvPr/>
          </p:nvSpPr>
          <p:spPr>
            <a:xfrm>
              <a:off x="1790857" y="88746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9" name="Google Shape;5269;p25"/>
            <p:cNvSpPr/>
            <p:nvPr/>
          </p:nvSpPr>
          <p:spPr>
            <a:xfrm>
              <a:off x="164291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0" name="Google Shape;5270;p25"/>
            <p:cNvSpPr/>
            <p:nvPr/>
          </p:nvSpPr>
          <p:spPr>
            <a:xfrm>
              <a:off x="1513494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1" name="Google Shape;5271;p25"/>
            <p:cNvSpPr/>
            <p:nvPr/>
          </p:nvSpPr>
          <p:spPr>
            <a:xfrm>
              <a:off x="134709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2" name="Google Shape;5272;p25"/>
            <p:cNvSpPr/>
            <p:nvPr/>
          </p:nvSpPr>
          <p:spPr>
            <a:xfrm>
              <a:off x="1199178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3" name="Google Shape;5273;p25"/>
            <p:cNvSpPr/>
            <p:nvPr/>
          </p:nvSpPr>
          <p:spPr>
            <a:xfrm>
              <a:off x="1069761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4" name="Google Shape;5274;p25"/>
            <p:cNvSpPr/>
            <p:nvPr/>
          </p:nvSpPr>
          <p:spPr>
            <a:xfrm>
              <a:off x="903361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5" name="Google Shape;5275;p25"/>
            <p:cNvSpPr/>
            <p:nvPr/>
          </p:nvSpPr>
          <p:spPr>
            <a:xfrm>
              <a:off x="755430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6" name="Google Shape;5276;p25"/>
            <p:cNvSpPr/>
            <p:nvPr/>
          </p:nvSpPr>
          <p:spPr>
            <a:xfrm>
              <a:off x="2400974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7" name="Google Shape;5277;p25"/>
            <p:cNvSpPr/>
            <p:nvPr/>
          </p:nvSpPr>
          <p:spPr>
            <a:xfrm>
              <a:off x="2253074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8" name="Google Shape;5278;p25"/>
            <p:cNvSpPr/>
            <p:nvPr/>
          </p:nvSpPr>
          <p:spPr>
            <a:xfrm>
              <a:off x="208667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9" name="Google Shape;5279;p25"/>
            <p:cNvSpPr/>
            <p:nvPr/>
          </p:nvSpPr>
          <p:spPr>
            <a:xfrm>
              <a:off x="195724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0" name="Google Shape;5280;p25"/>
            <p:cNvSpPr/>
            <p:nvPr/>
          </p:nvSpPr>
          <p:spPr>
            <a:xfrm>
              <a:off x="1790857" y="739552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1" name="Google Shape;5281;p25"/>
            <p:cNvSpPr/>
            <p:nvPr/>
          </p:nvSpPr>
          <p:spPr>
            <a:xfrm>
              <a:off x="164291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2" name="Google Shape;5282;p25"/>
            <p:cNvSpPr/>
            <p:nvPr/>
          </p:nvSpPr>
          <p:spPr>
            <a:xfrm>
              <a:off x="1513494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3" name="Google Shape;5283;p25"/>
            <p:cNvSpPr/>
            <p:nvPr/>
          </p:nvSpPr>
          <p:spPr>
            <a:xfrm>
              <a:off x="134709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4" name="Google Shape;5284;p25"/>
            <p:cNvSpPr/>
            <p:nvPr/>
          </p:nvSpPr>
          <p:spPr>
            <a:xfrm>
              <a:off x="1199178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5" name="Google Shape;5285;p25"/>
            <p:cNvSpPr/>
            <p:nvPr/>
          </p:nvSpPr>
          <p:spPr>
            <a:xfrm>
              <a:off x="1069761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6" name="Google Shape;5286;p25"/>
            <p:cNvSpPr/>
            <p:nvPr/>
          </p:nvSpPr>
          <p:spPr>
            <a:xfrm>
              <a:off x="903361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7" name="Google Shape;5287;p25"/>
            <p:cNvSpPr/>
            <p:nvPr/>
          </p:nvSpPr>
          <p:spPr>
            <a:xfrm>
              <a:off x="2400974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8" name="Google Shape;5288;p25"/>
            <p:cNvSpPr/>
            <p:nvPr/>
          </p:nvSpPr>
          <p:spPr>
            <a:xfrm>
              <a:off x="2253074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9" name="Google Shape;5289;p25"/>
            <p:cNvSpPr/>
            <p:nvPr/>
          </p:nvSpPr>
          <p:spPr>
            <a:xfrm>
              <a:off x="2086674" y="573137"/>
              <a:ext cx="166415" cy="166431"/>
            </a:xfrm>
            <a:custGeom>
              <a:avLst/>
              <a:gdLst/>
              <a:ahLst/>
              <a:cxnLst/>
              <a:rect l="l" t="t" r="r" b="b"/>
              <a:pathLst>
                <a:path w="1071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0" name="Google Shape;5290;p25"/>
            <p:cNvSpPr/>
            <p:nvPr/>
          </p:nvSpPr>
          <p:spPr>
            <a:xfrm>
              <a:off x="195724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1" name="Google Shape;5291;p25"/>
            <p:cNvSpPr/>
            <p:nvPr/>
          </p:nvSpPr>
          <p:spPr>
            <a:xfrm>
              <a:off x="1790857" y="573137"/>
              <a:ext cx="166400" cy="166431"/>
            </a:xfrm>
            <a:custGeom>
              <a:avLst/>
              <a:gdLst/>
              <a:ahLst/>
              <a:cxnLst/>
              <a:rect l="l" t="t" r="r" b="b"/>
              <a:pathLst>
                <a:path w="1071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2" name="Google Shape;5292;p25"/>
            <p:cNvSpPr/>
            <p:nvPr/>
          </p:nvSpPr>
          <p:spPr>
            <a:xfrm>
              <a:off x="164291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3" name="Google Shape;5293;p25"/>
            <p:cNvSpPr/>
            <p:nvPr/>
          </p:nvSpPr>
          <p:spPr>
            <a:xfrm>
              <a:off x="1513494" y="573137"/>
              <a:ext cx="129432" cy="166431"/>
            </a:xfrm>
            <a:custGeom>
              <a:avLst/>
              <a:gdLst/>
              <a:ahLst/>
              <a:cxnLst/>
              <a:rect l="l" t="t" r="r" b="b"/>
              <a:pathLst>
                <a:path w="833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4" name="Google Shape;5294;p25"/>
            <p:cNvSpPr/>
            <p:nvPr/>
          </p:nvSpPr>
          <p:spPr>
            <a:xfrm>
              <a:off x="2400974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5" name="Google Shape;5295;p25"/>
            <p:cNvSpPr/>
            <p:nvPr/>
          </p:nvSpPr>
          <p:spPr>
            <a:xfrm>
              <a:off x="2253074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6" name="Google Shape;5296;p25"/>
            <p:cNvSpPr/>
            <p:nvPr/>
          </p:nvSpPr>
          <p:spPr>
            <a:xfrm>
              <a:off x="2086674" y="443705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7" name="Google Shape;5297;p25"/>
            <p:cNvSpPr/>
            <p:nvPr/>
          </p:nvSpPr>
          <p:spPr>
            <a:xfrm>
              <a:off x="195724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8" name="Google Shape;5298;p25"/>
            <p:cNvSpPr/>
            <p:nvPr/>
          </p:nvSpPr>
          <p:spPr>
            <a:xfrm>
              <a:off x="1790857" y="443705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9" name="Google Shape;5299;p25"/>
            <p:cNvSpPr/>
            <p:nvPr/>
          </p:nvSpPr>
          <p:spPr>
            <a:xfrm>
              <a:off x="164291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0" name="Google Shape;5300;p25"/>
            <p:cNvSpPr/>
            <p:nvPr/>
          </p:nvSpPr>
          <p:spPr>
            <a:xfrm>
              <a:off x="1513494" y="443705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1" name="Google Shape;5301;p25"/>
            <p:cNvSpPr/>
            <p:nvPr/>
          </p:nvSpPr>
          <p:spPr>
            <a:xfrm>
              <a:off x="2400974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2" name="Google Shape;5302;p25"/>
            <p:cNvSpPr/>
            <p:nvPr/>
          </p:nvSpPr>
          <p:spPr>
            <a:xfrm>
              <a:off x="2253074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3" name="Google Shape;5303;p25"/>
            <p:cNvSpPr/>
            <p:nvPr/>
          </p:nvSpPr>
          <p:spPr>
            <a:xfrm>
              <a:off x="2086674" y="27732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4" name="Google Shape;5304;p25"/>
            <p:cNvSpPr/>
            <p:nvPr/>
          </p:nvSpPr>
          <p:spPr>
            <a:xfrm>
              <a:off x="195724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5" name="Google Shape;5305;p25"/>
            <p:cNvSpPr/>
            <p:nvPr/>
          </p:nvSpPr>
          <p:spPr>
            <a:xfrm>
              <a:off x="1790857" y="27732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6" name="Google Shape;5306;p25"/>
            <p:cNvSpPr/>
            <p:nvPr/>
          </p:nvSpPr>
          <p:spPr>
            <a:xfrm>
              <a:off x="164291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7" name="Google Shape;5307;p25"/>
            <p:cNvSpPr/>
            <p:nvPr/>
          </p:nvSpPr>
          <p:spPr>
            <a:xfrm>
              <a:off x="2400974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8" name="Google Shape;5308;p25"/>
            <p:cNvSpPr/>
            <p:nvPr/>
          </p:nvSpPr>
          <p:spPr>
            <a:xfrm>
              <a:off x="2253074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9" name="Google Shape;5309;p25"/>
            <p:cNvSpPr/>
            <p:nvPr/>
          </p:nvSpPr>
          <p:spPr>
            <a:xfrm>
              <a:off x="2086674" y="129404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0" name="Google Shape;5310;p25"/>
            <p:cNvSpPr/>
            <p:nvPr/>
          </p:nvSpPr>
          <p:spPr>
            <a:xfrm>
              <a:off x="195724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1" name="Google Shape;5311;p25"/>
            <p:cNvSpPr/>
            <p:nvPr/>
          </p:nvSpPr>
          <p:spPr>
            <a:xfrm>
              <a:off x="1790857" y="129404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2" name="Google Shape;5312;p25"/>
            <p:cNvSpPr/>
            <p:nvPr/>
          </p:nvSpPr>
          <p:spPr>
            <a:xfrm>
              <a:off x="2400974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3" name="Google Shape;5313;p25"/>
            <p:cNvSpPr/>
            <p:nvPr/>
          </p:nvSpPr>
          <p:spPr>
            <a:xfrm>
              <a:off x="2253074" y="-12"/>
              <a:ext cx="147916" cy="129432"/>
            </a:xfrm>
            <a:custGeom>
              <a:avLst/>
              <a:gdLst/>
              <a:ahLst/>
              <a:cxnLst/>
              <a:rect l="l" t="t" r="r" b="b"/>
              <a:pathLst>
                <a:path w="9523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4" name="Google Shape;5314;p25"/>
            <p:cNvSpPr/>
            <p:nvPr/>
          </p:nvSpPr>
          <p:spPr>
            <a:xfrm>
              <a:off x="2086674" y="-12"/>
              <a:ext cx="166415" cy="129432"/>
            </a:xfrm>
            <a:custGeom>
              <a:avLst/>
              <a:gdLst/>
              <a:ahLst/>
              <a:cxnLst/>
              <a:rect l="l" t="t" r="r" b="b"/>
              <a:pathLst>
                <a:path w="1071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5" name="Google Shape;5315;p25"/>
            <p:cNvSpPr/>
            <p:nvPr/>
          </p:nvSpPr>
          <p:spPr>
            <a:xfrm>
              <a:off x="195724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6" name="Google Shape;5316;p25"/>
            <p:cNvSpPr/>
            <p:nvPr/>
          </p:nvSpPr>
          <p:spPr>
            <a:xfrm>
              <a:off x="253040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7" name="Google Shape;5317;p25"/>
            <p:cNvSpPr/>
            <p:nvPr/>
          </p:nvSpPr>
          <p:spPr>
            <a:xfrm>
              <a:off x="267832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8" name="Google Shape;5318;p25"/>
            <p:cNvSpPr/>
            <p:nvPr/>
          </p:nvSpPr>
          <p:spPr>
            <a:xfrm>
              <a:off x="2807755" y="2070781"/>
              <a:ext cx="166431" cy="147916"/>
            </a:xfrm>
            <a:custGeom>
              <a:avLst/>
              <a:gdLst/>
              <a:ahLst/>
              <a:cxnLst/>
              <a:rect l="l" t="t" r="r" b="b"/>
              <a:pathLst>
                <a:path w="10715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9" name="Google Shape;5319;p25"/>
            <p:cNvSpPr/>
            <p:nvPr/>
          </p:nvSpPr>
          <p:spPr>
            <a:xfrm>
              <a:off x="297417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0" name="Google Shape;5320;p25"/>
            <p:cNvSpPr/>
            <p:nvPr/>
          </p:nvSpPr>
          <p:spPr>
            <a:xfrm>
              <a:off x="312208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1" name="Google Shape;5321;p25"/>
            <p:cNvSpPr/>
            <p:nvPr/>
          </p:nvSpPr>
          <p:spPr>
            <a:xfrm>
              <a:off x="326998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2" name="Google Shape;5322;p25"/>
            <p:cNvSpPr/>
            <p:nvPr/>
          </p:nvSpPr>
          <p:spPr>
            <a:xfrm>
              <a:off x="341790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3" name="Google Shape;5323;p25"/>
            <p:cNvSpPr/>
            <p:nvPr/>
          </p:nvSpPr>
          <p:spPr>
            <a:xfrm>
              <a:off x="3565818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4" name="Google Shape;5324;p25"/>
            <p:cNvSpPr/>
            <p:nvPr/>
          </p:nvSpPr>
          <p:spPr>
            <a:xfrm>
              <a:off x="3713719" y="2070781"/>
              <a:ext cx="147963" cy="147916"/>
            </a:xfrm>
            <a:custGeom>
              <a:avLst/>
              <a:gdLst/>
              <a:ahLst/>
              <a:cxnLst/>
              <a:rect l="l" t="t" r="r" b="b"/>
              <a:pathLst>
                <a:path w="9526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5" name="Google Shape;5325;p25"/>
            <p:cNvSpPr/>
            <p:nvPr/>
          </p:nvSpPr>
          <p:spPr>
            <a:xfrm>
              <a:off x="386166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6" name="Google Shape;5326;p25"/>
            <p:cNvSpPr/>
            <p:nvPr/>
          </p:nvSpPr>
          <p:spPr>
            <a:xfrm>
              <a:off x="400956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7" name="Google Shape;5327;p25"/>
            <p:cNvSpPr/>
            <p:nvPr/>
          </p:nvSpPr>
          <p:spPr>
            <a:xfrm>
              <a:off x="415748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8" name="Google Shape;5328;p25"/>
            <p:cNvSpPr/>
            <p:nvPr/>
          </p:nvSpPr>
          <p:spPr>
            <a:xfrm>
              <a:off x="430539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9" name="Google Shape;5329;p25"/>
            <p:cNvSpPr/>
            <p:nvPr/>
          </p:nvSpPr>
          <p:spPr>
            <a:xfrm>
              <a:off x="253040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0" name="Google Shape;5330;p25"/>
            <p:cNvSpPr/>
            <p:nvPr/>
          </p:nvSpPr>
          <p:spPr>
            <a:xfrm>
              <a:off x="267832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1" name="Google Shape;5331;p25"/>
            <p:cNvSpPr/>
            <p:nvPr/>
          </p:nvSpPr>
          <p:spPr>
            <a:xfrm>
              <a:off x="2807755" y="192286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2" name="Google Shape;5332;p25"/>
            <p:cNvSpPr/>
            <p:nvPr/>
          </p:nvSpPr>
          <p:spPr>
            <a:xfrm>
              <a:off x="297417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3" name="Google Shape;5333;p25"/>
            <p:cNvSpPr/>
            <p:nvPr/>
          </p:nvSpPr>
          <p:spPr>
            <a:xfrm>
              <a:off x="312208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4" name="Google Shape;5334;p25"/>
            <p:cNvSpPr/>
            <p:nvPr/>
          </p:nvSpPr>
          <p:spPr>
            <a:xfrm>
              <a:off x="326998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5" name="Google Shape;5335;p25"/>
            <p:cNvSpPr/>
            <p:nvPr/>
          </p:nvSpPr>
          <p:spPr>
            <a:xfrm>
              <a:off x="341790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6" name="Google Shape;5336;p25"/>
            <p:cNvSpPr/>
            <p:nvPr/>
          </p:nvSpPr>
          <p:spPr>
            <a:xfrm>
              <a:off x="3565818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7" name="Google Shape;5337;p25"/>
            <p:cNvSpPr/>
            <p:nvPr/>
          </p:nvSpPr>
          <p:spPr>
            <a:xfrm>
              <a:off x="3713719" y="192286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8" name="Google Shape;5338;p25"/>
            <p:cNvSpPr/>
            <p:nvPr/>
          </p:nvSpPr>
          <p:spPr>
            <a:xfrm>
              <a:off x="386166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9" name="Google Shape;5339;p25"/>
            <p:cNvSpPr/>
            <p:nvPr/>
          </p:nvSpPr>
          <p:spPr>
            <a:xfrm>
              <a:off x="400956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0" name="Google Shape;5340;p25"/>
            <p:cNvSpPr/>
            <p:nvPr/>
          </p:nvSpPr>
          <p:spPr>
            <a:xfrm>
              <a:off x="415748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1" name="Google Shape;5341;p25"/>
            <p:cNvSpPr/>
            <p:nvPr/>
          </p:nvSpPr>
          <p:spPr>
            <a:xfrm>
              <a:off x="430539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2" name="Google Shape;5342;p25"/>
            <p:cNvSpPr/>
            <p:nvPr/>
          </p:nvSpPr>
          <p:spPr>
            <a:xfrm>
              <a:off x="445331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3" name="Google Shape;5343;p25"/>
            <p:cNvSpPr/>
            <p:nvPr/>
          </p:nvSpPr>
          <p:spPr>
            <a:xfrm>
              <a:off x="4601215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4" name="Google Shape;5344;p25"/>
            <p:cNvSpPr/>
            <p:nvPr/>
          </p:nvSpPr>
          <p:spPr>
            <a:xfrm>
              <a:off x="253040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5" name="Google Shape;5345;p25"/>
            <p:cNvSpPr/>
            <p:nvPr/>
          </p:nvSpPr>
          <p:spPr>
            <a:xfrm>
              <a:off x="267832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6" name="Google Shape;5346;p25"/>
            <p:cNvSpPr/>
            <p:nvPr/>
          </p:nvSpPr>
          <p:spPr>
            <a:xfrm>
              <a:off x="2807755" y="175648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7" name="Google Shape;5347;p25"/>
            <p:cNvSpPr/>
            <p:nvPr/>
          </p:nvSpPr>
          <p:spPr>
            <a:xfrm>
              <a:off x="297417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8" name="Google Shape;5348;p25"/>
            <p:cNvSpPr/>
            <p:nvPr/>
          </p:nvSpPr>
          <p:spPr>
            <a:xfrm>
              <a:off x="312208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9" name="Google Shape;5349;p25"/>
            <p:cNvSpPr/>
            <p:nvPr/>
          </p:nvSpPr>
          <p:spPr>
            <a:xfrm>
              <a:off x="326998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0" name="Google Shape;5350;p25"/>
            <p:cNvSpPr/>
            <p:nvPr/>
          </p:nvSpPr>
          <p:spPr>
            <a:xfrm>
              <a:off x="341790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1" name="Google Shape;5351;p25"/>
            <p:cNvSpPr/>
            <p:nvPr/>
          </p:nvSpPr>
          <p:spPr>
            <a:xfrm>
              <a:off x="3565818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2" name="Google Shape;5352;p25"/>
            <p:cNvSpPr/>
            <p:nvPr/>
          </p:nvSpPr>
          <p:spPr>
            <a:xfrm>
              <a:off x="3713719" y="175648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3" name="Google Shape;5353;p25"/>
            <p:cNvSpPr/>
            <p:nvPr/>
          </p:nvSpPr>
          <p:spPr>
            <a:xfrm>
              <a:off x="386166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4" name="Google Shape;5354;p25"/>
            <p:cNvSpPr/>
            <p:nvPr/>
          </p:nvSpPr>
          <p:spPr>
            <a:xfrm>
              <a:off x="400956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5" name="Google Shape;5355;p25"/>
            <p:cNvSpPr/>
            <p:nvPr/>
          </p:nvSpPr>
          <p:spPr>
            <a:xfrm>
              <a:off x="415748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6" name="Google Shape;5356;p25"/>
            <p:cNvSpPr/>
            <p:nvPr/>
          </p:nvSpPr>
          <p:spPr>
            <a:xfrm>
              <a:off x="430539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7" name="Google Shape;5357;p25"/>
            <p:cNvSpPr/>
            <p:nvPr/>
          </p:nvSpPr>
          <p:spPr>
            <a:xfrm>
              <a:off x="445331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8" name="Google Shape;5358;p25"/>
            <p:cNvSpPr/>
            <p:nvPr/>
          </p:nvSpPr>
          <p:spPr>
            <a:xfrm>
              <a:off x="4601215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9" name="Google Shape;5359;p25"/>
            <p:cNvSpPr/>
            <p:nvPr/>
          </p:nvSpPr>
          <p:spPr>
            <a:xfrm>
              <a:off x="253040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0" name="Google Shape;5360;p25"/>
            <p:cNvSpPr/>
            <p:nvPr/>
          </p:nvSpPr>
          <p:spPr>
            <a:xfrm>
              <a:off x="267832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1" name="Google Shape;5361;p25"/>
            <p:cNvSpPr/>
            <p:nvPr/>
          </p:nvSpPr>
          <p:spPr>
            <a:xfrm>
              <a:off x="2807755" y="162704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2" name="Google Shape;5362;p25"/>
            <p:cNvSpPr/>
            <p:nvPr/>
          </p:nvSpPr>
          <p:spPr>
            <a:xfrm>
              <a:off x="297417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3" name="Google Shape;5363;p25"/>
            <p:cNvSpPr/>
            <p:nvPr/>
          </p:nvSpPr>
          <p:spPr>
            <a:xfrm>
              <a:off x="312208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4" name="Google Shape;5364;p25"/>
            <p:cNvSpPr/>
            <p:nvPr/>
          </p:nvSpPr>
          <p:spPr>
            <a:xfrm>
              <a:off x="326998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5" name="Google Shape;5365;p25"/>
            <p:cNvSpPr/>
            <p:nvPr/>
          </p:nvSpPr>
          <p:spPr>
            <a:xfrm>
              <a:off x="341790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6" name="Google Shape;5366;p25"/>
            <p:cNvSpPr/>
            <p:nvPr/>
          </p:nvSpPr>
          <p:spPr>
            <a:xfrm>
              <a:off x="3565818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7" name="Google Shape;5367;p25"/>
            <p:cNvSpPr/>
            <p:nvPr/>
          </p:nvSpPr>
          <p:spPr>
            <a:xfrm>
              <a:off x="3713719" y="162704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8" name="Google Shape;5368;p25"/>
            <p:cNvSpPr/>
            <p:nvPr/>
          </p:nvSpPr>
          <p:spPr>
            <a:xfrm>
              <a:off x="386166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9" name="Google Shape;5369;p25"/>
            <p:cNvSpPr/>
            <p:nvPr/>
          </p:nvSpPr>
          <p:spPr>
            <a:xfrm>
              <a:off x="400956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0" name="Google Shape;5370;p25"/>
            <p:cNvSpPr/>
            <p:nvPr/>
          </p:nvSpPr>
          <p:spPr>
            <a:xfrm>
              <a:off x="415748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1" name="Google Shape;5371;p25"/>
            <p:cNvSpPr/>
            <p:nvPr/>
          </p:nvSpPr>
          <p:spPr>
            <a:xfrm>
              <a:off x="430539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2" name="Google Shape;5372;p25"/>
            <p:cNvSpPr/>
            <p:nvPr/>
          </p:nvSpPr>
          <p:spPr>
            <a:xfrm>
              <a:off x="445331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3" name="Google Shape;5373;p25"/>
            <p:cNvSpPr/>
            <p:nvPr/>
          </p:nvSpPr>
          <p:spPr>
            <a:xfrm>
              <a:off x="4601215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4" name="Google Shape;5374;p25"/>
            <p:cNvSpPr/>
            <p:nvPr/>
          </p:nvSpPr>
          <p:spPr>
            <a:xfrm>
              <a:off x="253040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5" name="Google Shape;5375;p25"/>
            <p:cNvSpPr/>
            <p:nvPr/>
          </p:nvSpPr>
          <p:spPr>
            <a:xfrm>
              <a:off x="267832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6" name="Google Shape;5376;p25"/>
            <p:cNvSpPr/>
            <p:nvPr/>
          </p:nvSpPr>
          <p:spPr>
            <a:xfrm>
              <a:off x="2807755" y="1460633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7" name="Google Shape;5377;p25"/>
            <p:cNvSpPr/>
            <p:nvPr/>
          </p:nvSpPr>
          <p:spPr>
            <a:xfrm>
              <a:off x="297417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8" name="Google Shape;5378;p25"/>
            <p:cNvSpPr/>
            <p:nvPr/>
          </p:nvSpPr>
          <p:spPr>
            <a:xfrm>
              <a:off x="312208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9" name="Google Shape;5379;p25"/>
            <p:cNvSpPr/>
            <p:nvPr/>
          </p:nvSpPr>
          <p:spPr>
            <a:xfrm>
              <a:off x="326998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0" name="Google Shape;5380;p25"/>
            <p:cNvSpPr/>
            <p:nvPr/>
          </p:nvSpPr>
          <p:spPr>
            <a:xfrm>
              <a:off x="341790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1" name="Google Shape;5381;p25"/>
            <p:cNvSpPr/>
            <p:nvPr/>
          </p:nvSpPr>
          <p:spPr>
            <a:xfrm>
              <a:off x="3565818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2" name="Google Shape;5382;p25"/>
            <p:cNvSpPr/>
            <p:nvPr/>
          </p:nvSpPr>
          <p:spPr>
            <a:xfrm>
              <a:off x="3713719" y="1460633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3" name="Google Shape;5383;p25"/>
            <p:cNvSpPr/>
            <p:nvPr/>
          </p:nvSpPr>
          <p:spPr>
            <a:xfrm>
              <a:off x="386166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4" name="Google Shape;5384;p25"/>
            <p:cNvSpPr/>
            <p:nvPr/>
          </p:nvSpPr>
          <p:spPr>
            <a:xfrm>
              <a:off x="400956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5" name="Google Shape;5385;p25"/>
            <p:cNvSpPr/>
            <p:nvPr/>
          </p:nvSpPr>
          <p:spPr>
            <a:xfrm>
              <a:off x="415748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6" name="Google Shape;5386;p25"/>
            <p:cNvSpPr/>
            <p:nvPr/>
          </p:nvSpPr>
          <p:spPr>
            <a:xfrm>
              <a:off x="430539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7" name="Google Shape;5387;p25"/>
            <p:cNvSpPr/>
            <p:nvPr/>
          </p:nvSpPr>
          <p:spPr>
            <a:xfrm>
              <a:off x="445331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8" name="Google Shape;5388;p25"/>
            <p:cNvSpPr/>
            <p:nvPr/>
          </p:nvSpPr>
          <p:spPr>
            <a:xfrm>
              <a:off x="4601215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9" name="Google Shape;5389;p25"/>
            <p:cNvSpPr/>
            <p:nvPr/>
          </p:nvSpPr>
          <p:spPr>
            <a:xfrm>
              <a:off x="253040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0" name="Google Shape;5390;p25"/>
            <p:cNvSpPr/>
            <p:nvPr/>
          </p:nvSpPr>
          <p:spPr>
            <a:xfrm>
              <a:off x="267832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1" name="Google Shape;5391;p25"/>
            <p:cNvSpPr/>
            <p:nvPr/>
          </p:nvSpPr>
          <p:spPr>
            <a:xfrm>
              <a:off x="2807755" y="1331201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2" name="Google Shape;5392;p25"/>
            <p:cNvSpPr/>
            <p:nvPr/>
          </p:nvSpPr>
          <p:spPr>
            <a:xfrm>
              <a:off x="297417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3" name="Google Shape;5393;p25"/>
            <p:cNvSpPr/>
            <p:nvPr/>
          </p:nvSpPr>
          <p:spPr>
            <a:xfrm>
              <a:off x="312208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4" name="Google Shape;5394;p25"/>
            <p:cNvSpPr/>
            <p:nvPr/>
          </p:nvSpPr>
          <p:spPr>
            <a:xfrm>
              <a:off x="326998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5" name="Google Shape;5395;p25"/>
            <p:cNvSpPr/>
            <p:nvPr/>
          </p:nvSpPr>
          <p:spPr>
            <a:xfrm>
              <a:off x="341790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6" name="Google Shape;5396;p25"/>
            <p:cNvSpPr/>
            <p:nvPr/>
          </p:nvSpPr>
          <p:spPr>
            <a:xfrm>
              <a:off x="3565818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7" name="Google Shape;5397;p25"/>
            <p:cNvSpPr/>
            <p:nvPr/>
          </p:nvSpPr>
          <p:spPr>
            <a:xfrm>
              <a:off x="3713719" y="1331201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8" name="Google Shape;5398;p25"/>
            <p:cNvSpPr/>
            <p:nvPr/>
          </p:nvSpPr>
          <p:spPr>
            <a:xfrm>
              <a:off x="386166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9" name="Google Shape;5399;p25"/>
            <p:cNvSpPr/>
            <p:nvPr/>
          </p:nvSpPr>
          <p:spPr>
            <a:xfrm>
              <a:off x="400956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0" name="Google Shape;5400;p25"/>
            <p:cNvSpPr/>
            <p:nvPr/>
          </p:nvSpPr>
          <p:spPr>
            <a:xfrm>
              <a:off x="415748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1" name="Google Shape;5401;p25"/>
            <p:cNvSpPr/>
            <p:nvPr/>
          </p:nvSpPr>
          <p:spPr>
            <a:xfrm>
              <a:off x="430539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2" name="Google Shape;5402;p25"/>
            <p:cNvSpPr/>
            <p:nvPr/>
          </p:nvSpPr>
          <p:spPr>
            <a:xfrm>
              <a:off x="445331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3" name="Google Shape;5403;p25"/>
            <p:cNvSpPr/>
            <p:nvPr/>
          </p:nvSpPr>
          <p:spPr>
            <a:xfrm>
              <a:off x="4601215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4" name="Google Shape;5404;p25"/>
            <p:cNvSpPr/>
            <p:nvPr/>
          </p:nvSpPr>
          <p:spPr>
            <a:xfrm>
              <a:off x="253040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5" name="Google Shape;5405;p25"/>
            <p:cNvSpPr/>
            <p:nvPr/>
          </p:nvSpPr>
          <p:spPr>
            <a:xfrm>
              <a:off x="267832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6" name="Google Shape;5406;p25"/>
            <p:cNvSpPr/>
            <p:nvPr/>
          </p:nvSpPr>
          <p:spPr>
            <a:xfrm>
              <a:off x="2807755" y="118328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7" name="Google Shape;5407;p25"/>
            <p:cNvSpPr/>
            <p:nvPr/>
          </p:nvSpPr>
          <p:spPr>
            <a:xfrm>
              <a:off x="297417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8" name="Google Shape;5408;p25"/>
            <p:cNvSpPr/>
            <p:nvPr/>
          </p:nvSpPr>
          <p:spPr>
            <a:xfrm>
              <a:off x="312208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9" name="Google Shape;5409;p25"/>
            <p:cNvSpPr/>
            <p:nvPr/>
          </p:nvSpPr>
          <p:spPr>
            <a:xfrm>
              <a:off x="326998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0" name="Google Shape;5410;p25"/>
            <p:cNvSpPr/>
            <p:nvPr/>
          </p:nvSpPr>
          <p:spPr>
            <a:xfrm>
              <a:off x="341790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1" name="Google Shape;5411;p25"/>
            <p:cNvSpPr/>
            <p:nvPr/>
          </p:nvSpPr>
          <p:spPr>
            <a:xfrm>
              <a:off x="3565818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2" name="Google Shape;5412;p25"/>
            <p:cNvSpPr/>
            <p:nvPr/>
          </p:nvSpPr>
          <p:spPr>
            <a:xfrm>
              <a:off x="3713719" y="118328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3" name="Google Shape;5413;p25"/>
            <p:cNvSpPr/>
            <p:nvPr/>
          </p:nvSpPr>
          <p:spPr>
            <a:xfrm>
              <a:off x="386166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4" name="Google Shape;5414;p25"/>
            <p:cNvSpPr/>
            <p:nvPr/>
          </p:nvSpPr>
          <p:spPr>
            <a:xfrm>
              <a:off x="400956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5" name="Google Shape;5415;p25"/>
            <p:cNvSpPr/>
            <p:nvPr/>
          </p:nvSpPr>
          <p:spPr>
            <a:xfrm>
              <a:off x="415748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6" name="Google Shape;5416;p25"/>
            <p:cNvSpPr/>
            <p:nvPr/>
          </p:nvSpPr>
          <p:spPr>
            <a:xfrm>
              <a:off x="430539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7" name="Google Shape;5417;p25"/>
            <p:cNvSpPr/>
            <p:nvPr/>
          </p:nvSpPr>
          <p:spPr>
            <a:xfrm>
              <a:off x="253040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8" name="Google Shape;5418;p25"/>
            <p:cNvSpPr/>
            <p:nvPr/>
          </p:nvSpPr>
          <p:spPr>
            <a:xfrm>
              <a:off x="267832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9" name="Google Shape;5419;p25"/>
            <p:cNvSpPr/>
            <p:nvPr/>
          </p:nvSpPr>
          <p:spPr>
            <a:xfrm>
              <a:off x="2807755" y="101690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0" name="Google Shape;5420;p25"/>
            <p:cNvSpPr/>
            <p:nvPr/>
          </p:nvSpPr>
          <p:spPr>
            <a:xfrm>
              <a:off x="297417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1" name="Google Shape;5421;p25"/>
            <p:cNvSpPr/>
            <p:nvPr/>
          </p:nvSpPr>
          <p:spPr>
            <a:xfrm>
              <a:off x="312208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2" name="Google Shape;5422;p25"/>
            <p:cNvSpPr/>
            <p:nvPr/>
          </p:nvSpPr>
          <p:spPr>
            <a:xfrm>
              <a:off x="326998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3" name="Google Shape;5423;p25"/>
            <p:cNvSpPr/>
            <p:nvPr/>
          </p:nvSpPr>
          <p:spPr>
            <a:xfrm>
              <a:off x="341790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4" name="Google Shape;5424;p25"/>
            <p:cNvSpPr/>
            <p:nvPr/>
          </p:nvSpPr>
          <p:spPr>
            <a:xfrm>
              <a:off x="3565818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5" name="Google Shape;5425;p25"/>
            <p:cNvSpPr/>
            <p:nvPr/>
          </p:nvSpPr>
          <p:spPr>
            <a:xfrm>
              <a:off x="3713719" y="101690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6" name="Google Shape;5426;p25"/>
            <p:cNvSpPr/>
            <p:nvPr/>
          </p:nvSpPr>
          <p:spPr>
            <a:xfrm>
              <a:off x="386166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7" name="Google Shape;5427;p25"/>
            <p:cNvSpPr/>
            <p:nvPr/>
          </p:nvSpPr>
          <p:spPr>
            <a:xfrm>
              <a:off x="400956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8" name="Google Shape;5428;p25"/>
            <p:cNvSpPr/>
            <p:nvPr/>
          </p:nvSpPr>
          <p:spPr>
            <a:xfrm>
              <a:off x="415748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9" name="Google Shape;5429;p25"/>
            <p:cNvSpPr/>
            <p:nvPr/>
          </p:nvSpPr>
          <p:spPr>
            <a:xfrm>
              <a:off x="253040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0" name="Google Shape;5430;p25"/>
            <p:cNvSpPr/>
            <p:nvPr/>
          </p:nvSpPr>
          <p:spPr>
            <a:xfrm>
              <a:off x="267832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1" name="Google Shape;5431;p25"/>
            <p:cNvSpPr/>
            <p:nvPr/>
          </p:nvSpPr>
          <p:spPr>
            <a:xfrm>
              <a:off x="2807755" y="88746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2" name="Google Shape;5432;p25"/>
            <p:cNvSpPr/>
            <p:nvPr/>
          </p:nvSpPr>
          <p:spPr>
            <a:xfrm>
              <a:off x="297417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3" name="Google Shape;5433;p25"/>
            <p:cNvSpPr/>
            <p:nvPr/>
          </p:nvSpPr>
          <p:spPr>
            <a:xfrm>
              <a:off x="312208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4" name="Google Shape;5434;p25"/>
            <p:cNvSpPr/>
            <p:nvPr/>
          </p:nvSpPr>
          <p:spPr>
            <a:xfrm>
              <a:off x="326998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5" name="Google Shape;5435;p25"/>
            <p:cNvSpPr/>
            <p:nvPr/>
          </p:nvSpPr>
          <p:spPr>
            <a:xfrm>
              <a:off x="341790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6" name="Google Shape;5436;p25"/>
            <p:cNvSpPr/>
            <p:nvPr/>
          </p:nvSpPr>
          <p:spPr>
            <a:xfrm>
              <a:off x="3565818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7" name="Google Shape;5437;p25"/>
            <p:cNvSpPr/>
            <p:nvPr/>
          </p:nvSpPr>
          <p:spPr>
            <a:xfrm>
              <a:off x="3713719" y="88746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8" name="Google Shape;5438;p25"/>
            <p:cNvSpPr/>
            <p:nvPr/>
          </p:nvSpPr>
          <p:spPr>
            <a:xfrm>
              <a:off x="386166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9" name="Google Shape;5439;p25"/>
            <p:cNvSpPr/>
            <p:nvPr/>
          </p:nvSpPr>
          <p:spPr>
            <a:xfrm>
              <a:off x="400956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0" name="Google Shape;5440;p25"/>
            <p:cNvSpPr/>
            <p:nvPr/>
          </p:nvSpPr>
          <p:spPr>
            <a:xfrm>
              <a:off x="415748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1" name="Google Shape;5441;p25"/>
            <p:cNvSpPr/>
            <p:nvPr/>
          </p:nvSpPr>
          <p:spPr>
            <a:xfrm>
              <a:off x="253040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2" name="Google Shape;5442;p25"/>
            <p:cNvSpPr/>
            <p:nvPr/>
          </p:nvSpPr>
          <p:spPr>
            <a:xfrm>
              <a:off x="267832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3" name="Google Shape;5443;p25"/>
            <p:cNvSpPr/>
            <p:nvPr/>
          </p:nvSpPr>
          <p:spPr>
            <a:xfrm>
              <a:off x="2807755" y="739552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4" y="952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4" name="Google Shape;5444;p25"/>
            <p:cNvSpPr/>
            <p:nvPr/>
          </p:nvSpPr>
          <p:spPr>
            <a:xfrm>
              <a:off x="297417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5" name="Google Shape;5445;p25"/>
            <p:cNvSpPr/>
            <p:nvPr/>
          </p:nvSpPr>
          <p:spPr>
            <a:xfrm>
              <a:off x="312208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6" name="Google Shape;5446;p25"/>
            <p:cNvSpPr/>
            <p:nvPr/>
          </p:nvSpPr>
          <p:spPr>
            <a:xfrm>
              <a:off x="326998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7" name="Google Shape;5447;p25"/>
            <p:cNvSpPr/>
            <p:nvPr/>
          </p:nvSpPr>
          <p:spPr>
            <a:xfrm>
              <a:off x="3417902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8" name="Google Shape;5448;p25"/>
            <p:cNvSpPr/>
            <p:nvPr/>
          </p:nvSpPr>
          <p:spPr>
            <a:xfrm>
              <a:off x="3565818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9" name="Google Shape;5449;p25"/>
            <p:cNvSpPr/>
            <p:nvPr/>
          </p:nvSpPr>
          <p:spPr>
            <a:xfrm>
              <a:off x="3713719" y="739552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5" y="9524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0" name="Google Shape;5450;p25"/>
            <p:cNvSpPr/>
            <p:nvPr/>
          </p:nvSpPr>
          <p:spPr>
            <a:xfrm>
              <a:off x="386166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1" name="Google Shape;5451;p25"/>
            <p:cNvSpPr/>
            <p:nvPr/>
          </p:nvSpPr>
          <p:spPr>
            <a:xfrm>
              <a:off x="400956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2" name="Google Shape;5452;p25"/>
            <p:cNvSpPr/>
            <p:nvPr/>
          </p:nvSpPr>
          <p:spPr>
            <a:xfrm>
              <a:off x="253040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3" name="Google Shape;5453;p25"/>
            <p:cNvSpPr/>
            <p:nvPr/>
          </p:nvSpPr>
          <p:spPr>
            <a:xfrm>
              <a:off x="267832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4" name="Google Shape;5454;p25"/>
            <p:cNvSpPr/>
            <p:nvPr/>
          </p:nvSpPr>
          <p:spPr>
            <a:xfrm>
              <a:off x="2807755" y="573137"/>
              <a:ext cx="166431" cy="166431"/>
            </a:xfrm>
            <a:custGeom>
              <a:avLst/>
              <a:gdLst/>
              <a:ahLst/>
              <a:cxnLst/>
              <a:rect l="l" t="t" r="r" b="b"/>
              <a:pathLst>
                <a:path w="10715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4" y="10715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5" name="Google Shape;5455;p25"/>
            <p:cNvSpPr/>
            <p:nvPr/>
          </p:nvSpPr>
          <p:spPr>
            <a:xfrm>
              <a:off x="297417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6" name="Google Shape;5456;p25"/>
            <p:cNvSpPr/>
            <p:nvPr/>
          </p:nvSpPr>
          <p:spPr>
            <a:xfrm>
              <a:off x="3122086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7" name="Google Shape;5457;p25"/>
            <p:cNvSpPr/>
            <p:nvPr/>
          </p:nvSpPr>
          <p:spPr>
            <a:xfrm>
              <a:off x="326998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8" name="Google Shape;5458;p25"/>
            <p:cNvSpPr/>
            <p:nvPr/>
          </p:nvSpPr>
          <p:spPr>
            <a:xfrm>
              <a:off x="3417902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9" name="Google Shape;5459;p25"/>
            <p:cNvSpPr/>
            <p:nvPr/>
          </p:nvSpPr>
          <p:spPr>
            <a:xfrm>
              <a:off x="253040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0" name="Google Shape;5460;p25"/>
            <p:cNvSpPr/>
            <p:nvPr/>
          </p:nvSpPr>
          <p:spPr>
            <a:xfrm>
              <a:off x="267832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1" name="Google Shape;5461;p25"/>
            <p:cNvSpPr/>
            <p:nvPr/>
          </p:nvSpPr>
          <p:spPr>
            <a:xfrm>
              <a:off x="2807755" y="443705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4" y="833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2" name="Google Shape;5462;p25"/>
            <p:cNvSpPr/>
            <p:nvPr/>
          </p:nvSpPr>
          <p:spPr>
            <a:xfrm>
              <a:off x="297417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3" name="Google Shape;5463;p25"/>
            <p:cNvSpPr/>
            <p:nvPr/>
          </p:nvSpPr>
          <p:spPr>
            <a:xfrm>
              <a:off x="3122086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4" name="Google Shape;5464;p25"/>
            <p:cNvSpPr/>
            <p:nvPr/>
          </p:nvSpPr>
          <p:spPr>
            <a:xfrm>
              <a:off x="326998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5" name="Google Shape;5465;p25"/>
            <p:cNvSpPr/>
            <p:nvPr/>
          </p:nvSpPr>
          <p:spPr>
            <a:xfrm>
              <a:off x="3417902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6" name="Google Shape;5466;p25"/>
            <p:cNvSpPr/>
            <p:nvPr/>
          </p:nvSpPr>
          <p:spPr>
            <a:xfrm>
              <a:off x="253040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7" name="Google Shape;5467;p25"/>
            <p:cNvSpPr/>
            <p:nvPr/>
          </p:nvSpPr>
          <p:spPr>
            <a:xfrm>
              <a:off x="267832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8" name="Google Shape;5468;p25"/>
            <p:cNvSpPr/>
            <p:nvPr/>
          </p:nvSpPr>
          <p:spPr>
            <a:xfrm>
              <a:off x="2807755" y="27732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9" name="Google Shape;5469;p25"/>
            <p:cNvSpPr/>
            <p:nvPr/>
          </p:nvSpPr>
          <p:spPr>
            <a:xfrm>
              <a:off x="297417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0" name="Google Shape;5470;p25"/>
            <p:cNvSpPr/>
            <p:nvPr/>
          </p:nvSpPr>
          <p:spPr>
            <a:xfrm>
              <a:off x="3122086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1" name="Google Shape;5471;p25"/>
            <p:cNvSpPr/>
            <p:nvPr/>
          </p:nvSpPr>
          <p:spPr>
            <a:xfrm>
              <a:off x="326998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2" name="Google Shape;5472;p25"/>
            <p:cNvSpPr/>
            <p:nvPr/>
          </p:nvSpPr>
          <p:spPr>
            <a:xfrm>
              <a:off x="2530406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3" name="Google Shape;5473;p25"/>
            <p:cNvSpPr/>
            <p:nvPr/>
          </p:nvSpPr>
          <p:spPr>
            <a:xfrm>
              <a:off x="267832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4" name="Google Shape;5474;p25"/>
            <p:cNvSpPr/>
            <p:nvPr/>
          </p:nvSpPr>
          <p:spPr>
            <a:xfrm>
              <a:off x="2807755" y="129404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5" name="Google Shape;5475;p25"/>
            <p:cNvSpPr/>
            <p:nvPr/>
          </p:nvSpPr>
          <p:spPr>
            <a:xfrm>
              <a:off x="2974170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6" name="Google Shape;5476;p25"/>
            <p:cNvSpPr/>
            <p:nvPr/>
          </p:nvSpPr>
          <p:spPr>
            <a:xfrm>
              <a:off x="3122086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7" name="Google Shape;5477;p25"/>
            <p:cNvSpPr/>
            <p:nvPr/>
          </p:nvSpPr>
          <p:spPr>
            <a:xfrm>
              <a:off x="2530406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8" name="Google Shape;5478;p25"/>
            <p:cNvSpPr/>
            <p:nvPr/>
          </p:nvSpPr>
          <p:spPr>
            <a:xfrm>
              <a:off x="267832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9" name="Google Shape;5479;p25"/>
            <p:cNvSpPr/>
            <p:nvPr/>
          </p:nvSpPr>
          <p:spPr>
            <a:xfrm>
              <a:off x="2807755" y="-12"/>
              <a:ext cx="166431" cy="129432"/>
            </a:xfrm>
            <a:custGeom>
              <a:avLst/>
              <a:gdLst/>
              <a:ahLst/>
              <a:cxnLst/>
              <a:rect l="l" t="t" r="r" b="b"/>
              <a:pathLst>
                <a:path w="10715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0" name="Google Shape;5480;p25"/>
            <p:cNvSpPr/>
            <p:nvPr/>
          </p:nvSpPr>
          <p:spPr>
            <a:xfrm>
              <a:off x="2974170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6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oogle Shape;13;p3"/>
          <p:cNvGrpSpPr/>
          <p:nvPr/>
        </p:nvGrpSpPr>
        <p:grpSpPr>
          <a:xfrm>
            <a:off x="-259862" y="786553"/>
            <a:ext cx="1443946" cy="721968"/>
            <a:chOff x="311697" y="-12"/>
            <a:chExt cx="4437449" cy="2218709"/>
          </a:xfrm>
        </p:grpSpPr>
        <p:sp>
          <p:nvSpPr>
            <p:cNvPr id="14" name="Google Shape;14;p3"/>
            <p:cNvSpPr/>
            <p:nvPr/>
          </p:nvSpPr>
          <p:spPr>
            <a:xfrm>
              <a:off x="2400974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3"/>
            <p:cNvSpPr/>
            <p:nvPr/>
          </p:nvSpPr>
          <p:spPr>
            <a:xfrm>
              <a:off x="2253074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3"/>
            <p:cNvSpPr/>
            <p:nvPr/>
          </p:nvSpPr>
          <p:spPr>
            <a:xfrm>
              <a:off x="208667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3"/>
            <p:cNvSpPr/>
            <p:nvPr/>
          </p:nvSpPr>
          <p:spPr>
            <a:xfrm>
              <a:off x="195724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3"/>
            <p:cNvSpPr/>
            <p:nvPr/>
          </p:nvSpPr>
          <p:spPr>
            <a:xfrm>
              <a:off x="1790857" y="2070781"/>
              <a:ext cx="166400" cy="147916"/>
            </a:xfrm>
            <a:custGeom>
              <a:avLst/>
              <a:gdLst/>
              <a:ahLst/>
              <a:cxnLst/>
              <a:rect l="l" t="t" r="r" b="b"/>
              <a:pathLst>
                <a:path w="1071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164291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>
              <a:off x="1513494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3"/>
            <p:cNvSpPr/>
            <p:nvPr/>
          </p:nvSpPr>
          <p:spPr>
            <a:xfrm>
              <a:off x="134709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>
              <a:off x="119917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>
              <a:off x="1069761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>
              <a:off x="903361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>
              <a:off x="755430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>
              <a:off x="625998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2400974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225307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208667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195724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1790857" y="192286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164291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1513494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>
              <a:off x="134709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>
              <a:off x="119917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>
              <a:off x="1069761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>
              <a:off x="903361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755430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3"/>
            <p:cNvSpPr/>
            <p:nvPr/>
          </p:nvSpPr>
          <p:spPr>
            <a:xfrm>
              <a:off x="625998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3"/>
            <p:cNvSpPr/>
            <p:nvPr/>
          </p:nvSpPr>
          <p:spPr>
            <a:xfrm>
              <a:off x="459598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311697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2400974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225307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208667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195724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1790857" y="175648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164291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1513494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3"/>
            <p:cNvSpPr/>
            <p:nvPr/>
          </p:nvSpPr>
          <p:spPr>
            <a:xfrm>
              <a:off x="134709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3"/>
            <p:cNvSpPr/>
            <p:nvPr/>
          </p:nvSpPr>
          <p:spPr>
            <a:xfrm>
              <a:off x="119917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3"/>
            <p:cNvSpPr/>
            <p:nvPr/>
          </p:nvSpPr>
          <p:spPr>
            <a:xfrm>
              <a:off x="1069761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903361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755430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625998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459598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311697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2400974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225307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208667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195724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1790857" y="162704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164291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1513494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134709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119917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1069761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903361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755430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625998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3"/>
            <p:cNvSpPr/>
            <p:nvPr/>
          </p:nvSpPr>
          <p:spPr>
            <a:xfrm>
              <a:off x="459598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311697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2400974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225307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208667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195724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1790857" y="1460633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164291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1513494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134709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119917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1069761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903361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755430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625998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459598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311697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2400974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225307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3"/>
            <p:cNvSpPr/>
            <p:nvPr/>
          </p:nvSpPr>
          <p:spPr>
            <a:xfrm>
              <a:off x="208667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195724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1790857" y="1331201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164291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1513494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134709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119917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1069761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903361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755430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625998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459598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2400974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2253074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208667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195724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1790857" y="118328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164291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1513494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134709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119917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1069761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903361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755430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626013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2" y="9523"/>
                  </a:lnTo>
                  <a:lnTo>
                    <a:pt x="833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2400974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2253074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208667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195724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1790857" y="101690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164291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1513494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134709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1199178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1069761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903361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755430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2400974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2253074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208667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195724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1790857" y="88746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164291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1513494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134709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1199178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1069761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903361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755430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2400974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2253074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208667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195724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1790857" y="739552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164291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1513494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134709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1199178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1069761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903361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2400974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2253074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2086674" y="573137"/>
              <a:ext cx="166415" cy="166431"/>
            </a:xfrm>
            <a:custGeom>
              <a:avLst/>
              <a:gdLst/>
              <a:ahLst/>
              <a:cxnLst/>
              <a:rect l="l" t="t" r="r" b="b"/>
              <a:pathLst>
                <a:path w="1071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195724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1790857" y="573137"/>
              <a:ext cx="166400" cy="166431"/>
            </a:xfrm>
            <a:custGeom>
              <a:avLst/>
              <a:gdLst/>
              <a:ahLst/>
              <a:cxnLst/>
              <a:rect l="l" t="t" r="r" b="b"/>
              <a:pathLst>
                <a:path w="1071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164291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1513494" y="573137"/>
              <a:ext cx="129432" cy="166431"/>
            </a:xfrm>
            <a:custGeom>
              <a:avLst/>
              <a:gdLst/>
              <a:ahLst/>
              <a:cxnLst/>
              <a:rect l="l" t="t" r="r" b="b"/>
              <a:pathLst>
                <a:path w="833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2400974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2253074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2086674" y="443705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195724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1790857" y="443705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164291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1513494" y="443705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2400974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2253074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2086674" y="27732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195724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1790857" y="27732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164291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2400974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2253074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3"/>
            <p:cNvSpPr/>
            <p:nvPr/>
          </p:nvSpPr>
          <p:spPr>
            <a:xfrm>
              <a:off x="2086674" y="129404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3"/>
            <p:cNvSpPr/>
            <p:nvPr/>
          </p:nvSpPr>
          <p:spPr>
            <a:xfrm>
              <a:off x="195724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1790857" y="129404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2400974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2253074" y="-12"/>
              <a:ext cx="147916" cy="129432"/>
            </a:xfrm>
            <a:custGeom>
              <a:avLst/>
              <a:gdLst/>
              <a:ahLst/>
              <a:cxnLst/>
              <a:rect l="l" t="t" r="r" b="b"/>
              <a:pathLst>
                <a:path w="9523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2086674" y="-12"/>
              <a:ext cx="166415" cy="129432"/>
            </a:xfrm>
            <a:custGeom>
              <a:avLst/>
              <a:gdLst/>
              <a:ahLst/>
              <a:cxnLst/>
              <a:rect l="l" t="t" r="r" b="b"/>
              <a:pathLst>
                <a:path w="1071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195724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3"/>
            <p:cNvSpPr/>
            <p:nvPr/>
          </p:nvSpPr>
          <p:spPr>
            <a:xfrm>
              <a:off x="253040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3"/>
            <p:cNvSpPr/>
            <p:nvPr/>
          </p:nvSpPr>
          <p:spPr>
            <a:xfrm>
              <a:off x="267832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2807755" y="2070781"/>
              <a:ext cx="166431" cy="147916"/>
            </a:xfrm>
            <a:custGeom>
              <a:avLst/>
              <a:gdLst/>
              <a:ahLst/>
              <a:cxnLst/>
              <a:rect l="l" t="t" r="r" b="b"/>
              <a:pathLst>
                <a:path w="10715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297417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312208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326998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341790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3"/>
            <p:cNvSpPr/>
            <p:nvPr/>
          </p:nvSpPr>
          <p:spPr>
            <a:xfrm>
              <a:off x="3565818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3"/>
            <p:cNvSpPr/>
            <p:nvPr/>
          </p:nvSpPr>
          <p:spPr>
            <a:xfrm>
              <a:off x="3713719" y="2070781"/>
              <a:ext cx="147963" cy="147916"/>
            </a:xfrm>
            <a:custGeom>
              <a:avLst/>
              <a:gdLst/>
              <a:ahLst/>
              <a:cxnLst/>
              <a:rect l="l" t="t" r="r" b="b"/>
              <a:pathLst>
                <a:path w="9526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386166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"/>
            <p:cNvSpPr/>
            <p:nvPr/>
          </p:nvSpPr>
          <p:spPr>
            <a:xfrm>
              <a:off x="400956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"/>
            <p:cNvSpPr/>
            <p:nvPr/>
          </p:nvSpPr>
          <p:spPr>
            <a:xfrm>
              <a:off x="415748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3"/>
            <p:cNvSpPr/>
            <p:nvPr/>
          </p:nvSpPr>
          <p:spPr>
            <a:xfrm>
              <a:off x="430539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3"/>
            <p:cNvSpPr/>
            <p:nvPr/>
          </p:nvSpPr>
          <p:spPr>
            <a:xfrm>
              <a:off x="253040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3"/>
            <p:cNvSpPr/>
            <p:nvPr/>
          </p:nvSpPr>
          <p:spPr>
            <a:xfrm>
              <a:off x="267832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3"/>
            <p:cNvSpPr/>
            <p:nvPr/>
          </p:nvSpPr>
          <p:spPr>
            <a:xfrm>
              <a:off x="2807755" y="192286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3"/>
            <p:cNvSpPr/>
            <p:nvPr/>
          </p:nvSpPr>
          <p:spPr>
            <a:xfrm>
              <a:off x="297417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3"/>
            <p:cNvSpPr/>
            <p:nvPr/>
          </p:nvSpPr>
          <p:spPr>
            <a:xfrm>
              <a:off x="312208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3"/>
            <p:cNvSpPr/>
            <p:nvPr/>
          </p:nvSpPr>
          <p:spPr>
            <a:xfrm>
              <a:off x="326998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3"/>
            <p:cNvSpPr/>
            <p:nvPr/>
          </p:nvSpPr>
          <p:spPr>
            <a:xfrm>
              <a:off x="341790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3"/>
            <p:cNvSpPr/>
            <p:nvPr/>
          </p:nvSpPr>
          <p:spPr>
            <a:xfrm>
              <a:off x="3565818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3"/>
            <p:cNvSpPr/>
            <p:nvPr/>
          </p:nvSpPr>
          <p:spPr>
            <a:xfrm>
              <a:off x="3713719" y="192286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3"/>
            <p:cNvSpPr/>
            <p:nvPr/>
          </p:nvSpPr>
          <p:spPr>
            <a:xfrm>
              <a:off x="386166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3"/>
            <p:cNvSpPr/>
            <p:nvPr/>
          </p:nvSpPr>
          <p:spPr>
            <a:xfrm>
              <a:off x="400956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3"/>
            <p:cNvSpPr/>
            <p:nvPr/>
          </p:nvSpPr>
          <p:spPr>
            <a:xfrm>
              <a:off x="415748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3"/>
            <p:cNvSpPr/>
            <p:nvPr/>
          </p:nvSpPr>
          <p:spPr>
            <a:xfrm>
              <a:off x="430539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3"/>
            <p:cNvSpPr/>
            <p:nvPr/>
          </p:nvSpPr>
          <p:spPr>
            <a:xfrm>
              <a:off x="445331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3"/>
            <p:cNvSpPr/>
            <p:nvPr/>
          </p:nvSpPr>
          <p:spPr>
            <a:xfrm>
              <a:off x="4601215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3"/>
            <p:cNvSpPr/>
            <p:nvPr/>
          </p:nvSpPr>
          <p:spPr>
            <a:xfrm>
              <a:off x="253040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3"/>
            <p:cNvSpPr/>
            <p:nvPr/>
          </p:nvSpPr>
          <p:spPr>
            <a:xfrm>
              <a:off x="267832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3"/>
            <p:cNvSpPr/>
            <p:nvPr/>
          </p:nvSpPr>
          <p:spPr>
            <a:xfrm>
              <a:off x="2807755" y="175648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3"/>
            <p:cNvSpPr/>
            <p:nvPr/>
          </p:nvSpPr>
          <p:spPr>
            <a:xfrm>
              <a:off x="297417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3"/>
            <p:cNvSpPr/>
            <p:nvPr/>
          </p:nvSpPr>
          <p:spPr>
            <a:xfrm>
              <a:off x="312208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3"/>
            <p:cNvSpPr/>
            <p:nvPr/>
          </p:nvSpPr>
          <p:spPr>
            <a:xfrm>
              <a:off x="326998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3"/>
            <p:cNvSpPr/>
            <p:nvPr/>
          </p:nvSpPr>
          <p:spPr>
            <a:xfrm>
              <a:off x="341790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3"/>
            <p:cNvSpPr/>
            <p:nvPr/>
          </p:nvSpPr>
          <p:spPr>
            <a:xfrm>
              <a:off x="3565818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3"/>
            <p:cNvSpPr/>
            <p:nvPr/>
          </p:nvSpPr>
          <p:spPr>
            <a:xfrm>
              <a:off x="3713719" y="175648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3"/>
            <p:cNvSpPr/>
            <p:nvPr/>
          </p:nvSpPr>
          <p:spPr>
            <a:xfrm>
              <a:off x="386166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3"/>
            <p:cNvSpPr/>
            <p:nvPr/>
          </p:nvSpPr>
          <p:spPr>
            <a:xfrm>
              <a:off x="400956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3"/>
            <p:cNvSpPr/>
            <p:nvPr/>
          </p:nvSpPr>
          <p:spPr>
            <a:xfrm>
              <a:off x="415748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3"/>
            <p:cNvSpPr/>
            <p:nvPr/>
          </p:nvSpPr>
          <p:spPr>
            <a:xfrm>
              <a:off x="430539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3"/>
            <p:cNvSpPr/>
            <p:nvPr/>
          </p:nvSpPr>
          <p:spPr>
            <a:xfrm>
              <a:off x="445331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3"/>
            <p:cNvSpPr/>
            <p:nvPr/>
          </p:nvSpPr>
          <p:spPr>
            <a:xfrm>
              <a:off x="4601215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3"/>
            <p:cNvSpPr/>
            <p:nvPr/>
          </p:nvSpPr>
          <p:spPr>
            <a:xfrm>
              <a:off x="253040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3"/>
            <p:cNvSpPr/>
            <p:nvPr/>
          </p:nvSpPr>
          <p:spPr>
            <a:xfrm>
              <a:off x="267832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3"/>
            <p:cNvSpPr/>
            <p:nvPr/>
          </p:nvSpPr>
          <p:spPr>
            <a:xfrm>
              <a:off x="2807755" y="162704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3"/>
            <p:cNvSpPr/>
            <p:nvPr/>
          </p:nvSpPr>
          <p:spPr>
            <a:xfrm>
              <a:off x="297417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3"/>
            <p:cNvSpPr/>
            <p:nvPr/>
          </p:nvSpPr>
          <p:spPr>
            <a:xfrm>
              <a:off x="312208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3"/>
            <p:cNvSpPr/>
            <p:nvPr/>
          </p:nvSpPr>
          <p:spPr>
            <a:xfrm>
              <a:off x="326998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3"/>
            <p:cNvSpPr/>
            <p:nvPr/>
          </p:nvSpPr>
          <p:spPr>
            <a:xfrm>
              <a:off x="341790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3"/>
            <p:cNvSpPr/>
            <p:nvPr/>
          </p:nvSpPr>
          <p:spPr>
            <a:xfrm>
              <a:off x="3565818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3"/>
            <p:cNvSpPr/>
            <p:nvPr/>
          </p:nvSpPr>
          <p:spPr>
            <a:xfrm>
              <a:off x="3713719" y="162704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3"/>
            <p:cNvSpPr/>
            <p:nvPr/>
          </p:nvSpPr>
          <p:spPr>
            <a:xfrm>
              <a:off x="386166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3"/>
            <p:cNvSpPr/>
            <p:nvPr/>
          </p:nvSpPr>
          <p:spPr>
            <a:xfrm>
              <a:off x="400956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3"/>
            <p:cNvSpPr/>
            <p:nvPr/>
          </p:nvSpPr>
          <p:spPr>
            <a:xfrm>
              <a:off x="415748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3"/>
            <p:cNvSpPr/>
            <p:nvPr/>
          </p:nvSpPr>
          <p:spPr>
            <a:xfrm>
              <a:off x="430539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3"/>
            <p:cNvSpPr/>
            <p:nvPr/>
          </p:nvSpPr>
          <p:spPr>
            <a:xfrm>
              <a:off x="445331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3"/>
            <p:cNvSpPr/>
            <p:nvPr/>
          </p:nvSpPr>
          <p:spPr>
            <a:xfrm>
              <a:off x="4601215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3"/>
            <p:cNvSpPr/>
            <p:nvPr/>
          </p:nvSpPr>
          <p:spPr>
            <a:xfrm>
              <a:off x="253040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3"/>
            <p:cNvSpPr/>
            <p:nvPr/>
          </p:nvSpPr>
          <p:spPr>
            <a:xfrm>
              <a:off x="267832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3"/>
            <p:cNvSpPr/>
            <p:nvPr/>
          </p:nvSpPr>
          <p:spPr>
            <a:xfrm>
              <a:off x="2807755" y="1460633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3"/>
            <p:cNvSpPr/>
            <p:nvPr/>
          </p:nvSpPr>
          <p:spPr>
            <a:xfrm>
              <a:off x="297417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3"/>
            <p:cNvSpPr/>
            <p:nvPr/>
          </p:nvSpPr>
          <p:spPr>
            <a:xfrm>
              <a:off x="312208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3"/>
            <p:cNvSpPr/>
            <p:nvPr/>
          </p:nvSpPr>
          <p:spPr>
            <a:xfrm>
              <a:off x="326998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3"/>
            <p:cNvSpPr/>
            <p:nvPr/>
          </p:nvSpPr>
          <p:spPr>
            <a:xfrm>
              <a:off x="341790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3"/>
            <p:cNvSpPr/>
            <p:nvPr/>
          </p:nvSpPr>
          <p:spPr>
            <a:xfrm>
              <a:off x="3565818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3"/>
            <p:cNvSpPr/>
            <p:nvPr/>
          </p:nvSpPr>
          <p:spPr>
            <a:xfrm>
              <a:off x="3713719" y="1460633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3"/>
            <p:cNvSpPr/>
            <p:nvPr/>
          </p:nvSpPr>
          <p:spPr>
            <a:xfrm>
              <a:off x="386166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3"/>
            <p:cNvSpPr/>
            <p:nvPr/>
          </p:nvSpPr>
          <p:spPr>
            <a:xfrm>
              <a:off x="400956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3"/>
            <p:cNvSpPr/>
            <p:nvPr/>
          </p:nvSpPr>
          <p:spPr>
            <a:xfrm>
              <a:off x="415748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3"/>
            <p:cNvSpPr/>
            <p:nvPr/>
          </p:nvSpPr>
          <p:spPr>
            <a:xfrm>
              <a:off x="430539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3"/>
            <p:cNvSpPr/>
            <p:nvPr/>
          </p:nvSpPr>
          <p:spPr>
            <a:xfrm>
              <a:off x="445331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3"/>
            <p:cNvSpPr/>
            <p:nvPr/>
          </p:nvSpPr>
          <p:spPr>
            <a:xfrm>
              <a:off x="4601215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3"/>
            <p:cNvSpPr/>
            <p:nvPr/>
          </p:nvSpPr>
          <p:spPr>
            <a:xfrm>
              <a:off x="253040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3"/>
            <p:cNvSpPr/>
            <p:nvPr/>
          </p:nvSpPr>
          <p:spPr>
            <a:xfrm>
              <a:off x="267832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3"/>
            <p:cNvSpPr/>
            <p:nvPr/>
          </p:nvSpPr>
          <p:spPr>
            <a:xfrm>
              <a:off x="2807755" y="1331201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3"/>
            <p:cNvSpPr/>
            <p:nvPr/>
          </p:nvSpPr>
          <p:spPr>
            <a:xfrm>
              <a:off x="297417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3"/>
            <p:cNvSpPr/>
            <p:nvPr/>
          </p:nvSpPr>
          <p:spPr>
            <a:xfrm>
              <a:off x="312208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3"/>
            <p:cNvSpPr/>
            <p:nvPr/>
          </p:nvSpPr>
          <p:spPr>
            <a:xfrm>
              <a:off x="326998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3"/>
            <p:cNvSpPr/>
            <p:nvPr/>
          </p:nvSpPr>
          <p:spPr>
            <a:xfrm>
              <a:off x="341790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3"/>
            <p:cNvSpPr/>
            <p:nvPr/>
          </p:nvSpPr>
          <p:spPr>
            <a:xfrm>
              <a:off x="3565818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3"/>
            <p:cNvSpPr/>
            <p:nvPr/>
          </p:nvSpPr>
          <p:spPr>
            <a:xfrm>
              <a:off x="3713719" y="1331201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3"/>
            <p:cNvSpPr/>
            <p:nvPr/>
          </p:nvSpPr>
          <p:spPr>
            <a:xfrm>
              <a:off x="386166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3"/>
            <p:cNvSpPr/>
            <p:nvPr/>
          </p:nvSpPr>
          <p:spPr>
            <a:xfrm>
              <a:off x="400956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3"/>
            <p:cNvSpPr/>
            <p:nvPr/>
          </p:nvSpPr>
          <p:spPr>
            <a:xfrm>
              <a:off x="415748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3"/>
            <p:cNvSpPr/>
            <p:nvPr/>
          </p:nvSpPr>
          <p:spPr>
            <a:xfrm>
              <a:off x="430539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3"/>
            <p:cNvSpPr/>
            <p:nvPr/>
          </p:nvSpPr>
          <p:spPr>
            <a:xfrm>
              <a:off x="445331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3"/>
            <p:cNvSpPr/>
            <p:nvPr/>
          </p:nvSpPr>
          <p:spPr>
            <a:xfrm>
              <a:off x="4601215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"/>
            <p:cNvSpPr/>
            <p:nvPr/>
          </p:nvSpPr>
          <p:spPr>
            <a:xfrm>
              <a:off x="253040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"/>
            <p:cNvSpPr/>
            <p:nvPr/>
          </p:nvSpPr>
          <p:spPr>
            <a:xfrm>
              <a:off x="267832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"/>
            <p:cNvSpPr/>
            <p:nvPr/>
          </p:nvSpPr>
          <p:spPr>
            <a:xfrm>
              <a:off x="2807755" y="118328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"/>
            <p:cNvSpPr/>
            <p:nvPr/>
          </p:nvSpPr>
          <p:spPr>
            <a:xfrm>
              <a:off x="297417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"/>
            <p:cNvSpPr/>
            <p:nvPr/>
          </p:nvSpPr>
          <p:spPr>
            <a:xfrm>
              <a:off x="312208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"/>
            <p:cNvSpPr/>
            <p:nvPr/>
          </p:nvSpPr>
          <p:spPr>
            <a:xfrm>
              <a:off x="326998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"/>
            <p:cNvSpPr/>
            <p:nvPr/>
          </p:nvSpPr>
          <p:spPr>
            <a:xfrm>
              <a:off x="341790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"/>
            <p:cNvSpPr/>
            <p:nvPr/>
          </p:nvSpPr>
          <p:spPr>
            <a:xfrm>
              <a:off x="3565818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"/>
            <p:cNvSpPr/>
            <p:nvPr/>
          </p:nvSpPr>
          <p:spPr>
            <a:xfrm>
              <a:off x="3713719" y="118328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"/>
            <p:cNvSpPr/>
            <p:nvPr/>
          </p:nvSpPr>
          <p:spPr>
            <a:xfrm>
              <a:off x="386166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3"/>
            <p:cNvSpPr/>
            <p:nvPr/>
          </p:nvSpPr>
          <p:spPr>
            <a:xfrm>
              <a:off x="400956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3"/>
            <p:cNvSpPr/>
            <p:nvPr/>
          </p:nvSpPr>
          <p:spPr>
            <a:xfrm>
              <a:off x="415748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"/>
            <p:cNvSpPr/>
            <p:nvPr/>
          </p:nvSpPr>
          <p:spPr>
            <a:xfrm>
              <a:off x="430539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"/>
            <p:cNvSpPr/>
            <p:nvPr/>
          </p:nvSpPr>
          <p:spPr>
            <a:xfrm>
              <a:off x="253040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3"/>
            <p:cNvSpPr/>
            <p:nvPr/>
          </p:nvSpPr>
          <p:spPr>
            <a:xfrm>
              <a:off x="267832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3"/>
            <p:cNvSpPr/>
            <p:nvPr/>
          </p:nvSpPr>
          <p:spPr>
            <a:xfrm>
              <a:off x="2807755" y="101690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"/>
            <p:cNvSpPr/>
            <p:nvPr/>
          </p:nvSpPr>
          <p:spPr>
            <a:xfrm>
              <a:off x="297417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3"/>
            <p:cNvSpPr/>
            <p:nvPr/>
          </p:nvSpPr>
          <p:spPr>
            <a:xfrm>
              <a:off x="312208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3"/>
            <p:cNvSpPr/>
            <p:nvPr/>
          </p:nvSpPr>
          <p:spPr>
            <a:xfrm>
              <a:off x="326998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"/>
            <p:cNvSpPr/>
            <p:nvPr/>
          </p:nvSpPr>
          <p:spPr>
            <a:xfrm>
              <a:off x="341790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"/>
            <p:cNvSpPr/>
            <p:nvPr/>
          </p:nvSpPr>
          <p:spPr>
            <a:xfrm>
              <a:off x="3565818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"/>
            <p:cNvSpPr/>
            <p:nvPr/>
          </p:nvSpPr>
          <p:spPr>
            <a:xfrm>
              <a:off x="3713719" y="101690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"/>
            <p:cNvSpPr/>
            <p:nvPr/>
          </p:nvSpPr>
          <p:spPr>
            <a:xfrm>
              <a:off x="386166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"/>
            <p:cNvSpPr/>
            <p:nvPr/>
          </p:nvSpPr>
          <p:spPr>
            <a:xfrm>
              <a:off x="400956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3"/>
            <p:cNvSpPr/>
            <p:nvPr/>
          </p:nvSpPr>
          <p:spPr>
            <a:xfrm>
              <a:off x="415748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3"/>
            <p:cNvSpPr/>
            <p:nvPr/>
          </p:nvSpPr>
          <p:spPr>
            <a:xfrm>
              <a:off x="253040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3"/>
            <p:cNvSpPr/>
            <p:nvPr/>
          </p:nvSpPr>
          <p:spPr>
            <a:xfrm>
              <a:off x="267832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3"/>
            <p:cNvSpPr/>
            <p:nvPr/>
          </p:nvSpPr>
          <p:spPr>
            <a:xfrm>
              <a:off x="2807755" y="88746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"/>
            <p:cNvSpPr/>
            <p:nvPr/>
          </p:nvSpPr>
          <p:spPr>
            <a:xfrm>
              <a:off x="297417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"/>
            <p:cNvSpPr/>
            <p:nvPr/>
          </p:nvSpPr>
          <p:spPr>
            <a:xfrm>
              <a:off x="312208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"/>
            <p:cNvSpPr/>
            <p:nvPr/>
          </p:nvSpPr>
          <p:spPr>
            <a:xfrm>
              <a:off x="326998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"/>
            <p:cNvSpPr/>
            <p:nvPr/>
          </p:nvSpPr>
          <p:spPr>
            <a:xfrm>
              <a:off x="341790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"/>
            <p:cNvSpPr/>
            <p:nvPr/>
          </p:nvSpPr>
          <p:spPr>
            <a:xfrm>
              <a:off x="3565818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"/>
            <p:cNvSpPr/>
            <p:nvPr/>
          </p:nvSpPr>
          <p:spPr>
            <a:xfrm>
              <a:off x="3713719" y="88746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"/>
            <p:cNvSpPr/>
            <p:nvPr/>
          </p:nvSpPr>
          <p:spPr>
            <a:xfrm>
              <a:off x="386166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"/>
            <p:cNvSpPr/>
            <p:nvPr/>
          </p:nvSpPr>
          <p:spPr>
            <a:xfrm>
              <a:off x="400956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"/>
            <p:cNvSpPr/>
            <p:nvPr/>
          </p:nvSpPr>
          <p:spPr>
            <a:xfrm>
              <a:off x="415748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"/>
            <p:cNvSpPr/>
            <p:nvPr/>
          </p:nvSpPr>
          <p:spPr>
            <a:xfrm>
              <a:off x="253040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"/>
            <p:cNvSpPr/>
            <p:nvPr/>
          </p:nvSpPr>
          <p:spPr>
            <a:xfrm>
              <a:off x="267832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"/>
            <p:cNvSpPr/>
            <p:nvPr/>
          </p:nvSpPr>
          <p:spPr>
            <a:xfrm>
              <a:off x="2807755" y="739552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4" y="952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"/>
            <p:cNvSpPr/>
            <p:nvPr/>
          </p:nvSpPr>
          <p:spPr>
            <a:xfrm>
              <a:off x="297417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"/>
            <p:cNvSpPr/>
            <p:nvPr/>
          </p:nvSpPr>
          <p:spPr>
            <a:xfrm>
              <a:off x="312208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"/>
            <p:cNvSpPr/>
            <p:nvPr/>
          </p:nvSpPr>
          <p:spPr>
            <a:xfrm>
              <a:off x="326998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"/>
            <p:cNvSpPr/>
            <p:nvPr/>
          </p:nvSpPr>
          <p:spPr>
            <a:xfrm>
              <a:off x="3417902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"/>
            <p:cNvSpPr/>
            <p:nvPr/>
          </p:nvSpPr>
          <p:spPr>
            <a:xfrm>
              <a:off x="3565818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"/>
            <p:cNvSpPr/>
            <p:nvPr/>
          </p:nvSpPr>
          <p:spPr>
            <a:xfrm>
              <a:off x="3713719" y="739552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5" y="9524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"/>
            <p:cNvSpPr/>
            <p:nvPr/>
          </p:nvSpPr>
          <p:spPr>
            <a:xfrm>
              <a:off x="386166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"/>
            <p:cNvSpPr/>
            <p:nvPr/>
          </p:nvSpPr>
          <p:spPr>
            <a:xfrm>
              <a:off x="400956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"/>
            <p:cNvSpPr/>
            <p:nvPr/>
          </p:nvSpPr>
          <p:spPr>
            <a:xfrm>
              <a:off x="253040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"/>
            <p:cNvSpPr/>
            <p:nvPr/>
          </p:nvSpPr>
          <p:spPr>
            <a:xfrm>
              <a:off x="267832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"/>
            <p:cNvSpPr/>
            <p:nvPr/>
          </p:nvSpPr>
          <p:spPr>
            <a:xfrm>
              <a:off x="2807755" y="573137"/>
              <a:ext cx="166431" cy="166431"/>
            </a:xfrm>
            <a:custGeom>
              <a:avLst/>
              <a:gdLst/>
              <a:ahLst/>
              <a:cxnLst/>
              <a:rect l="l" t="t" r="r" b="b"/>
              <a:pathLst>
                <a:path w="10715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4" y="10715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"/>
            <p:cNvSpPr/>
            <p:nvPr/>
          </p:nvSpPr>
          <p:spPr>
            <a:xfrm>
              <a:off x="297417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"/>
            <p:cNvSpPr/>
            <p:nvPr/>
          </p:nvSpPr>
          <p:spPr>
            <a:xfrm>
              <a:off x="3122086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"/>
            <p:cNvSpPr/>
            <p:nvPr/>
          </p:nvSpPr>
          <p:spPr>
            <a:xfrm>
              <a:off x="326998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"/>
            <p:cNvSpPr/>
            <p:nvPr/>
          </p:nvSpPr>
          <p:spPr>
            <a:xfrm>
              <a:off x="3417902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"/>
            <p:cNvSpPr/>
            <p:nvPr/>
          </p:nvSpPr>
          <p:spPr>
            <a:xfrm>
              <a:off x="253040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"/>
            <p:cNvSpPr/>
            <p:nvPr/>
          </p:nvSpPr>
          <p:spPr>
            <a:xfrm>
              <a:off x="267832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"/>
            <p:cNvSpPr/>
            <p:nvPr/>
          </p:nvSpPr>
          <p:spPr>
            <a:xfrm>
              <a:off x="2807755" y="443705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4" y="833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"/>
            <p:cNvSpPr/>
            <p:nvPr/>
          </p:nvSpPr>
          <p:spPr>
            <a:xfrm>
              <a:off x="297417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"/>
            <p:cNvSpPr/>
            <p:nvPr/>
          </p:nvSpPr>
          <p:spPr>
            <a:xfrm>
              <a:off x="3122086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"/>
            <p:cNvSpPr/>
            <p:nvPr/>
          </p:nvSpPr>
          <p:spPr>
            <a:xfrm>
              <a:off x="326998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"/>
            <p:cNvSpPr/>
            <p:nvPr/>
          </p:nvSpPr>
          <p:spPr>
            <a:xfrm>
              <a:off x="3417902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"/>
            <p:cNvSpPr/>
            <p:nvPr/>
          </p:nvSpPr>
          <p:spPr>
            <a:xfrm>
              <a:off x="253040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"/>
            <p:cNvSpPr/>
            <p:nvPr/>
          </p:nvSpPr>
          <p:spPr>
            <a:xfrm>
              <a:off x="267832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"/>
            <p:cNvSpPr/>
            <p:nvPr/>
          </p:nvSpPr>
          <p:spPr>
            <a:xfrm>
              <a:off x="2807755" y="27732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"/>
            <p:cNvSpPr/>
            <p:nvPr/>
          </p:nvSpPr>
          <p:spPr>
            <a:xfrm>
              <a:off x="297417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"/>
            <p:cNvSpPr/>
            <p:nvPr/>
          </p:nvSpPr>
          <p:spPr>
            <a:xfrm>
              <a:off x="3122086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"/>
            <p:cNvSpPr/>
            <p:nvPr/>
          </p:nvSpPr>
          <p:spPr>
            <a:xfrm>
              <a:off x="326998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"/>
            <p:cNvSpPr/>
            <p:nvPr/>
          </p:nvSpPr>
          <p:spPr>
            <a:xfrm>
              <a:off x="2530406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"/>
            <p:cNvSpPr/>
            <p:nvPr/>
          </p:nvSpPr>
          <p:spPr>
            <a:xfrm>
              <a:off x="267832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"/>
            <p:cNvSpPr/>
            <p:nvPr/>
          </p:nvSpPr>
          <p:spPr>
            <a:xfrm>
              <a:off x="2807755" y="129404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"/>
            <p:cNvSpPr/>
            <p:nvPr/>
          </p:nvSpPr>
          <p:spPr>
            <a:xfrm>
              <a:off x="2974170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"/>
            <p:cNvSpPr/>
            <p:nvPr/>
          </p:nvSpPr>
          <p:spPr>
            <a:xfrm>
              <a:off x="3122086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"/>
            <p:cNvSpPr/>
            <p:nvPr/>
          </p:nvSpPr>
          <p:spPr>
            <a:xfrm>
              <a:off x="2530406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"/>
            <p:cNvSpPr/>
            <p:nvPr/>
          </p:nvSpPr>
          <p:spPr>
            <a:xfrm>
              <a:off x="267832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"/>
            <p:cNvSpPr/>
            <p:nvPr/>
          </p:nvSpPr>
          <p:spPr>
            <a:xfrm>
              <a:off x="2807755" y="-12"/>
              <a:ext cx="166431" cy="129432"/>
            </a:xfrm>
            <a:custGeom>
              <a:avLst/>
              <a:gdLst/>
              <a:ahLst/>
              <a:cxnLst/>
              <a:rect l="l" t="t" r="r" b="b"/>
              <a:pathLst>
                <a:path w="10715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"/>
            <p:cNvSpPr/>
            <p:nvPr/>
          </p:nvSpPr>
          <p:spPr>
            <a:xfrm>
              <a:off x="2974170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3" name="Google Shape;343;p3"/>
          <p:cNvGrpSpPr/>
          <p:nvPr/>
        </p:nvGrpSpPr>
        <p:grpSpPr>
          <a:xfrm>
            <a:off x="7969738" y="1388253"/>
            <a:ext cx="1443946" cy="721968"/>
            <a:chOff x="311697" y="-12"/>
            <a:chExt cx="4437449" cy="2218709"/>
          </a:xfrm>
        </p:grpSpPr>
        <p:sp>
          <p:nvSpPr>
            <p:cNvPr id="344" name="Google Shape;344;p3"/>
            <p:cNvSpPr/>
            <p:nvPr/>
          </p:nvSpPr>
          <p:spPr>
            <a:xfrm>
              <a:off x="2400974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"/>
            <p:cNvSpPr/>
            <p:nvPr/>
          </p:nvSpPr>
          <p:spPr>
            <a:xfrm>
              <a:off x="2253074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"/>
            <p:cNvSpPr/>
            <p:nvPr/>
          </p:nvSpPr>
          <p:spPr>
            <a:xfrm>
              <a:off x="208667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"/>
            <p:cNvSpPr/>
            <p:nvPr/>
          </p:nvSpPr>
          <p:spPr>
            <a:xfrm>
              <a:off x="195724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"/>
            <p:cNvSpPr/>
            <p:nvPr/>
          </p:nvSpPr>
          <p:spPr>
            <a:xfrm>
              <a:off x="1790857" y="2070781"/>
              <a:ext cx="166400" cy="147916"/>
            </a:xfrm>
            <a:custGeom>
              <a:avLst/>
              <a:gdLst/>
              <a:ahLst/>
              <a:cxnLst/>
              <a:rect l="l" t="t" r="r" b="b"/>
              <a:pathLst>
                <a:path w="1071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"/>
            <p:cNvSpPr/>
            <p:nvPr/>
          </p:nvSpPr>
          <p:spPr>
            <a:xfrm>
              <a:off x="164291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"/>
            <p:cNvSpPr/>
            <p:nvPr/>
          </p:nvSpPr>
          <p:spPr>
            <a:xfrm>
              <a:off x="1513494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"/>
            <p:cNvSpPr/>
            <p:nvPr/>
          </p:nvSpPr>
          <p:spPr>
            <a:xfrm>
              <a:off x="134709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"/>
            <p:cNvSpPr/>
            <p:nvPr/>
          </p:nvSpPr>
          <p:spPr>
            <a:xfrm>
              <a:off x="119917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"/>
            <p:cNvSpPr/>
            <p:nvPr/>
          </p:nvSpPr>
          <p:spPr>
            <a:xfrm>
              <a:off x="1069761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"/>
            <p:cNvSpPr/>
            <p:nvPr/>
          </p:nvSpPr>
          <p:spPr>
            <a:xfrm>
              <a:off x="903361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"/>
            <p:cNvSpPr/>
            <p:nvPr/>
          </p:nvSpPr>
          <p:spPr>
            <a:xfrm>
              <a:off x="755430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"/>
            <p:cNvSpPr/>
            <p:nvPr/>
          </p:nvSpPr>
          <p:spPr>
            <a:xfrm>
              <a:off x="625998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"/>
            <p:cNvSpPr/>
            <p:nvPr/>
          </p:nvSpPr>
          <p:spPr>
            <a:xfrm>
              <a:off x="2400974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"/>
            <p:cNvSpPr/>
            <p:nvPr/>
          </p:nvSpPr>
          <p:spPr>
            <a:xfrm>
              <a:off x="225307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"/>
            <p:cNvSpPr/>
            <p:nvPr/>
          </p:nvSpPr>
          <p:spPr>
            <a:xfrm>
              <a:off x="208667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"/>
            <p:cNvSpPr/>
            <p:nvPr/>
          </p:nvSpPr>
          <p:spPr>
            <a:xfrm>
              <a:off x="195724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"/>
            <p:cNvSpPr/>
            <p:nvPr/>
          </p:nvSpPr>
          <p:spPr>
            <a:xfrm>
              <a:off x="1790857" y="192286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"/>
            <p:cNvSpPr/>
            <p:nvPr/>
          </p:nvSpPr>
          <p:spPr>
            <a:xfrm>
              <a:off x="164291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"/>
            <p:cNvSpPr/>
            <p:nvPr/>
          </p:nvSpPr>
          <p:spPr>
            <a:xfrm>
              <a:off x="1513494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"/>
            <p:cNvSpPr/>
            <p:nvPr/>
          </p:nvSpPr>
          <p:spPr>
            <a:xfrm>
              <a:off x="134709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"/>
            <p:cNvSpPr/>
            <p:nvPr/>
          </p:nvSpPr>
          <p:spPr>
            <a:xfrm>
              <a:off x="119917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"/>
            <p:cNvSpPr/>
            <p:nvPr/>
          </p:nvSpPr>
          <p:spPr>
            <a:xfrm>
              <a:off x="1069761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"/>
            <p:cNvSpPr/>
            <p:nvPr/>
          </p:nvSpPr>
          <p:spPr>
            <a:xfrm>
              <a:off x="903361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"/>
            <p:cNvSpPr/>
            <p:nvPr/>
          </p:nvSpPr>
          <p:spPr>
            <a:xfrm>
              <a:off x="755430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"/>
            <p:cNvSpPr/>
            <p:nvPr/>
          </p:nvSpPr>
          <p:spPr>
            <a:xfrm>
              <a:off x="625998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"/>
            <p:cNvSpPr/>
            <p:nvPr/>
          </p:nvSpPr>
          <p:spPr>
            <a:xfrm>
              <a:off x="459598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"/>
            <p:cNvSpPr/>
            <p:nvPr/>
          </p:nvSpPr>
          <p:spPr>
            <a:xfrm>
              <a:off x="311697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"/>
            <p:cNvSpPr/>
            <p:nvPr/>
          </p:nvSpPr>
          <p:spPr>
            <a:xfrm>
              <a:off x="2400974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"/>
            <p:cNvSpPr/>
            <p:nvPr/>
          </p:nvSpPr>
          <p:spPr>
            <a:xfrm>
              <a:off x="225307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"/>
            <p:cNvSpPr/>
            <p:nvPr/>
          </p:nvSpPr>
          <p:spPr>
            <a:xfrm>
              <a:off x="208667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"/>
            <p:cNvSpPr/>
            <p:nvPr/>
          </p:nvSpPr>
          <p:spPr>
            <a:xfrm>
              <a:off x="195724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"/>
            <p:cNvSpPr/>
            <p:nvPr/>
          </p:nvSpPr>
          <p:spPr>
            <a:xfrm>
              <a:off x="1790857" y="175648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"/>
            <p:cNvSpPr/>
            <p:nvPr/>
          </p:nvSpPr>
          <p:spPr>
            <a:xfrm>
              <a:off x="164291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"/>
            <p:cNvSpPr/>
            <p:nvPr/>
          </p:nvSpPr>
          <p:spPr>
            <a:xfrm>
              <a:off x="1513494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"/>
            <p:cNvSpPr/>
            <p:nvPr/>
          </p:nvSpPr>
          <p:spPr>
            <a:xfrm>
              <a:off x="134709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"/>
            <p:cNvSpPr/>
            <p:nvPr/>
          </p:nvSpPr>
          <p:spPr>
            <a:xfrm>
              <a:off x="119917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"/>
            <p:cNvSpPr/>
            <p:nvPr/>
          </p:nvSpPr>
          <p:spPr>
            <a:xfrm>
              <a:off x="1069761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"/>
            <p:cNvSpPr/>
            <p:nvPr/>
          </p:nvSpPr>
          <p:spPr>
            <a:xfrm>
              <a:off x="903361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"/>
            <p:cNvSpPr/>
            <p:nvPr/>
          </p:nvSpPr>
          <p:spPr>
            <a:xfrm>
              <a:off x="755430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"/>
            <p:cNvSpPr/>
            <p:nvPr/>
          </p:nvSpPr>
          <p:spPr>
            <a:xfrm>
              <a:off x="625998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"/>
            <p:cNvSpPr/>
            <p:nvPr/>
          </p:nvSpPr>
          <p:spPr>
            <a:xfrm>
              <a:off x="459598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"/>
            <p:cNvSpPr/>
            <p:nvPr/>
          </p:nvSpPr>
          <p:spPr>
            <a:xfrm>
              <a:off x="311697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"/>
            <p:cNvSpPr/>
            <p:nvPr/>
          </p:nvSpPr>
          <p:spPr>
            <a:xfrm>
              <a:off x="2400974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"/>
            <p:cNvSpPr/>
            <p:nvPr/>
          </p:nvSpPr>
          <p:spPr>
            <a:xfrm>
              <a:off x="225307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"/>
            <p:cNvSpPr/>
            <p:nvPr/>
          </p:nvSpPr>
          <p:spPr>
            <a:xfrm>
              <a:off x="208667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"/>
            <p:cNvSpPr/>
            <p:nvPr/>
          </p:nvSpPr>
          <p:spPr>
            <a:xfrm>
              <a:off x="195724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"/>
            <p:cNvSpPr/>
            <p:nvPr/>
          </p:nvSpPr>
          <p:spPr>
            <a:xfrm>
              <a:off x="1790857" y="162704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"/>
            <p:cNvSpPr/>
            <p:nvPr/>
          </p:nvSpPr>
          <p:spPr>
            <a:xfrm>
              <a:off x="164291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"/>
            <p:cNvSpPr/>
            <p:nvPr/>
          </p:nvSpPr>
          <p:spPr>
            <a:xfrm>
              <a:off x="1513494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"/>
            <p:cNvSpPr/>
            <p:nvPr/>
          </p:nvSpPr>
          <p:spPr>
            <a:xfrm>
              <a:off x="134709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"/>
            <p:cNvSpPr/>
            <p:nvPr/>
          </p:nvSpPr>
          <p:spPr>
            <a:xfrm>
              <a:off x="119917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"/>
            <p:cNvSpPr/>
            <p:nvPr/>
          </p:nvSpPr>
          <p:spPr>
            <a:xfrm>
              <a:off x="1069761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"/>
            <p:cNvSpPr/>
            <p:nvPr/>
          </p:nvSpPr>
          <p:spPr>
            <a:xfrm>
              <a:off x="903361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"/>
            <p:cNvSpPr/>
            <p:nvPr/>
          </p:nvSpPr>
          <p:spPr>
            <a:xfrm>
              <a:off x="755430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"/>
            <p:cNvSpPr/>
            <p:nvPr/>
          </p:nvSpPr>
          <p:spPr>
            <a:xfrm>
              <a:off x="625998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"/>
            <p:cNvSpPr/>
            <p:nvPr/>
          </p:nvSpPr>
          <p:spPr>
            <a:xfrm>
              <a:off x="459598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"/>
            <p:cNvSpPr/>
            <p:nvPr/>
          </p:nvSpPr>
          <p:spPr>
            <a:xfrm>
              <a:off x="311697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"/>
            <p:cNvSpPr/>
            <p:nvPr/>
          </p:nvSpPr>
          <p:spPr>
            <a:xfrm>
              <a:off x="2400974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"/>
            <p:cNvSpPr/>
            <p:nvPr/>
          </p:nvSpPr>
          <p:spPr>
            <a:xfrm>
              <a:off x="225307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"/>
            <p:cNvSpPr/>
            <p:nvPr/>
          </p:nvSpPr>
          <p:spPr>
            <a:xfrm>
              <a:off x="208667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"/>
            <p:cNvSpPr/>
            <p:nvPr/>
          </p:nvSpPr>
          <p:spPr>
            <a:xfrm>
              <a:off x="195724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"/>
            <p:cNvSpPr/>
            <p:nvPr/>
          </p:nvSpPr>
          <p:spPr>
            <a:xfrm>
              <a:off x="1790857" y="1460633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"/>
            <p:cNvSpPr/>
            <p:nvPr/>
          </p:nvSpPr>
          <p:spPr>
            <a:xfrm>
              <a:off x="164291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"/>
            <p:cNvSpPr/>
            <p:nvPr/>
          </p:nvSpPr>
          <p:spPr>
            <a:xfrm>
              <a:off x="1513494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"/>
            <p:cNvSpPr/>
            <p:nvPr/>
          </p:nvSpPr>
          <p:spPr>
            <a:xfrm>
              <a:off x="134709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"/>
            <p:cNvSpPr/>
            <p:nvPr/>
          </p:nvSpPr>
          <p:spPr>
            <a:xfrm>
              <a:off x="119917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"/>
            <p:cNvSpPr/>
            <p:nvPr/>
          </p:nvSpPr>
          <p:spPr>
            <a:xfrm>
              <a:off x="1069761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"/>
            <p:cNvSpPr/>
            <p:nvPr/>
          </p:nvSpPr>
          <p:spPr>
            <a:xfrm>
              <a:off x="903361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"/>
            <p:cNvSpPr/>
            <p:nvPr/>
          </p:nvSpPr>
          <p:spPr>
            <a:xfrm>
              <a:off x="755430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"/>
            <p:cNvSpPr/>
            <p:nvPr/>
          </p:nvSpPr>
          <p:spPr>
            <a:xfrm>
              <a:off x="625998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"/>
            <p:cNvSpPr/>
            <p:nvPr/>
          </p:nvSpPr>
          <p:spPr>
            <a:xfrm>
              <a:off x="459598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"/>
            <p:cNvSpPr/>
            <p:nvPr/>
          </p:nvSpPr>
          <p:spPr>
            <a:xfrm>
              <a:off x="311697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"/>
            <p:cNvSpPr/>
            <p:nvPr/>
          </p:nvSpPr>
          <p:spPr>
            <a:xfrm>
              <a:off x="2400974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"/>
            <p:cNvSpPr/>
            <p:nvPr/>
          </p:nvSpPr>
          <p:spPr>
            <a:xfrm>
              <a:off x="225307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"/>
            <p:cNvSpPr/>
            <p:nvPr/>
          </p:nvSpPr>
          <p:spPr>
            <a:xfrm>
              <a:off x="208667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"/>
            <p:cNvSpPr/>
            <p:nvPr/>
          </p:nvSpPr>
          <p:spPr>
            <a:xfrm>
              <a:off x="195724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"/>
            <p:cNvSpPr/>
            <p:nvPr/>
          </p:nvSpPr>
          <p:spPr>
            <a:xfrm>
              <a:off x="1790857" y="1331201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"/>
            <p:cNvSpPr/>
            <p:nvPr/>
          </p:nvSpPr>
          <p:spPr>
            <a:xfrm>
              <a:off x="164291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"/>
            <p:cNvSpPr/>
            <p:nvPr/>
          </p:nvSpPr>
          <p:spPr>
            <a:xfrm>
              <a:off x="1513494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"/>
            <p:cNvSpPr/>
            <p:nvPr/>
          </p:nvSpPr>
          <p:spPr>
            <a:xfrm>
              <a:off x="134709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"/>
            <p:cNvSpPr/>
            <p:nvPr/>
          </p:nvSpPr>
          <p:spPr>
            <a:xfrm>
              <a:off x="119917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"/>
            <p:cNvSpPr/>
            <p:nvPr/>
          </p:nvSpPr>
          <p:spPr>
            <a:xfrm>
              <a:off x="1069761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"/>
            <p:cNvSpPr/>
            <p:nvPr/>
          </p:nvSpPr>
          <p:spPr>
            <a:xfrm>
              <a:off x="903361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"/>
            <p:cNvSpPr/>
            <p:nvPr/>
          </p:nvSpPr>
          <p:spPr>
            <a:xfrm>
              <a:off x="755430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"/>
            <p:cNvSpPr/>
            <p:nvPr/>
          </p:nvSpPr>
          <p:spPr>
            <a:xfrm>
              <a:off x="625998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"/>
            <p:cNvSpPr/>
            <p:nvPr/>
          </p:nvSpPr>
          <p:spPr>
            <a:xfrm>
              <a:off x="459598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"/>
            <p:cNvSpPr/>
            <p:nvPr/>
          </p:nvSpPr>
          <p:spPr>
            <a:xfrm>
              <a:off x="2400974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"/>
            <p:cNvSpPr/>
            <p:nvPr/>
          </p:nvSpPr>
          <p:spPr>
            <a:xfrm>
              <a:off x="2253074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"/>
            <p:cNvSpPr/>
            <p:nvPr/>
          </p:nvSpPr>
          <p:spPr>
            <a:xfrm>
              <a:off x="208667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"/>
            <p:cNvSpPr/>
            <p:nvPr/>
          </p:nvSpPr>
          <p:spPr>
            <a:xfrm>
              <a:off x="195724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"/>
            <p:cNvSpPr/>
            <p:nvPr/>
          </p:nvSpPr>
          <p:spPr>
            <a:xfrm>
              <a:off x="1790857" y="118328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"/>
            <p:cNvSpPr/>
            <p:nvPr/>
          </p:nvSpPr>
          <p:spPr>
            <a:xfrm>
              <a:off x="164291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"/>
            <p:cNvSpPr/>
            <p:nvPr/>
          </p:nvSpPr>
          <p:spPr>
            <a:xfrm>
              <a:off x="1513494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"/>
            <p:cNvSpPr/>
            <p:nvPr/>
          </p:nvSpPr>
          <p:spPr>
            <a:xfrm>
              <a:off x="134709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"/>
            <p:cNvSpPr/>
            <p:nvPr/>
          </p:nvSpPr>
          <p:spPr>
            <a:xfrm>
              <a:off x="119917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"/>
            <p:cNvSpPr/>
            <p:nvPr/>
          </p:nvSpPr>
          <p:spPr>
            <a:xfrm>
              <a:off x="1069761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"/>
            <p:cNvSpPr/>
            <p:nvPr/>
          </p:nvSpPr>
          <p:spPr>
            <a:xfrm>
              <a:off x="903361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"/>
            <p:cNvSpPr/>
            <p:nvPr/>
          </p:nvSpPr>
          <p:spPr>
            <a:xfrm>
              <a:off x="755430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"/>
            <p:cNvSpPr/>
            <p:nvPr/>
          </p:nvSpPr>
          <p:spPr>
            <a:xfrm>
              <a:off x="626013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2" y="9523"/>
                  </a:lnTo>
                  <a:lnTo>
                    <a:pt x="833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"/>
            <p:cNvSpPr/>
            <p:nvPr/>
          </p:nvSpPr>
          <p:spPr>
            <a:xfrm>
              <a:off x="2400974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"/>
            <p:cNvSpPr/>
            <p:nvPr/>
          </p:nvSpPr>
          <p:spPr>
            <a:xfrm>
              <a:off x="2253074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"/>
            <p:cNvSpPr/>
            <p:nvPr/>
          </p:nvSpPr>
          <p:spPr>
            <a:xfrm>
              <a:off x="208667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"/>
            <p:cNvSpPr/>
            <p:nvPr/>
          </p:nvSpPr>
          <p:spPr>
            <a:xfrm>
              <a:off x="195724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"/>
            <p:cNvSpPr/>
            <p:nvPr/>
          </p:nvSpPr>
          <p:spPr>
            <a:xfrm>
              <a:off x="1790857" y="101690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"/>
            <p:cNvSpPr/>
            <p:nvPr/>
          </p:nvSpPr>
          <p:spPr>
            <a:xfrm>
              <a:off x="164291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"/>
            <p:cNvSpPr/>
            <p:nvPr/>
          </p:nvSpPr>
          <p:spPr>
            <a:xfrm>
              <a:off x="1513494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"/>
            <p:cNvSpPr/>
            <p:nvPr/>
          </p:nvSpPr>
          <p:spPr>
            <a:xfrm>
              <a:off x="134709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"/>
            <p:cNvSpPr/>
            <p:nvPr/>
          </p:nvSpPr>
          <p:spPr>
            <a:xfrm>
              <a:off x="1199178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"/>
            <p:cNvSpPr/>
            <p:nvPr/>
          </p:nvSpPr>
          <p:spPr>
            <a:xfrm>
              <a:off x="1069761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"/>
            <p:cNvSpPr/>
            <p:nvPr/>
          </p:nvSpPr>
          <p:spPr>
            <a:xfrm>
              <a:off x="903361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"/>
            <p:cNvSpPr/>
            <p:nvPr/>
          </p:nvSpPr>
          <p:spPr>
            <a:xfrm>
              <a:off x="755430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"/>
            <p:cNvSpPr/>
            <p:nvPr/>
          </p:nvSpPr>
          <p:spPr>
            <a:xfrm>
              <a:off x="2400974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"/>
            <p:cNvSpPr/>
            <p:nvPr/>
          </p:nvSpPr>
          <p:spPr>
            <a:xfrm>
              <a:off x="2253074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"/>
            <p:cNvSpPr/>
            <p:nvPr/>
          </p:nvSpPr>
          <p:spPr>
            <a:xfrm>
              <a:off x="208667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"/>
            <p:cNvSpPr/>
            <p:nvPr/>
          </p:nvSpPr>
          <p:spPr>
            <a:xfrm>
              <a:off x="195724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"/>
            <p:cNvSpPr/>
            <p:nvPr/>
          </p:nvSpPr>
          <p:spPr>
            <a:xfrm>
              <a:off x="1790857" y="88746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"/>
            <p:cNvSpPr/>
            <p:nvPr/>
          </p:nvSpPr>
          <p:spPr>
            <a:xfrm>
              <a:off x="164291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"/>
            <p:cNvSpPr/>
            <p:nvPr/>
          </p:nvSpPr>
          <p:spPr>
            <a:xfrm>
              <a:off x="1513494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"/>
            <p:cNvSpPr/>
            <p:nvPr/>
          </p:nvSpPr>
          <p:spPr>
            <a:xfrm>
              <a:off x="134709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"/>
            <p:cNvSpPr/>
            <p:nvPr/>
          </p:nvSpPr>
          <p:spPr>
            <a:xfrm>
              <a:off x="1199178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"/>
            <p:cNvSpPr/>
            <p:nvPr/>
          </p:nvSpPr>
          <p:spPr>
            <a:xfrm>
              <a:off x="1069761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"/>
            <p:cNvSpPr/>
            <p:nvPr/>
          </p:nvSpPr>
          <p:spPr>
            <a:xfrm>
              <a:off x="903361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"/>
            <p:cNvSpPr/>
            <p:nvPr/>
          </p:nvSpPr>
          <p:spPr>
            <a:xfrm>
              <a:off x="755430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"/>
            <p:cNvSpPr/>
            <p:nvPr/>
          </p:nvSpPr>
          <p:spPr>
            <a:xfrm>
              <a:off x="2400974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"/>
            <p:cNvSpPr/>
            <p:nvPr/>
          </p:nvSpPr>
          <p:spPr>
            <a:xfrm>
              <a:off x="2253074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"/>
            <p:cNvSpPr/>
            <p:nvPr/>
          </p:nvSpPr>
          <p:spPr>
            <a:xfrm>
              <a:off x="208667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"/>
            <p:cNvSpPr/>
            <p:nvPr/>
          </p:nvSpPr>
          <p:spPr>
            <a:xfrm>
              <a:off x="195724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"/>
            <p:cNvSpPr/>
            <p:nvPr/>
          </p:nvSpPr>
          <p:spPr>
            <a:xfrm>
              <a:off x="1790857" y="739552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"/>
            <p:cNvSpPr/>
            <p:nvPr/>
          </p:nvSpPr>
          <p:spPr>
            <a:xfrm>
              <a:off x="164291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"/>
            <p:cNvSpPr/>
            <p:nvPr/>
          </p:nvSpPr>
          <p:spPr>
            <a:xfrm>
              <a:off x="1513494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"/>
            <p:cNvSpPr/>
            <p:nvPr/>
          </p:nvSpPr>
          <p:spPr>
            <a:xfrm>
              <a:off x="134709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"/>
            <p:cNvSpPr/>
            <p:nvPr/>
          </p:nvSpPr>
          <p:spPr>
            <a:xfrm>
              <a:off x="1199178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3"/>
            <p:cNvSpPr/>
            <p:nvPr/>
          </p:nvSpPr>
          <p:spPr>
            <a:xfrm>
              <a:off x="1069761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"/>
            <p:cNvSpPr/>
            <p:nvPr/>
          </p:nvSpPr>
          <p:spPr>
            <a:xfrm>
              <a:off x="903361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"/>
            <p:cNvSpPr/>
            <p:nvPr/>
          </p:nvSpPr>
          <p:spPr>
            <a:xfrm>
              <a:off x="2400974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"/>
            <p:cNvSpPr/>
            <p:nvPr/>
          </p:nvSpPr>
          <p:spPr>
            <a:xfrm>
              <a:off x="2253074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3"/>
            <p:cNvSpPr/>
            <p:nvPr/>
          </p:nvSpPr>
          <p:spPr>
            <a:xfrm>
              <a:off x="2086674" y="573137"/>
              <a:ext cx="166415" cy="166431"/>
            </a:xfrm>
            <a:custGeom>
              <a:avLst/>
              <a:gdLst/>
              <a:ahLst/>
              <a:cxnLst/>
              <a:rect l="l" t="t" r="r" b="b"/>
              <a:pathLst>
                <a:path w="1071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3"/>
            <p:cNvSpPr/>
            <p:nvPr/>
          </p:nvSpPr>
          <p:spPr>
            <a:xfrm>
              <a:off x="195724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3"/>
            <p:cNvSpPr/>
            <p:nvPr/>
          </p:nvSpPr>
          <p:spPr>
            <a:xfrm>
              <a:off x="1790857" y="573137"/>
              <a:ext cx="166400" cy="166431"/>
            </a:xfrm>
            <a:custGeom>
              <a:avLst/>
              <a:gdLst/>
              <a:ahLst/>
              <a:cxnLst/>
              <a:rect l="l" t="t" r="r" b="b"/>
              <a:pathLst>
                <a:path w="1071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3"/>
            <p:cNvSpPr/>
            <p:nvPr/>
          </p:nvSpPr>
          <p:spPr>
            <a:xfrm>
              <a:off x="164291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3"/>
            <p:cNvSpPr/>
            <p:nvPr/>
          </p:nvSpPr>
          <p:spPr>
            <a:xfrm>
              <a:off x="1513494" y="573137"/>
              <a:ext cx="129432" cy="166431"/>
            </a:xfrm>
            <a:custGeom>
              <a:avLst/>
              <a:gdLst/>
              <a:ahLst/>
              <a:cxnLst/>
              <a:rect l="l" t="t" r="r" b="b"/>
              <a:pathLst>
                <a:path w="833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"/>
            <p:cNvSpPr/>
            <p:nvPr/>
          </p:nvSpPr>
          <p:spPr>
            <a:xfrm>
              <a:off x="2400974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"/>
            <p:cNvSpPr/>
            <p:nvPr/>
          </p:nvSpPr>
          <p:spPr>
            <a:xfrm>
              <a:off x="2253074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"/>
            <p:cNvSpPr/>
            <p:nvPr/>
          </p:nvSpPr>
          <p:spPr>
            <a:xfrm>
              <a:off x="2086674" y="443705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"/>
            <p:cNvSpPr/>
            <p:nvPr/>
          </p:nvSpPr>
          <p:spPr>
            <a:xfrm>
              <a:off x="195724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3"/>
            <p:cNvSpPr/>
            <p:nvPr/>
          </p:nvSpPr>
          <p:spPr>
            <a:xfrm>
              <a:off x="1790857" y="443705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"/>
            <p:cNvSpPr/>
            <p:nvPr/>
          </p:nvSpPr>
          <p:spPr>
            <a:xfrm>
              <a:off x="164291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"/>
            <p:cNvSpPr/>
            <p:nvPr/>
          </p:nvSpPr>
          <p:spPr>
            <a:xfrm>
              <a:off x="1513494" y="443705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"/>
            <p:cNvSpPr/>
            <p:nvPr/>
          </p:nvSpPr>
          <p:spPr>
            <a:xfrm>
              <a:off x="2400974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3"/>
            <p:cNvSpPr/>
            <p:nvPr/>
          </p:nvSpPr>
          <p:spPr>
            <a:xfrm>
              <a:off x="2253074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3"/>
            <p:cNvSpPr/>
            <p:nvPr/>
          </p:nvSpPr>
          <p:spPr>
            <a:xfrm>
              <a:off x="2086674" y="27732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"/>
            <p:cNvSpPr/>
            <p:nvPr/>
          </p:nvSpPr>
          <p:spPr>
            <a:xfrm>
              <a:off x="195724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3"/>
            <p:cNvSpPr/>
            <p:nvPr/>
          </p:nvSpPr>
          <p:spPr>
            <a:xfrm>
              <a:off x="1790857" y="27732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3"/>
            <p:cNvSpPr/>
            <p:nvPr/>
          </p:nvSpPr>
          <p:spPr>
            <a:xfrm>
              <a:off x="164291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3"/>
            <p:cNvSpPr/>
            <p:nvPr/>
          </p:nvSpPr>
          <p:spPr>
            <a:xfrm>
              <a:off x="2400974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3"/>
            <p:cNvSpPr/>
            <p:nvPr/>
          </p:nvSpPr>
          <p:spPr>
            <a:xfrm>
              <a:off x="2253074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3"/>
            <p:cNvSpPr/>
            <p:nvPr/>
          </p:nvSpPr>
          <p:spPr>
            <a:xfrm>
              <a:off x="2086674" y="129404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3"/>
            <p:cNvSpPr/>
            <p:nvPr/>
          </p:nvSpPr>
          <p:spPr>
            <a:xfrm>
              <a:off x="195724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3"/>
            <p:cNvSpPr/>
            <p:nvPr/>
          </p:nvSpPr>
          <p:spPr>
            <a:xfrm>
              <a:off x="1790857" y="129404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3"/>
            <p:cNvSpPr/>
            <p:nvPr/>
          </p:nvSpPr>
          <p:spPr>
            <a:xfrm>
              <a:off x="2400974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3"/>
            <p:cNvSpPr/>
            <p:nvPr/>
          </p:nvSpPr>
          <p:spPr>
            <a:xfrm>
              <a:off x="2253074" y="-12"/>
              <a:ext cx="147916" cy="129432"/>
            </a:xfrm>
            <a:custGeom>
              <a:avLst/>
              <a:gdLst/>
              <a:ahLst/>
              <a:cxnLst/>
              <a:rect l="l" t="t" r="r" b="b"/>
              <a:pathLst>
                <a:path w="9523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3"/>
            <p:cNvSpPr/>
            <p:nvPr/>
          </p:nvSpPr>
          <p:spPr>
            <a:xfrm>
              <a:off x="2086674" y="-12"/>
              <a:ext cx="166415" cy="129432"/>
            </a:xfrm>
            <a:custGeom>
              <a:avLst/>
              <a:gdLst/>
              <a:ahLst/>
              <a:cxnLst/>
              <a:rect l="l" t="t" r="r" b="b"/>
              <a:pathLst>
                <a:path w="1071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"/>
            <p:cNvSpPr/>
            <p:nvPr/>
          </p:nvSpPr>
          <p:spPr>
            <a:xfrm>
              <a:off x="195724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3"/>
            <p:cNvSpPr/>
            <p:nvPr/>
          </p:nvSpPr>
          <p:spPr>
            <a:xfrm>
              <a:off x="253040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"/>
            <p:cNvSpPr/>
            <p:nvPr/>
          </p:nvSpPr>
          <p:spPr>
            <a:xfrm>
              <a:off x="267832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"/>
            <p:cNvSpPr/>
            <p:nvPr/>
          </p:nvSpPr>
          <p:spPr>
            <a:xfrm>
              <a:off x="2807755" y="2070781"/>
              <a:ext cx="166431" cy="147916"/>
            </a:xfrm>
            <a:custGeom>
              <a:avLst/>
              <a:gdLst/>
              <a:ahLst/>
              <a:cxnLst/>
              <a:rect l="l" t="t" r="r" b="b"/>
              <a:pathLst>
                <a:path w="10715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3"/>
            <p:cNvSpPr/>
            <p:nvPr/>
          </p:nvSpPr>
          <p:spPr>
            <a:xfrm>
              <a:off x="297417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3"/>
            <p:cNvSpPr/>
            <p:nvPr/>
          </p:nvSpPr>
          <p:spPr>
            <a:xfrm>
              <a:off x="312208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3"/>
            <p:cNvSpPr/>
            <p:nvPr/>
          </p:nvSpPr>
          <p:spPr>
            <a:xfrm>
              <a:off x="326998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"/>
            <p:cNvSpPr/>
            <p:nvPr/>
          </p:nvSpPr>
          <p:spPr>
            <a:xfrm>
              <a:off x="341790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"/>
            <p:cNvSpPr/>
            <p:nvPr/>
          </p:nvSpPr>
          <p:spPr>
            <a:xfrm>
              <a:off x="3565818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"/>
            <p:cNvSpPr/>
            <p:nvPr/>
          </p:nvSpPr>
          <p:spPr>
            <a:xfrm>
              <a:off x="3713719" y="2070781"/>
              <a:ext cx="147963" cy="147916"/>
            </a:xfrm>
            <a:custGeom>
              <a:avLst/>
              <a:gdLst/>
              <a:ahLst/>
              <a:cxnLst/>
              <a:rect l="l" t="t" r="r" b="b"/>
              <a:pathLst>
                <a:path w="9526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"/>
            <p:cNvSpPr/>
            <p:nvPr/>
          </p:nvSpPr>
          <p:spPr>
            <a:xfrm>
              <a:off x="386166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"/>
            <p:cNvSpPr/>
            <p:nvPr/>
          </p:nvSpPr>
          <p:spPr>
            <a:xfrm>
              <a:off x="400956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"/>
            <p:cNvSpPr/>
            <p:nvPr/>
          </p:nvSpPr>
          <p:spPr>
            <a:xfrm>
              <a:off x="415748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"/>
            <p:cNvSpPr/>
            <p:nvPr/>
          </p:nvSpPr>
          <p:spPr>
            <a:xfrm>
              <a:off x="430539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"/>
            <p:cNvSpPr/>
            <p:nvPr/>
          </p:nvSpPr>
          <p:spPr>
            <a:xfrm>
              <a:off x="253040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"/>
            <p:cNvSpPr/>
            <p:nvPr/>
          </p:nvSpPr>
          <p:spPr>
            <a:xfrm>
              <a:off x="267832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"/>
            <p:cNvSpPr/>
            <p:nvPr/>
          </p:nvSpPr>
          <p:spPr>
            <a:xfrm>
              <a:off x="2807755" y="192286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"/>
            <p:cNvSpPr/>
            <p:nvPr/>
          </p:nvSpPr>
          <p:spPr>
            <a:xfrm>
              <a:off x="297417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"/>
            <p:cNvSpPr/>
            <p:nvPr/>
          </p:nvSpPr>
          <p:spPr>
            <a:xfrm>
              <a:off x="312208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"/>
            <p:cNvSpPr/>
            <p:nvPr/>
          </p:nvSpPr>
          <p:spPr>
            <a:xfrm>
              <a:off x="326998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"/>
            <p:cNvSpPr/>
            <p:nvPr/>
          </p:nvSpPr>
          <p:spPr>
            <a:xfrm>
              <a:off x="341790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"/>
            <p:cNvSpPr/>
            <p:nvPr/>
          </p:nvSpPr>
          <p:spPr>
            <a:xfrm>
              <a:off x="3565818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"/>
            <p:cNvSpPr/>
            <p:nvPr/>
          </p:nvSpPr>
          <p:spPr>
            <a:xfrm>
              <a:off x="3713719" y="192286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"/>
            <p:cNvSpPr/>
            <p:nvPr/>
          </p:nvSpPr>
          <p:spPr>
            <a:xfrm>
              <a:off x="386166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"/>
            <p:cNvSpPr/>
            <p:nvPr/>
          </p:nvSpPr>
          <p:spPr>
            <a:xfrm>
              <a:off x="400956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"/>
            <p:cNvSpPr/>
            <p:nvPr/>
          </p:nvSpPr>
          <p:spPr>
            <a:xfrm>
              <a:off x="415748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"/>
            <p:cNvSpPr/>
            <p:nvPr/>
          </p:nvSpPr>
          <p:spPr>
            <a:xfrm>
              <a:off x="430539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"/>
            <p:cNvSpPr/>
            <p:nvPr/>
          </p:nvSpPr>
          <p:spPr>
            <a:xfrm>
              <a:off x="445331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"/>
            <p:cNvSpPr/>
            <p:nvPr/>
          </p:nvSpPr>
          <p:spPr>
            <a:xfrm>
              <a:off x="4601215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"/>
            <p:cNvSpPr/>
            <p:nvPr/>
          </p:nvSpPr>
          <p:spPr>
            <a:xfrm>
              <a:off x="253040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"/>
            <p:cNvSpPr/>
            <p:nvPr/>
          </p:nvSpPr>
          <p:spPr>
            <a:xfrm>
              <a:off x="267832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"/>
            <p:cNvSpPr/>
            <p:nvPr/>
          </p:nvSpPr>
          <p:spPr>
            <a:xfrm>
              <a:off x="2807755" y="175648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"/>
            <p:cNvSpPr/>
            <p:nvPr/>
          </p:nvSpPr>
          <p:spPr>
            <a:xfrm>
              <a:off x="297417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"/>
            <p:cNvSpPr/>
            <p:nvPr/>
          </p:nvSpPr>
          <p:spPr>
            <a:xfrm>
              <a:off x="312208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"/>
            <p:cNvSpPr/>
            <p:nvPr/>
          </p:nvSpPr>
          <p:spPr>
            <a:xfrm>
              <a:off x="326998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"/>
            <p:cNvSpPr/>
            <p:nvPr/>
          </p:nvSpPr>
          <p:spPr>
            <a:xfrm>
              <a:off x="341790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"/>
            <p:cNvSpPr/>
            <p:nvPr/>
          </p:nvSpPr>
          <p:spPr>
            <a:xfrm>
              <a:off x="3565818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"/>
            <p:cNvSpPr/>
            <p:nvPr/>
          </p:nvSpPr>
          <p:spPr>
            <a:xfrm>
              <a:off x="3713719" y="175648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"/>
            <p:cNvSpPr/>
            <p:nvPr/>
          </p:nvSpPr>
          <p:spPr>
            <a:xfrm>
              <a:off x="386166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"/>
            <p:cNvSpPr/>
            <p:nvPr/>
          </p:nvSpPr>
          <p:spPr>
            <a:xfrm>
              <a:off x="400956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"/>
            <p:cNvSpPr/>
            <p:nvPr/>
          </p:nvSpPr>
          <p:spPr>
            <a:xfrm>
              <a:off x="415748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"/>
            <p:cNvSpPr/>
            <p:nvPr/>
          </p:nvSpPr>
          <p:spPr>
            <a:xfrm>
              <a:off x="430539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"/>
            <p:cNvSpPr/>
            <p:nvPr/>
          </p:nvSpPr>
          <p:spPr>
            <a:xfrm>
              <a:off x="445331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"/>
            <p:cNvSpPr/>
            <p:nvPr/>
          </p:nvSpPr>
          <p:spPr>
            <a:xfrm>
              <a:off x="4601215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"/>
            <p:cNvSpPr/>
            <p:nvPr/>
          </p:nvSpPr>
          <p:spPr>
            <a:xfrm>
              <a:off x="253040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"/>
            <p:cNvSpPr/>
            <p:nvPr/>
          </p:nvSpPr>
          <p:spPr>
            <a:xfrm>
              <a:off x="267832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"/>
            <p:cNvSpPr/>
            <p:nvPr/>
          </p:nvSpPr>
          <p:spPr>
            <a:xfrm>
              <a:off x="2807755" y="162704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"/>
            <p:cNvSpPr/>
            <p:nvPr/>
          </p:nvSpPr>
          <p:spPr>
            <a:xfrm>
              <a:off x="297417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"/>
            <p:cNvSpPr/>
            <p:nvPr/>
          </p:nvSpPr>
          <p:spPr>
            <a:xfrm>
              <a:off x="312208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"/>
            <p:cNvSpPr/>
            <p:nvPr/>
          </p:nvSpPr>
          <p:spPr>
            <a:xfrm>
              <a:off x="326998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"/>
            <p:cNvSpPr/>
            <p:nvPr/>
          </p:nvSpPr>
          <p:spPr>
            <a:xfrm>
              <a:off x="341790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"/>
            <p:cNvSpPr/>
            <p:nvPr/>
          </p:nvSpPr>
          <p:spPr>
            <a:xfrm>
              <a:off x="3565818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"/>
            <p:cNvSpPr/>
            <p:nvPr/>
          </p:nvSpPr>
          <p:spPr>
            <a:xfrm>
              <a:off x="3713719" y="162704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"/>
            <p:cNvSpPr/>
            <p:nvPr/>
          </p:nvSpPr>
          <p:spPr>
            <a:xfrm>
              <a:off x="386166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"/>
            <p:cNvSpPr/>
            <p:nvPr/>
          </p:nvSpPr>
          <p:spPr>
            <a:xfrm>
              <a:off x="400956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"/>
            <p:cNvSpPr/>
            <p:nvPr/>
          </p:nvSpPr>
          <p:spPr>
            <a:xfrm>
              <a:off x="415748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"/>
            <p:cNvSpPr/>
            <p:nvPr/>
          </p:nvSpPr>
          <p:spPr>
            <a:xfrm>
              <a:off x="430539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"/>
            <p:cNvSpPr/>
            <p:nvPr/>
          </p:nvSpPr>
          <p:spPr>
            <a:xfrm>
              <a:off x="445331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"/>
            <p:cNvSpPr/>
            <p:nvPr/>
          </p:nvSpPr>
          <p:spPr>
            <a:xfrm>
              <a:off x="4601215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"/>
            <p:cNvSpPr/>
            <p:nvPr/>
          </p:nvSpPr>
          <p:spPr>
            <a:xfrm>
              <a:off x="253040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"/>
            <p:cNvSpPr/>
            <p:nvPr/>
          </p:nvSpPr>
          <p:spPr>
            <a:xfrm>
              <a:off x="267832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"/>
            <p:cNvSpPr/>
            <p:nvPr/>
          </p:nvSpPr>
          <p:spPr>
            <a:xfrm>
              <a:off x="2807755" y="1460633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"/>
            <p:cNvSpPr/>
            <p:nvPr/>
          </p:nvSpPr>
          <p:spPr>
            <a:xfrm>
              <a:off x="297417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"/>
            <p:cNvSpPr/>
            <p:nvPr/>
          </p:nvSpPr>
          <p:spPr>
            <a:xfrm>
              <a:off x="312208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"/>
            <p:cNvSpPr/>
            <p:nvPr/>
          </p:nvSpPr>
          <p:spPr>
            <a:xfrm>
              <a:off x="326998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"/>
            <p:cNvSpPr/>
            <p:nvPr/>
          </p:nvSpPr>
          <p:spPr>
            <a:xfrm>
              <a:off x="341790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"/>
            <p:cNvSpPr/>
            <p:nvPr/>
          </p:nvSpPr>
          <p:spPr>
            <a:xfrm>
              <a:off x="3565818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"/>
            <p:cNvSpPr/>
            <p:nvPr/>
          </p:nvSpPr>
          <p:spPr>
            <a:xfrm>
              <a:off x="3713719" y="1460633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"/>
            <p:cNvSpPr/>
            <p:nvPr/>
          </p:nvSpPr>
          <p:spPr>
            <a:xfrm>
              <a:off x="386166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"/>
            <p:cNvSpPr/>
            <p:nvPr/>
          </p:nvSpPr>
          <p:spPr>
            <a:xfrm>
              <a:off x="400956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"/>
            <p:cNvSpPr/>
            <p:nvPr/>
          </p:nvSpPr>
          <p:spPr>
            <a:xfrm>
              <a:off x="415748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"/>
            <p:cNvSpPr/>
            <p:nvPr/>
          </p:nvSpPr>
          <p:spPr>
            <a:xfrm>
              <a:off x="430539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"/>
            <p:cNvSpPr/>
            <p:nvPr/>
          </p:nvSpPr>
          <p:spPr>
            <a:xfrm>
              <a:off x="445331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"/>
            <p:cNvSpPr/>
            <p:nvPr/>
          </p:nvSpPr>
          <p:spPr>
            <a:xfrm>
              <a:off x="4601215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"/>
            <p:cNvSpPr/>
            <p:nvPr/>
          </p:nvSpPr>
          <p:spPr>
            <a:xfrm>
              <a:off x="253040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"/>
            <p:cNvSpPr/>
            <p:nvPr/>
          </p:nvSpPr>
          <p:spPr>
            <a:xfrm>
              <a:off x="267832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"/>
            <p:cNvSpPr/>
            <p:nvPr/>
          </p:nvSpPr>
          <p:spPr>
            <a:xfrm>
              <a:off x="2807755" y="1331201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"/>
            <p:cNvSpPr/>
            <p:nvPr/>
          </p:nvSpPr>
          <p:spPr>
            <a:xfrm>
              <a:off x="297417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"/>
            <p:cNvSpPr/>
            <p:nvPr/>
          </p:nvSpPr>
          <p:spPr>
            <a:xfrm>
              <a:off x="312208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"/>
            <p:cNvSpPr/>
            <p:nvPr/>
          </p:nvSpPr>
          <p:spPr>
            <a:xfrm>
              <a:off x="326998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"/>
            <p:cNvSpPr/>
            <p:nvPr/>
          </p:nvSpPr>
          <p:spPr>
            <a:xfrm>
              <a:off x="341790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"/>
            <p:cNvSpPr/>
            <p:nvPr/>
          </p:nvSpPr>
          <p:spPr>
            <a:xfrm>
              <a:off x="3565818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"/>
            <p:cNvSpPr/>
            <p:nvPr/>
          </p:nvSpPr>
          <p:spPr>
            <a:xfrm>
              <a:off x="3713719" y="1331201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"/>
            <p:cNvSpPr/>
            <p:nvPr/>
          </p:nvSpPr>
          <p:spPr>
            <a:xfrm>
              <a:off x="386166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"/>
            <p:cNvSpPr/>
            <p:nvPr/>
          </p:nvSpPr>
          <p:spPr>
            <a:xfrm>
              <a:off x="400956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"/>
            <p:cNvSpPr/>
            <p:nvPr/>
          </p:nvSpPr>
          <p:spPr>
            <a:xfrm>
              <a:off x="415748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"/>
            <p:cNvSpPr/>
            <p:nvPr/>
          </p:nvSpPr>
          <p:spPr>
            <a:xfrm>
              <a:off x="430539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"/>
            <p:cNvSpPr/>
            <p:nvPr/>
          </p:nvSpPr>
          <p:spPr>
            <a:xfrm>
              <a:off x="445331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"/>
            <p:cNvSpPr/>
            <p:nvPr/>
          </p:nvSpPr>
          <p:spPr>
            <a:xfrm>
              <a:off x="4601215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"/>
            <p:cNvSpPr/>
            <p:nvPr/>
          </p:nvSpPr>
          <p:spPr>
            <a:xfrm>
              <a:off x="253040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"/>
            <p:cNvSpPr/>
            <p:nvPr/>
          </p:nvSpPr>
          <p:spPr>
            <a:xfrm>
              <a:off x="267832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"/>
            <p:cNvSpPr/>
            <p:nvPr/>
          </p:nvSpPr>
          <p:spPr>
            <a:xfrm>
              <a:off x="2807755" y="118328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"/>
            <p:cNvSpPr/>
            <p:nvPr/>
          </p:nvSpPr>
          <p:spPr>
            <a:xfrm>
              <a:off x="297417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"/>
            <p:cNvSpPr/>
            <p:nvPr/>
          </p:nvSpPr>
          <p:spPr>
            <a:xfrm>
              <a:off x="312208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"/>
            <p:cNvSpPr/>
            <p:nvPr/>
          </p:nvSpPr>
          <p:spPr>
            <a:xfrm>
              <a:off x="326998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"/>
            <p:cNvSpPr/>
            <p:nvPr/>
          </p:nvSpPr>
          <p:spPr>
            <a:xfrm>
              <a:off x="341790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"/>
            <p:cNvSpPr/>
            <p:nvPr/>
          </p:nvSpPr>
          <p:spPr>
            <a:xfrm>
              <a:off x="3565818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"/>
            <p:cNvSpPr/>
            <p:nvPr/>
          </p:nvSpPr>
          <p:spPr>
            <a:xfrm>
              <a:off x="3713719" y="118328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"/>
            <p:cNvSpPr/>
            <p:nvPr/>
          </p:nvSpPr>
          <p:spPr>
            <a:xfrm>
              <a:off x="386166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"/>
            <p:cNvSpPr/>
            <p:nvPr/>
          </p:nvSpPr>
          <p:spPr>
            <a:xfrm>
              <a:off x="400956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"/>
            <p:cNvSpPr/>
            <p:nvPr/>
          </p:nvSpPr>
          <p:spPr>
            <a:xfrm>
              <a:off x="415748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"/>
            <p:cNvSpPr/>
            <p:nvPr/>
          </p:nvSpPr>
          <p:spPr>
            <a:xfrm>
              <a:off x="430539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"/>
            <p:cNvSpPr/>
            <p:nvPr/>
          </p:nvSpPr>
          <p:spPr>
            <a:xfrm>
              <a:off x="253040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"/>
            <p:cNvSpPr/>
            <p:nvPr/>
          </p:nvSpPr>
          <p:spPr>
            <a:xfrm>
              <a:off x="267832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"/>
            <p:cNvSpPr/>
            <p:nvPr/>
          </p:nvSpPr>
          <p:spPr>
            <a:xfrm>
              <a:off x="2807755" y="101690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"/>
            <p:cNvSpPr/>
            <p:nvPr/>
          </p:nvSpPr>
          <p:spPr>
            <a:xfrm>
              <a:off x="297417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"/>
            <p:cNvSpPr/>
            <p:nvPr/>
          </p:nvSpPr>
          <p:spPr>
            <a:xfrm>
              <a:off x="312208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"/>
            <p:cNvSpPr/>
            <p:nvPr/>
          </p:nvSpPr>
          <p:spPr>
            <a:xfrm>
              <a:off x="326998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"/>
            <p:cNvSpPr/>
            <p:nvPr/>
          </p:nvSpPr>
          <p:spPr>
            <a:xfrm>
              <a:off x="341790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"/>
            <p:cNvSpPr/>
            <p:nvPr/>
          </p:nvSpPr>
          <p:spPr>
            <a:xfrm>
              <a:off x="3565818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"/>
            <p:cNvSpPr/>
            <p:nvPr/>
          </p:nvSpPr>
          <p:spPr>
            <a:xfrm>
              <a:off x="3713719" y="101690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"/>
            <p:cNvSpPr/>
            <p:nvPr/>
          </p:nvSpPr>
          <p:spPr>
            <a:xfrm>
              <a:off x="386166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"/>
            <p:cNvSpPr/>
            <p:nvPr/>
          </p:nvSpPr>
          <p:spPr>
            <a:xfrm>
              <a:off x="400956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"/>
            <p:cNvSpPr/>
            <p:nvPr/>
          </p:nvSpPr>
          <p:spPr>
            <a:xfrm>
              <a:off x="415748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"/>
            <p:cNvSpPr/>
            <p:nvPr/>
          </p:nvSpPr>
          <p:spPr>
            <a:xfrm>
              <a:off x="253040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"/>
            <p:cNvSpPr/>
            <p:nvPr/>
          </p:nvSpPr>
          <p:spPr>
            <a:xfrm>
              <a:off x="267832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"/>
            <p:cNvSpPr/>
            <p:nvPr/>
          </p:nvSpPr>
          <p:spPr>
            <a:xfrm>
              <a:off x="2807755" y="88746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"/>
            <p:cNvSpPr/>
            <p:nvPr/>
          </p:nvSpPr>
          <p:spPr>
            <a:xfrm>
              <a:off x="297417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"/>
            <p:cNvSpPr/>
            <p:nvPr/>
          </p:nvSpPr>
          <p:spPr>
            <a:xfrm>
              <a:off x="312208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"/>
            <p:cNvSpPr/>
            <p:nvPr/>
          </p:nvSpPr>
          <p:spPr>
            <a:xfrm>
              <a:off x="326998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"/>
            <p:cNvSpPr/>
            <p:nvPr/>
          </p:nvSpPr>
          <p:spPr>
            <a:xfrm>
              <a:off x="341790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"/>
            <p:cNvSpPr/>
            <p:nvPr/>
          </p:nvSpPr>
          <p:spPr>
            <a:xfrm>
              <a:off x="3565818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"/>
            <p:cNvSpPr/>
            <p:nvPr/>
          </p:nvSpPr>
          <p:spPr>
            <a:xfrm>
              <a:off x="3713719" y="88746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"/>
            <p:cNvSpPr/>
            <p:nvPr/>
          </p:nvSpPr>
          <p:spPr>
            <a:xfrm>
              <a:off x="386166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"/>
            <p:cNvSpPr/>
            <p:nvPr/>
          </p:nvSpPr>
          <p:spPr>
            <a:xfrm>
              <a:off x="400956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"/>
            <p:cNvSpPr/>
            <p:nvPr/>
          </p:nvSpPr>
          <p:spPr>
            <a:xfrm>
              <a:off x="415748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"/>
            <p:cNvSpPr/>
            <p:nvPr/>
          </p:nvSpPr>
          <p:spPr>
            <a:xfrm>
              <a:off x="253040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"/>
            <p:cNvSpPr/>
            <p:nvPr/>
          </p:nvSpPr>
          <p:spPr>
            <a:xfrm>
              <a:off x="267832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"/>
            <p:cNvSpPr/>
            <p:nvPr/>
          </p:nvSpPr>
          <p:spPr>
            <a:xfrm>
              <a:off x="2807755" y="739552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4" y="952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"/>
            <p:cNvSpPr/>
            <p:nvPr/>
          </p:nvSpPr>
          <p:spPr>
            <a:xfrm>
              <a:off x="297417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"/>
            <p:cNvSpPr/>
            <p:nvPr/>
          </p:nvSpPr>
          <p:spPr>
            <a:xfrm>
              <a:off x="312208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"/>
            <p:cNvSpPr/>
            <p:nvPr/>
          </p:nvSpPr>
          <p:spPr>
            <a:xfrm>
              <a:off x="326998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"/>
            <p:cNvSpPr/>
            <p:nvPr/>
          </p:nvSpPr>
          <p:spPr>
            <a:xfrm>
              <a:off x="3417902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"/>
            <p:cNvSpPr/>
            <p:nvPr/>
          </p:nvSpPr>
          <p:spPr>
            <a:xfrm>
              <a:off x="3565818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"/>
            <p:cNvSpPr/>
            <p:nvPr/>
          </p:nvSpPr>
          <p:spPr>
            <a:xfrm>
              <a:off x="3713719" y="739552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5" y="9524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"/>
            <p:cNvSpPr/>
            <p:nvPr/>
          </p:nvSpPr>
          <p:spPr>
            <a:xfrm>
              <a:off x="386166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"/>
            <p:cNvSpPr/>
            <p:nvPr/>
          </p:nvSpPr>
          <p:spPr>
            <a:xfrm>
              <a:off x="400956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"/>
            <p:cNvSpPr/>
            <p:nvPr/>
          </p:nvSpPr>
          <p:spPr>
            <a:xfrm>
              <a:off x="253040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"/>
            <p:cNvSpPr/>
            <p:nvPr/>
          </p:nvSpPr>
          <p:spPr>
            <a:xfrm>
              <a:off x="267832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"/>
            <p:cNvSpPr/>
            <p:nvPr/>
          </p:nvSpPr>
          <p:spPr>
            <a:xfrm>
              <a:off x="2807755" y="573137"/>
              <a:ext cx="166431" cy="166431"/>
            </a:xfrm>
            <a:custGeom>
              <a:avLst/>
              <a:gdLst/>
              <a:ahLst/>
              <a:cxnLst/>
              <a:rect l="l" t="t" r="r" b="b"/>
              <a:pathLst>
                <a:path w="10715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4" y="10715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"/>
            <p:cNvSpPr/>
            <p:nvPr/>
          </p:nvSpPr>
          <p:spPr>
            <a:xfrm>
              <a:off x="297417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"/>
            <p:cNvSpPr/>
            <p:nvPr/>
          </p:nvSpPr>
          <p:spPr>
            <a:xfrm>
              <a:off x="3122086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"/>
            <p:cNvSpPr/>
            <p:nvPr/>
          </p:nvSpPr>
          <p:spPr>
            <a:xfrm>
              <a:off x="326998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"/>
            <p:cNvSpPr/>
            <p:nvPr/>
          </p:nvSpPr>
          <p:spPr>
            <a:xfrm>
              <a:off x="3417902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"/>
            <p:cNvSpPr/>
            <p:nvPr/>
          </p:nvSpPr>
          <p:spPr>
            <a:xfrm>
              <a:off x="253040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"/>
            <p:cNvSpPr/>
            <p:nvPr/>
          </p:nvSpPr>
          <p:spPr>
            <a:xfrm>
              <a:off x="267832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"/>
            <p:cNvSpPr/>
            <p:nvPr/>
          </p:nvSpPr>
          <p:spPr>
            <a:xfrm>
              <a:off x="2807755" y="443705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4" y="833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"/>
            <p:cNvSpPr/>
            <p:nvPr/>
          </p:nvSpPr>
          <p:spPr>
            <a:xfrm>
              <a:off x="297417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"/>
            <p:cNvSpPr/>
            <p:nvPr/>
          </p:nvSpPr>
          <p:spPr>
            <a:xfrm>
              <a:off x="3122086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"/>
            <p:cNvSpPr/>
            <p:nvPr/>
          </p:nvSpPr>
          <p:spPr>
            <a:xfrm>
              <a:off x="326998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"/>
            <p:cNvSpPr/>
            <p:nvPr/>
          </p:nvSpPr>
          <p:spPr>
            <a:xfrm>
              <a:off x="3417902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"/>
            <p:cNvSpPr/>
            <p:nvPr/>
          </p:nvSpPr>
          <p:spPr>
            <a:xfrm>
              <a:off x="253040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"/>
            <p:cNvSpPr/>
            <p:nvPr/>
          </p:nvSpPr>
          <p:spPr>
            <a:xfrm>
              <a:off x="267832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"/>
            <p:cNvSpPr/>
            <p:nvPr/>
          </p:nvSpPr>
          <p:spPr>
            <a:xfrm>
              <a:off x="2807755" y="27732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"/>
            <p:cNvSpPr/>
            <p:nvPr/>
          </p:nvSpPr>
          <p:spPr>
            <a:xfrm>
              <a:off x="297417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"/>
            <p:cNvSpPr/>
            <p:nvPr/>
          </p:nvSpPr>
          <p:spPr>
            <a:xfrm>
              <a:off x="3122086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"/>
            <p:cNvSpPr/>
            <p:nvPr/>
          </p:nvSpPr>
          <p:spPr>
            <a:xfrm>
              <a:off x="326998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"/>
            <p:cNvSpPr/>
            <p:nvPr/>
          </p:nvSpPr>
          <p:spPr>
            <a:xfrm>
              <a:off x="2530406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"/>
            <p:cNvSpPr/>
            <p:nvPr/>
          </p:nvSpPr>
          <p:spPr>
            <a:xfrm>
              <a:off x="267832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"/>
            <p:cNvSpPr/>
            <p:nvPr/>
          </p:nvSpPr>
          <p:spPr>
            <a:xfrm>
              <a:off x="2807755" y="129404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"/>
            <p:cNvSpPr/>
            <p:nvPr/>
          </p:nvSpPr>
          <p:spPr>
            <a:xfrm>
              <a:off x="2974170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"/>
            <p:cNvSpPr/>
            <p:nvPr/>
          </p:nvSpPr>
          <p:spPr>
            <a:xfrm>
              <a:off x="3122086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"/>
            <p:cNvSpPr/>
            <p:nvPr/>
          </p:nvSpPr>
          <p:spPr>
            <a:xfrm>
              <a:off x="2530406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"/>
            <p:cNvSpPr/>
            <p:nvPr/>
          </p:nvSpPr>
          <p:spPr>
            <a:xfrm>
              <a:off x="267832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"/>
            <p:cNvSpPr/>
            <p:nvPr/>
          </p:nvSpPr>
          <p:spPr>
            <a:xfrm>
              <a:off x="2807755" y="-12"/>
              <a:ext cx="166431" cy="129432"/>
            </a:xfrm>
            <a:custGeom>
              <a:avLst/>
              <a:gdLst/>
              <a:ahLst/>
              <a:cxnLst/>
              <a:rect l="l" t="t" r="r" b="b"/>
              <a:pathLst>
                <a:path w="10715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"/>
            <p:cNvSpPr/>
            <p:nvPr/>
          </p:nvSpPr>
          <p:spPr>
            <a:xfrm>
              <a:off x="2974170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3" name="Google Shape;673;p3"/>
          <p:cNvGrpSpPr/>
          <p:nvPr/>
        </p:nvGrpSpPr>
        <p:grpSpPr>
          <a:xfrm>
            <a:off x="-98650" y="3310126"/>
            <a:ext cx="9242700" cy="2002824"/>
            <a:chOff x="-98650" y="3310126"/>
            <a:chExt cx="9242700" cy="2002824"/>
          </a:xfrm>
        </p:grpSpPr>
        <p:grpSp>
          <p:nvGrpSpPr>
            <p:cNvPr id="674" name="Google Shape;674;p3"/>
            <p:cNvGrpSpPr/>
            <p:nvPr/>
          </p:nvGrpSpPr>
          <p:grpSpPr>
            <a:xfrm>
              <a:off x="2788951" y="3310126"/>
              <a:ext cx="831787" cy="721972"/>
              <a:chOff x="2788951" y="3310126"/>
              <a:chExt cx="831787" cy="721972"/>
            </a:xfrm>
          </p:grpSpPr>
          <p:sp>
            <p:nvSpPr>
              <p:cNvPr id="675" name="Google Shape;675;p3"/>
              <p:cNvSpPr/>
              <p:nvPr/>
            </p:nvSpPr>
            <p:spPr>
              <a:xfrm>
                <a:off x="3412729" y="3947714"/>
                <a:ext cx="110973" cy="84385"/>
              </a:xfrm>
              <a:custGeom>
                <a:avLst/>
                <a:gdLst/>
                <a:ahLst/>
                <a:cxnLst/>
                <a:rect l="l" t="t" r="r" b="b"/>
                <a:pathLst>
                  <a:path w="3177" h="2416" extrusionOk="0">
                    <a:moveTo>
                      <a:pt x="1" y="1"/>
                    </a:moveTo>
                    <a:lnTo>
                      <a:pt x="1" y="2415"/>
                    </a:lnTo>
                    <a:lnTo>
                      <a:pt x="3176" y="2415"/>
                    </a:lnTo>
                    <a:lnTo>
                      <a:pt x="3176" y="1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6" name="Google Shape;676;p3"/>
              <p:cNvSpPr/>
              <p:nvPr/>
            </p:nvSpPr>
            <p:spPr>
              <a:xfrm>
                <a:off x="3315694" y="3947714"/>
                <a:ext cx="97070" cy="8438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2416" extrusionOk="0">
                    <a:moveTo>
                      <a:pt x="1" y="1"/>
                    </a:moveTo>
                    <a:lnTo>
                      <a:pt x="1" y="2415"/>
                    </a:lnTo>
                    <a:lnTo>
                      <a:pt x="2779" y="2415"/>
                    </a:lnTo>
                    <a:lnTo>
                      <a:pt x="2779" y="1"/>
                    </a:lnTo>
                    <a:close/>
                  </a:path>
                </a:pathLst>
              </a:custGeom>
              <a:solidFill>
                <a:srgbClr val="999999"/>
              </a:solidFill>
              <a:ln w="9525" cap="flat" cmpd="sng">
                <a:solidFill>
                  <a:srgbClr val="99999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7" name="Google Shape;677;p3"/>
              <p:cNvSpPr/>
              <p:nvPr/>
            </p:nvSpPr>
            <p:spPr>
              <a:xfrm>
                <a:off x="3204826" y="3947714"/>
                <a:ext cx="110903" cy="843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2416" extrusionOk="0">
                    <a:moveTo>
                      <a:pt x="0" y="1"/>
                    </a:moveTo>
                    <a:lnTo>
                      <a:pt x="0" y="2415"/>
                    </a:lnTo>
                    <a:lnTo>
                      <a:pt x="3175" y="2415"/>
                    </a:lnTo>
                    <a:lnTo>
                      <a:pt x="3175" y="1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" name="Google Shape;678;p3"/>
              <p:cNvSpPr/>
              <p:nvPr/>
            </p:nvSpPr>
            <p:spPr>
              <a:xfrm>
                <a:off x="3107791" y="3947714"/>
                <a:ext cx="97070" cy="8438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2416" extrusionOk="0">
                    <a:moveTo>
                      <a:pt x="0" y="1"/>
                    </a:moveTo>
                    <a:lnTo>
                      <a:pt x="0" y="2415"/>
                    </a:lnTo>
                    <a:lnTo>
                      <a:pt x="2778" y="2415"/>
                    </a:lnTo>
                    <a:lnTo>
                      <a:pt x="2778" y="1"/>
                    </a:lnTo>
                    <a:close/>
                  </a:path>
                </a:pathLst>
              </a:custGeom>
              <a:solidFill>
                <a:srgbClr val="D9D9D9"/>
              </a:solidFill>
              <a:ln w="9525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9" name="Google Shape;679;p3"/>
              <p:cNvSpPr/>
              <p:nvPr/>
            </p:nvSpPr>
            <p:spPr>
              <a:xfrm>
                <a:off x="2996888" y="3947714"/>
                <a:ext cx="110938" cy="84385"/>
              </a:xfrm>
              <a:custGeom>
                <a:avLst/>
                <a:gdLst/>
                <a:ahLst/>
                <a:cxnLst/>
                <a:rect l="l" t="t" r="r" b="b"/>
                <a:pathLst>
                  <a:path w="3176" h="2416" extrusionOk="0">
                    <a:moveTo>
                      <a:pt x="1" y="1"/>
                    </a:moveTo>
                    <a:lnTo>
                      <a:pt x="1" y="2415"/>
                    </a:lnTo>
                    <a:lnTo>
                      <a:pt x="3175" y="2415"/>
                    </a:lnTo>
                    <a:lnTo>
                      <a:pt x="3175" y="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0" name="Google Shape;680;p3"/>
              <p:cNvSpPr/>
              <p:nvPr/>
            </p:nvSpPr>
            <p:spPr>
              <a:xfrm>
                <a:off x="2899853" y="3947714"/>
                <a:ext cx="97070" cy="8438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2416" extrusionOk="0">
                    <a:moveTo>
                      <a:pt x="1" y="1"/>
                    </a:moveTo>
                    <a:lnTo>
                      <a:pt x="1" y="2415"/>
                    </a:lnTo>
                    <a:lnTo>
                      <a:pt x="2779" y="2415"/>
                    </a:lnTo>
                    <a:lnTo>
                      <a:pt x="2779" y="1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1" name="Google Shape;681;p3"/>
              <p:cNvSpPr/>
              <p:nvPr/>
            </p:nvSpPr>
            <p:spPr>
              <a:xfrm>
                <a:off x="3412729" y="3836850"/>
                <a:ext cx="110973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3177" h="3175" extrusionOk="0">
                    <a:moveTo>
                      <a:pt x="1" y="0"/>
                    </a:moveTo>
                    <a:lnTo>
                      <a:pt x="1" y="3175"/>
                    </a:lnTo>
                    <a:lnTo>
                      <a:pt x="3176" y="3175"/>
                    </a:lnTo>
                    <a:lnTo>
                      <a:pt x="3176" y="0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2" name="Google Shape;682;p3"/>
              <p:cNvSpPr/>
              <p:nvPr/>
            </p:nvSpPr>
            <p:spPr>
              <a:xfrm>
                <a:off x="3315694" y="3836850"/>
                <a:ext cx="97070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3175" extrusionOk="0">
                    <a:moveTo>
                      <a:pt x="1" y="0"/>
                    </a:moveTo>
                    <a:lnTo>
                      <a:pt x="1" y="3175"/>
                    </a:lnTo>
                    <a:lnTo>
                      <a:pt x="2779" y="3175"/>
                    </a:lnTo>
                    <a:lnTo>
                      <a:pt x="2779" y="0"/>
                    </a:lnTo>
                    <a:close/>
                  </a:path>
                </a:pathLst>
              </a:custGeom>
              <a:solidFill>
                <a:srgbClr val="999999"/>
              </a:solidFill>
              <a:ln w="9525" cap="flat" cmpd="sng">
                <a:solidFill>
                  <a:srgbClr val="99999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" name="Google Shape;683;p3"/>
              <p:cNvSpPr/>
              <p:nvPr/>
            </p:nvSpPr>
            <p:spPr>
              <a:xfrm>
                <a:off x="3204826" y="3836850"/>
                <a:ext cx="110903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3175" extrusionOk="0">
                    <a:moveTo>
                      <a:pt x="0" y="0"/>
                    </a:moveTo>
                    <a:lnTo>
                      <a:pt x="0" y="3175"/>
                    </a:lnTo>
                    <a:lnTo>
                      <a:pt x="3175" y="3175"/>
                    </a:lnTo>
                    <a:lnTo>
                      <a:pt x="3175" y="0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" name="Google Shape;684;p3"/>
              <p:cNvSpPr/>
              <p:nvPr/>
            </p:nvSpPr>
            <p:spPr>
              <a:xfrm>
                <a:off x="3107791" y="3836850"/>
                <a:ext cx="97070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3175" extrusionOk="0">
                    <a:moveTo>
                      <a:pt x="0" y="0"/>
                    </a:moveTo>
                    <a:lnTo>
                      <a:pt x="0" y="3175"/>
                    </a:lnTo>
                    <a:lnTo>
                      <a:pt x="2778" y="3175"/>
                    </a:lnTo>
                    <a:lnTo>
                      <a:pt x="2778" y="0"/>
                    </a:lnTo>
                    <a:close/>
                  </a:path>
                </a:pathLst>
              </a:custGeom>
              <a:solidFill>
                <a:srgbClr val="D9D9D9"/>
              </a:solidFill>
              <a:ln w="9525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" name="Google Shape;685;p3"/>
              <p:cNvSpPr/>
              <p:nvPr/>
            </p:nvSpPr>
            <p:spPr>
              <a:xfrm>
                <a:off x="2996888" y="3836850"/>
                <a:ext cx="110938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3176" h="3175" extrusionOk="0">
                    <a:moveTo>
                      <a:pt x="1" y="0"/>
                    </a:moveTo>
                    <a:lnTo>
                      <a:pt x="1" y="3175"/>
                    </a:lnTo>
                    <a:lnTo>
                      <a:pt x="3175" y="3175"/>
                    </a:lnTo>
                    <a:lnTo>
                      <a:pt x="3175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6" name="Google Shape;686;p3"/>
              <p:cNvSpPr/>
              <p:nvPr/>
            </p:nvSpPr>
            <p:spPr>
              <a:xfrm>
                <a:off x="2899853" y="3836850"/>
                <a:ext cx="97070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3175" extrusionOk="0">
                    <a:moveTo>
                      <a:pt x="1" y="0"/>
                    </a:moveTo>
                    <a:lnTo>
                      <a:pt x="1" y="3175"/>
                    </a:lnTo>
                    <a:lnTo>
                      <a:pt x="2779" y="3175"/>
                    </a:lnTo>
                    <a:lnTo>
                      <a:pt x="2779" y="0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" name="Google Shape;687;p3"/>
              <p:cNvSpPr/>
              <p:nvPr/>
            </p:nvSpPr>
            <p:spPr>
              <a:xfrm>
                <a:off x="3412729" y="3739819"/>
                <a:ext cx="110973" cy="97064"/>
              </a:xfrm>
              <a:custGeom>
                <a:avLst/>
                <a:gdLst/>
                <a:ahLst/>
                <a:cxnLst/>
                <a:rect l="l" t="t" r="r" b="b"/>
                <a:pathLst>
                  <a:path w="3177" h="2779" extrusionOk="0">
                    <a:moveTo>
                      <a:pt x="1" y="0"/>
                    </a:moveTo>
                    <a:lnTo>
                      <a:pt x="1" y="2778"/>
                    </a:lnTo>
                    <a:lnTo>
                      <a:pt x="3176" y="2778"/>
                    </a:lnTo>
                    <a:lnTo>
                      <a:pt x="3176" y="0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" name="Google Shape;688;p3"/>
              <p:cNvSpPr/>
              <p:nvPr/>
            </p:nvSpPr>
            <p:spPr>
              <a:xfrm>
                <a:off x="3315694" y="3739819"/>
                <a:ext cx="97070" cy="97064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2779" extrusionOk="0">
                    <a:moveTo>
                      <a:pt x="1" y="0"/>
                    </a:moveTo>
                    <a:lnTo>
                      <a:pt x="1" y="2778"/>
                    </a:lnTo>
                    <a:lnTo>
                      <a:pt x="2779" y="2778"/>
                    </a:lnTo>
                    <a:lnTo>
                      <a:pt x="2779" y="0"/>
                    </a:lnTo>
                    <a:close/>
                  </a:path>
                </a:pathLst>
              </a:custGeom>
              <a:solidFill>
                <a:srgbClr val="999999"/>
              </a:solidFill>
              <a:ln w="9525" cap="flat" cmpd="sng">
                <a:solidFill>
                  <a:srgbClr val="99999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" name="Google Shape;689;p3"/>
              <p:cNvSpPr/>
              <p:nvPr/>
            </p:nvSpPr>
            <p:spPr>
              <a:xfrm>
                <a:off x="3204826" y="3739819"/>
                <a:ext cx="110903" cy="97064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2779" extrusionOk="0">
                    <a:moveTo>
                      <a:pt x="0" y="0"/>
                    </a:moveTo>
                    <a:lnTo>
                      <a:pt x="0" y="2778"/>
                    </a:lnTo>
                    <a:lnTo>
                      <a:pt x="3175" y="2778"/>
                    </a:lnTo>
                    <a:lnTo>
                      <a:pt x="3175" y="0"/>
                    </a:ln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0" name="Google Shape;690;p3"/>
              <p:cNvSpPr/>
              <p:nvPr/>
            </p:nvSpPr>
            <p:spPr>
              <a:xfrm>
                <a:off x="3107791" y="3739819"/>
                <a:ext cx="97070" cy="97064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2779" extrusionOk="0">
                    <a:moveTo>
                      <a:pt x="0" y="0"/>
                    </a:moveTo>
                    <a:lnTo>
                      <a:pt x="0" y="2778"/>
                    </a:lnTo>
                    <a:lnTo>
                      <a:pt x="2778" y="2778"/>
                    </a:lnTo>
                    <a:lnTo>
                      <a:pt x="2778" y="0"/>
                    </a:lnTo>
                    <a:close/>
                  </a:path>
                </a:pathLst>
              </a:custGeom>
              <a:solidFill>
                <a:srgbClr val="D9D9D9"/>
              </a:solidFill>
              <a:ln w="9525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" name="Google Shape;691;p3"/>
              <p:cNvSpPr/>
              <p:nvPr/>
            </p:nvSpPr>
            <p:spPr>
              <a:xfrm>
                <a:off x="2996888" y="3739819"/>
                <a:ext cx="110938" cy="97064"/>
              </a:xfrm>
              <a:custGeom>
                <a:avLst/>
                <a:gdLst/>
                <a:ahLst/>
                <a:cxnLst/>
                <a:rect l="l" t="t" r="r" b="b"/>
                <a:pathLst>
                  <a:path w="3176" h="2779" extrusionOk="0">
                    <a:moveTo>
                      <a:pt x="1" y="0"/>
                    </a:moveTo>
                    <a:lnTo>
                      <a:pt x="1" y="2778"/>
                    </a:lnTo>
                    <a:lnTo>
                      <a:pt x="3175" y="2778"/>
                    </a:lnTo>
                    <a:lnTo>
                      <a:pt x="3175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2" name="Google Shape;692;p3"/>
              <p:cNvSpPr/>
              <p:nvPr/>
            </p:nvSpPr>
            <p:spPr>
              <a:xfrm>
                <a:off x="2899853" y="3739819"/>
                <a:ext cx="97070" cy="97064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2779" extrusionOk="0">
                    <a:moveTo>
                      <a:pt x="1" y="0"/>
                    </a:moveTo>
                    <a:lnTo>
                      <a:pt x="1" y="2778"/>
                    </a:lnTo>
                    <a:lnTo>
                      <a:pt x="2779" y="2778"/>
                    </a:lnTo>
                    <a:lnTo>
                      <a:pt x="2779" y="0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3" name="Google Shape;693;p3"/>
              <p:cNvSpPr/>
              <p:nvPr/>
            </p:nvSpPr>
            <p:spPr>
              <a:xfrm>
                <a:off x="3412729" y="3628885"/>
                <a:ext cx="110973" cy="110965"/>
              </a:xfrm>
              <a:custGeom>
                <a:avLst/>
                <a:gdLst/>
                <a:ahLst/>
                <a:cxnLst/>
                <a:rect l="l" t="t" r="r" b="b"/>
                <a:pathLst>
                  <a:path w="3177" h="3177" extrusionOk="0">
                    <a:moveTo>
                      <a:pt x="1" y="1"/>
                    </a:moveTo>
                    <a:lnTo>
                      <a:pt x="1" y="3176"/>
                    </a:lnTo>
                    <a:lnTo>
                      <a:pt x="3176" y="3176"/>
                    </a:lnTo>
                    <a:lnTo>
                      <a:pt x="3176" y="1"/>
                    </a:lnTo>
                    <a:close/>
                  </a:path>
                </a:pathLst>
              </a:custGeom>
              <a:solidFill>
                <a:srgbClr val="999999"/>
              </a:solidFill>
              <a:ln w="9525" cap="flat" cmpd="sng">
                <a:solidFill>
                  <a:srgbClr val="99999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" name="Google Shape;694;p3"/>
              <p:cNvSpPr/>
              <p:nvPr/>
            </p:nvSpPr>
            <p:spPr>
              <a:xfrm>
                <a:off x="3315694" y="3628885"/>
                <a:ext cx="97070" cy="11096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3177" extrusionOk="0">
                    <a:moveTo>
                      <a:pt x="1" y="1"/>
                    </a:moveTo>
                    <a:lnTo>
                      <a:pt x="1" y="3176"/>
                    </a:lnTo>
                    <a:lnTo>
                      <a:pt x="2779" y="3176"/>
                    </a:lnTo>
                    <a:lnTo>
                      <a:pt x="2779" y="1"/>
                    </a:lnTo>
                    <a:close/>
                  </a:path>
                </a:pathLst>
              </a:custGeom>
              <a:solidFill>
                <a:srgbClr val="999999"/>
              </a:solidFill>
              <a:ln w="9525" cap="flat" cmpd="sng">
                <a:solidFill>
                  <a:srgbClr val="99999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" name="Google Shape;695;p3"/>
              <p:cNvSpPr/>
              <p:nvPr/>
            </p:nvSpPr>
            <p:spPr>
              <a:xfrm>
                <a:off x="3204826" y="3628885"/>
                <a:ext cx="110903" cy="11096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3177" extrusionOk="0">
                    <a:moveTo>
                      <a:pt x="0" y="1"/>
                    </a:moveTo>
                    <a:lnTo>
                      <a:pt x="0" y="3176"/>
                    </a:lnTo>
                    <a:lnTo>
                      <a:pt x="3175" y="3176"/>
                    </a:lnTo>
                    <a:lnTo>
                      <a:pt x="3175" y="1"/>
                    </a:lnTo>
                    <a:close/>
                  </a:path>
                </a:pathLst>
              </a:custGeom>
              <a:solidFill>
                <a:srgbClr val="999999"/>
              </a:solidFill>
              <a:ln w="9525" cap="flat" cmpd="sng">
                <a:solidFill>
                  <a:srgbClr val="99999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" name="Google Shape;696;p3"/>
              <p:cNvSpPr/>
              <p:nvPr/>
            </p:nvSpPr>
            <p:spPr>
              <a:xfrm>
                <a:off x="3107791" y="3628885"/>
                <a:ext cx="97070" cy="11096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3177" extrusionOk="0">
                    <a:moveTo>
                      <a:pt x="0" y="1"/>
                    </a:moveTo>
                    <a:lnTo>
                      <a:pt x="0" y="3176"/>
                    </a:lnTo>
                    <a:lnTo>
                      <a:pt x="2778" y="3176"/>
                    </a:lnTo>
                    <a:lnTo>
                      <a:pt x="2778" y="1"/>
                    </a:lnTo>
                    <a:close/>
                  </a:path>
                </a:pathLst>
              </a:custGeom>
              <a:solidFill>
                <a:srgbClr val="999999"/>
              </a:solidFill>
              <a:ln w="9525" cap="flat" cmpd="sng">
                <a:solidFill>
                  <a:srgbClr val="99999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" name="Google Shape;697;p3"/>
              <p:cNvSpPr/>
              <p:nvPr/>
            </p:nvSpPr>
            <p:spPr>
              <a:xfrm>
                <a:off x="2996888" y="3628885"/>
                <a:ext cx="110938" cy="110965"/>
              </a:xfrm>
              <a:custGeom>
                <a:avLst/>
                <a:gdLst/>
                <a:ahLst/>
                <a:cxnLst/>
                <a:rect l="l" t="t" r="r" b="b"/>
                <a:pathLst>
                  <a:path w="3176" h="3177" extrusionOk="0">
                    <a:moveTo>
                      <a:pt x="1" y="1"/>
                    </a:moveTo>
                    <a:lnTo>
                      <a:pt x="1" y="3176"/>
                    </a:lnTo>
                    <a:lnTo>
                      <a:pt x="3175" y="3176"/>
                    </a:lnTo>
                    <a:lnTo>
                      <a:pt x="3175" y="1"/>
                    </a:lnTo>
                    <a:close/>
                  </a:path>
                </a:pathLst>
              </a:custGeom>
              <a:solidFill>
                <a:srgbClr val="999999"/>
              </a:solidFill>
              <a:ln w="9525" cap="flat" cmpd="sng">
                <a:solidFill>
                  <a:srgbClr val="99999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" name="Google Shape;698;p3"/>
              <p:cNvSpPr/>
              <p:nvPr/>
            </p:nvSpPr>
            <p:spPr>
              <a:xfrm>
                <a:off x="2899853" y="3628885"/>
                <a:ext cx="97070" cy="11096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3177" extrusionOk="0">
                    <a:moveTo>
                      <a:pt x="1" y="1"/>
                    </a:moveTo>
                    <a:lnTo>
                      <a:pt x="1" y="3176"/>
                    </a:lnTo>
                    <a:lnTo>
                      <a:pt x="2779" y="3176"/>
                    </a:lnTo>
                    <a:lnTo>
                      <a:pt x="2779" y="1"/>
                    </a:lnTo>
                    <a:close/>
                  </a:path>
                </a:pathLst>
              </a:custGeom>
              <a:solidFill>
                <a:srgbClr val="434343"/>
              </a:solidFill>
              <a:ln w="9525" cap="flat" cmpd="sng">
                <a:solidFill>
                  <a:srgbClr val="4343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" name="Google Shape;699;p3"/>
              <p:cNvSpPr/>
              <p:nvPr/>
            </p:nvSpPr>
            <p:spPr>
              <a:xfrm>
                <a:off x="3523667" y="3518022"/>
                <a:ext cx="97070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3175" extrusionOk="0">
                    <a:moveTo>
                      <a:pt x="0" y="0"/>
                    </a:moveTo>
                    <a:lnTo>
                      <a:pt x="0" y="3175"/>
                    </a:lnTo>
                    <a:lnTo>
                      <a:pt x="2778" y="3175"/>
                    </a:lnTo>
                    <a:lnTo>
                      <a:pt x="277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" name="Google Shape;700;p3"/>
              <p:cNvSpPr/>
              <p:nvPr/>
            </p:nvSpPr>
            <p:spPr>
              <a:xfrm>
                <a:off x="3412729" y="3518022"/>
                <a:ext cx="110973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3177" h="3175" extrusionOk="0">
                    <a:moveTo>
                      <a:pt x="1" y="0"/>
                    </a:moveTo>
                    <a:lnTo>
                      <a:pt x="1" y="3175"/>
                    </a:lnTo>
                    <a:lnTo>
                      <a:pt x="3176" y="3175"/>
                    </a:lnTo>
                    <a:lnTo>
                      <a:pt x="3176" y="0"/>
                    </a:lnTo>
                    <a:close/>
                  </a:path>
                </a:pathLst>
              </a:custGeom>
              <a:solidFill>
                <a:srgbClr val="999999"/>
              </a:solidFill>
              <a:ln w="9525" cap="flat" cmpd="sng">
                <a:solidFill>
                  <a:srgbClr val="99999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" name="Google Shape;701;p3"/>
              <p:cNvSpPr/>
              <p:nvPr/>
            </p:nvSpPr>
            <p:spPr>
              <a:xfrm>
                <a:off x="3315694" y="3518022"/>
                <a:ext cx="97070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3175" extrusionOk="0">
                    <a:moveTo>
                      <a:pt x="1" y="0"/>
                    </a:moveTo>
                    <a:lnTo>
                      <a:pt x="1" y="3175"/>
                    </a:lnTo>
                    <a:lnTo>
                      <a:pt x="2779" y="3175"/>
                    </a:lnTo>
                    <a:lnTo>
                      <a:pt x="2779" y="0"/>
                    </a:lnTo>
                    <a:close/>
                  </a:path>
                </a:pathLst>
              </a:custGeom>
              <a:solidFill>
                <a:srgbClr val="999999"/>
              </a:solidFill>
              <a:ln w="9525" cap="flat" cmpd="sng">
                <a:solidFill>
                  <a:srgbClr val="99999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" name="Google Shape;702;p3"/>
              <p:cNvSpPr/>
              <p:nvPr/>
            </p:nvSpPr>
            <p:spPr>
              <a:xfrm>
                <a:off x="3204826" y="3518022"/>
                <a:ext cx="110903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3175" extrusionOk="0">
                    <a:moveTo>
                      <a:pt x="0" y="0"/>
                    </a:moveTo>
                    <a:lnTo>
                      <a:pt x="0" y="3175"/>
                    </a:lnTo>
                    <a:lnTo>
                      <a:pt x="3175" y="3175"/>
                    </a:lnTo>
                    <a:lnTo>
                      <a:pt x="3175" y="0"/>
                    </a:lnTo>
                    <a:close/>
                  </a:path>
                </a:pathLst>
              </a:custGeom>
              <a:solidFill>
                <a:srgbClr val="CCCCCC"/>
              </a:solidFill>
              <a:ln w="9525" cap="flat" cmpd="sng">
                <a:solidFill>
                  <a:srgbClr val="CCCC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" name="Google Shape;703;p3"/>
              <p:cNvSpPr/>
              <p:nvPr/>
            </p:nvSpPr>
            <p:spPr>
              <a:xfrm>
                <a:off x="3107791" y="3518022"/>
                <a:ext cx="97070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3175" extrusionOk="0">
                    <a:moveTo>
                      <a:pt x="0" y="0"/>
                    </a:moveTo>
                    <a:lnTo>
                      <a:pt x="0" y="3175"/>
                    </a:lnTo>
                    <a:lnTo>
                      <a:pt x="2778" y="3175"/>
                    </a:lnTo>
                    <a:lnTo>
                      <a:pt x="2778" y="0"/>
                    </a:lnTo>
                    <a:close/>
                  </a:path>
                </a:pathLst>
              </a:custGeom>
              <a:solidFill>
                <a:srgbClr val="CCCCCC"/>
              </a:solidFill>
              <a:ln w="9525" cap="flat" cmpd="sng">
                <a:solidFill>
                  <a:srgbClr val="CCCC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" name="Google Shape;704;p3"/>
              <p:cNvSpPr/>
              <p:nvPr/>
            </p:nvSpPr>
            <p:spPr>
              <a:xfrm>
                <a:off x="2996888" y="3518022"/>
                <a:ext cx="110938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3176" h="3175" extrusionOk="0">
                    <a:moveTo>
                      <a:pt x="1" y="0"/>
                    </a:moveTo>
                    <a:lnTo>
                      <a:pt x="1" y="3175"/>
                    </a:lnTo>
                    <a:lnTo>
                      <a:pt x="3175" y="3175"/>
                    </a:lnTo>
                    <a:lnTo>
                      <a:pt x="3175" y="0"/>
                    </a:lnTo>
                    <a:close/>
                  </a:path>
                </a:pathLst>
              </a:custGeom>
              <a:solidFill>
                <a:srgbClr val="D9D9D9"/>
              </a:solidFill>
              <a:ln w="9525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" name="Google Shape;705;p3"/>
              <p:cNvSpPr/>
              <p:nvPr/>
            </p:nvSpPr>
            <p:spPr>
              <a:xfrm>
                <a:off x="2899853" y="3518022"/>
                <a:ext cx="97070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3175" extrusionOk="0">
                    <a:moveTo>
                      <a:pt x="1" y="0"/>
                    </a:moveTo>
                    <a:lnTo>
                      <a:pt x="1" y="3175"/>
                    </a:lnTo>
                    <a:lnTo>
                      <a:pt x="2779" y="3175"/>
                    </a:lnTo>
                    <a:lnTo>
                      <a:pt x="2779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" name="Google Shape;706;p3"/>
              <p:cNvSpPr/>
              <p:nvPr/>
            </p:nvSpPr>
            <p:spPr>
              <a:xfrm>
                <a:off x="2788951" y="3518022"/>
                <a:ext cx="110938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3176" h="3175" extrusionOk="0">
                    <a:moveTo>
                      <a:pt x="0" y="0"/>
                    </a:moveTo>
                    <a:lnTo>
                      <a:pt x="0" y="3175"/>
                    </a:lnTo>
                    <a:lnTo>
                      <a:pt x="3176" y="3175"/>
                    </a:lnTo>
                    <a:lnTo>
                      <a:pt x="3176" y="0"/>
                    </a:lnTo>
                    <a:close/>
                  </a:path>
                </a:pathLst>
              </a:custGeom>
              <a:solidFill>
                <a:srgbClr val="434343"/>
              </a:solidFill>
              <a:ln w="9525" cap="flat" cmpd="sng">
                <a:solidFill>
                  <a:srgbClr val="4343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" name="Google Shape;707;p3"/>
              <p:cNvSpPr/>
              <p:nvPr/>
            </p:nvSpPr>
            <p:spPr>
              <a:xfrm>
                <a:off x="3523667" y="3420990"/>
                <a:ext cx="97070" cy="97064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2779" extrusionOk="0">
                    <a:moveTo>
                      <a:pt x="0" y="0"/>
                    </a:moveTo>
                    <a:lnTo>
                      <a:pt x="0" y="2778"/>
                    </a:lnTo>
                    <a:lnTo>
                      <a:pt x="2778" y="2778"/>
                    </a:lnTo>
                    <a:lnTo>
                      <a:pt x="277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" name="Google Shape;708;p3"/>
              <p:cNvSpPr/>
              <p:nvPr/>
            </p:nvSpPr>
            <p:spPr>
              <a:xfrm>
                <a:off x="3412729" y="3420990"/>
                <a:ext cx="110973" cy="97064"/>
              </a:xfrm>
              <a:custGeom>
                <a:avLst/>
                <a:gdLst/>
                <a:ahLst/>
                <a:cxnLst/>
                <a:rect l="l" t="t" r="r" b="b"/>
                <a:pathLst>
                  <a:path w="3177" h="2779" extrusionOk="0">
                    <a:moveTo>
                      <a:pt x="1" y="0"/>
                    </a:moveTo>
                    <a:lnTo>
                      <a:pt x="1" y="2778"/>
                    </a:lnTo>
                    <a:lnTo>
                      <a:pt x="3176" y="2778"/>
                    </a:lnTo>
                    <a:lnTo>
                      <a:pt x="3176" y="0"/>
                    </a:lnTo>
                    <a:close/>
                  </a:path>
                </a:pathLst>
              </a:custGeom>
              <a:solidFill>
                <a:srgbClr val="999999"/>
              </a:solidFill>
              <a:ln w="9525" cap="flat" cmpd="sng">
                <a:solidFill>
                  <a:srgbClr val="99999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" name="Google Shape;709;p3"/>
              <p:cNvSpPr/>
              <p:nvPr/>
            </p:nvSpPr>
            <p:spPr>
              <a:xfrm>
                <a:off x="3315694" y="3420990"/>
                <a:ext cx="97070" cy="97064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2779" extrusionOk="0">
                    <a:moveTo>
                      <a:pt x="1" y="0"/>
                    </a:moveTo>
                    <a:lnTo>
                      <a:pt x="1" y="2778"/>
                    </a:lnTo>
                    <a:lnTo>
                      <a:pt x="2779" y="2778"/>
                    </a:lnTo>
                    <a:lnTo>
                      <a:pt x="2779" y="0"/>
                    </a:lnTo>
                    <a:close/>
                  </a:path>
                </a:pathLst>
              </a:custGeom>
              <a:solidFill>
                <a:srgbClr val="CCCCCC"/>
              </a:solidFill>
              <a:ln w="9525" cap="flat" cmpd="sng">
                <a:solidFill>
                  <a:srgbClr val="CCCC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" name="Google Shape;710;p3"/>
              <p:cNvSpPr/>
              <p:nvPr/>
            </p:nvSpPr>
            <p:spPr>
              <a:xfrm>
                <a:off x="3204826" y="3420990"/>
                <a:ext cx="110903" cy="97064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2779" extrusionOk="0">
                    <a:moveTo>
                      <a:pt x="0" y="0"/>
                    </a:moveTo>
                    <a:lnTo>
                      <a:pt x="0" y="2778"/>
                    </a:lnTo>
                    <a:lnTo>
                      <a:pt x="3175" y="2778"/>
                    </a:lnTo>
                    <a:lnTo>
                      <a:pt x="3175" y="0"/>
                    </a:lnTo>
                    <a:close/>
                  </a:path>
                </a:pathLst>
              </a:custGeom>
              <a:solidFill>
                <a:srgbClr val="CCCCCC"/>
              </a:solidFill>
              <a:ln w="9525" cap="flat" cmpd="sng">
                <a:solidFill>
                  <a:srgbClr val="CCCC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" name="Google Shape;711;p3"/>
              <p:cNvSpPr/>
              <p:nvPr/>
            </p:nvSpPr>
            <p:spPr>
              <a:xfrm>
                <a:off x="3107791" y="3420990"/>
                <a:ext cx="97070" cy="97064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2779" extrusionOk="0">
                    <a:moveTo>
                      <a:pt x="0" y="0"/>
                    </a:moveTo>
                    <a:lnTo>
                      <a:pt x="0" y="2778"/>
                    </a:lnTo>
                    <a:lnTo>
                      <a:pt x="2778" y="2778"/>
                    </a:lnTo>
                    <a:lnTo>
                      <a:pt x="2778" y="0"/>
                    </a:lnTo>
                    <a:close/>
                  </a:path>
                </a:pathLst>
              </a:custGeom>
              <a:solidFill>
                <a:srgbClr val="CCCCCC"/>
              </a:solidFill>
              <a:ln w="9525" cap="flat" cmpd="sng">
                <a:solidFill>
                  <a:srgbClr val="CCCC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" name="Google Shape;712;p3"/>
              <p:cNvSpPr/>
              <p:nvPr/>
            </p:nvSpPr>
            <p:spPr>
              <a:xfrm>
                <a:off x="2996888" y="3420990"/>
                <a:ext cx="110938" cy="97064"/>
              </a:xfrm>
              <a:custGeom>
                <a:avLst/>
                <a:gdLst/>
                <a:ahLst/>
                <a:cxnLst/>
                <a:rect l="l" t="t" r="r" b="b"/>
                <a:pathLst>
                  <a:path w="3176" h="2779" extrusionOk="0">
                    <a:moveTo>
                      <a:pt x="1" y="0"/>
                    </a:moveTo>
                    <a:lnTo>
                      <a:pt x="1" y="2778"/>
                    </a:lnTo>
                    <a:lnTo>
                      <a:pt x="3175" y="2778"/>
                    </a:lnTo>
                    <a:lnTo>
                      <a:pt x="3175" y="0"/>
                    </a:lnTo>
                    <a:close/>
                  </a:path>
                </a:pathLst>
              </a:custGeom>
              <a:solidFill>
                <a:srgbClr val="D9D9D9"/>
              </a:solidFill>
              <a:ln w="9525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" name="Google Shape;713;p3"/>
              <p:cNvSpPr/>
              <p:nvPr/>
            </p:nvSpPr>
            <p:spPr>
              <a:xfrm>
                <a:off x="2899853" y="3420990"/>
                <a:ext cx="97070" cy="97064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2779" extrusionOk="0">
                    <a:moveTo>
                      <a:pt x="1" y="0"/>
                    </a:moveTo>
                    <a:lnTo>
                      <a:pt x="1" y="2778"/>
                    </a:lnTo>
                    <a:lnTo>
                      <a:pt x="2779" y="2778"/>
                    </a:lnTo>
                    <a:lnTo>
                      <a:pt x="2779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" name="Google Shape;714;p3"/>
              <p:cNvSpPr/>
              <p:nvPr/>
            </p:nvSpPr>
            <p:spPr>
              <a:xfrm>
                <a:off x="2788951" y="3420990"/>
                <a:ext cx="110938" cy="97064"/>
              </a:xfrm>
              <a:custGeom>
                <a:avLst/>
                <a:gdLst/>
                <a:ahLst/>
                <a:cxnLst/>
                <a:rect l="l" t="t" r="r" b="b"/>
                <a:pathLst>
                  <a:path w="3176" h="2779" extrusionOk="0">
                    <a:moveTo>
                      <a:pt x="0" y="0"/>
                    </a:moveTo>
                    <a:lnTo>
                      <a:pt x="0" y="2778"/>
                    </a:lnTo>
                    <a:lnTo>
                      <a:pt x="3176" y="2778"/>
                    </a:lnTo>
                    <a:lnTo>
                      <a:pt x="3176" y="0"/>
                    </a:lnTo>
                    <a:close/>
                  </a:path>
                </a:pathLst>
              </a:custGeom>
              <a:solidFill>
                <a:srgbClr val="434343"/>
              </a:solidFill>
              <a:ln w="9525" cap="flat" cmpd="sng">
                <a:solidFill>
                  <a:srgbClr val="4343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" name="Google Shape;715;p3"/>
              <p:cNvSpPr/>
              <p:nvPr/>
            </p:nvSpPr>
            <p:spPr>
              <a:xfrm>
                <a:off x="3523667" y="3310126"/>
                <a:ext cx="97070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3175" extrusionOk="0">
                    <a:moveTo>
                      <a:pt x="0" y="0"/>
                    </a:moveTo>
                    <a:lnTo>
                      <a:pt x="0" y="3174"/>
                    </a:lnTo>
                    <a:lnTo>
                      <a:pt x="2778" y="3174"/>
                    </a:lnTo>
                    <a:lnTo>
                      <a:pt x="2778" y="0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" name="Google Shape;716;p3"/>
              <p:cNvSpPr/>
              <p:nvPr/>
            </p:nvSpPr>
            <p:spPr>
              <a:xfrm>
                <a:off x="3412729" y="3310126"/>
                <a:ext cx="110973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3177" h="3175" extrusionOk="0">
                    <a:moveTo>
                      <a:pt x="1" y="0"/>
                    </a:moveTo>
                    <a:lnTo>
                      <a:pt x="1" y="3174"/>
                    </a:lnTo>
                    <a:lnTo>
                      <a:pt x="3176" y="3174"/>
                    </a:lnTo>
                    <a:lnTo>
                      <a:pt x="3176" y="0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" name="Google Shape;717;p3"/>
              <p:cNvSpPr/>
              <p:nvPr/>
            </p:nvSpPr>
            <p:spPr>
              <a:xfrm>
                <a:off x="3315694" y="3310126"/>
                <a:ext cx="97070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3175" extrusionOk="0">
                    <a:moveTo>
                      <a:pt x="1" y="0"/>
                    </a:moveTo>
                    <a:lnTo>
                      <a:pt x="1" y="3174"/>
                    </a:lnTo>
                    <a:lnTo>
                      <a:pt x="2779" y="3174"/>
                    </a:lnTo>
                    <a:lnTo>
                      <a:pt x="2779" y="0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" name="Google Shape;718;p3"/>
              <p:cNvSpPr/>
              <p:nvPr/>
            </p:nvSpPr>
            <p:spPr>
              <a:xfrm>
                <a:off x="3204826" y="3310126"/>
                <a:ext cx="110903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3175" extrusionOk="0">
                    <a:moveTo>
                      <a:pt x="0" y="0"/>
                    </a:moveTo>
                    <a:lnTo>
                      <a:pt x="0" y="3174"/>
                    </a:lnTo>
                    <a:lnTo>
                      <a:pt x="3175" y="3174"/>
                    </a:lnTo>
                    <a:lnTo>
                      <a:pt x="3175" y="0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" name="Google Shape;719;p3"/>
              <p:cNvSpPr/>
              <p:nvPr/>
            </p:nvSpPr>
            <p:spPr>
              <a:xfrm>
                <a:off x="3107791" y="3310126"/>
                <a:ext cx="97070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3175" extrusionOk="0">
                    <a:moveTo>
                      <a:pt x="0" y="0"/>
                    </a:moveTo>
                    <a:lnTo>
                      <a:pt x="0" y="3174"/>
                    </a:lnTo>
                    <a:lnTo>
                      <a:pt x="2778" y="3174"/>
                    </a:lnTo>
                    <a:lnTo>
                      <a:pt x="2778" y="0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" name="Google Shape;720;p3"/>
              <p:cNvSpPr/>
              <p:nvPr/>
            </p:nvSpPr>
            <p:spPr>
              <a:xfrm>
                <a:off x="2996888" y="3310126"/>
                <a:ext cx="110938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3176" h="3175" extrusionOk="0">
                    <a:moveTo>
                      <a:pt x="1" y="0"/>
                    </a:moveTo>
                    <a:lnTo>
                      <a:pt x="1" y="3174"/>
                    </a:lnTo>
                    <a:lnTo>
                      <a:pt x="3175" y="3174"/>
                    </a:lnTo>
                    <a:lnTo>
                      <a:pt x="3175" y="0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" name="Google Shape;721;p3"/>
              <p:cNvSpPr/>
              <p:nvPr/>
            </p:nvSpPr>
            <p:spPr>
              <a:xfrm>
                <a:off x="2899853" y="3310126"/>
                <a:ext cx="97070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3175" extrusionOk="0">
                    <a:moveTo>
                      <a:pt x="1" y="0"/>
                    </a:moveTo>
                    <a:lnTo>
                      <a:pt x="1" y="3174"/>
                    </a:lnTo>
                    <a:lnTo>
                      <a:pt x="2779" y="3174"/>
                    </a:lnTo>
                    <a:lnTo>
                      <a:pt x="2779" y="0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" name="Google Shape;722;p3"/>
              <p:cNvSpPr/>
              <p:nvPr/>
            </p:nvSpPr>
            <p:spPr>
              <a:xfrm>
                <a:off x="2788951" y="3310126"/>
                <a:ext cx="110938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3176" h="3175" extrusionOk="0">
                    <a:moveTo>
                      <a:pt x="0" y="0"/>
                    </a:moveTo>
                    <a:lnTo>
                      <a:pt x="0" y="3174"/>
                    </a:lnTo>
                    <a:lnTo>
                      <a:pt x="3176" y="3174"/>
                    </a:lnTo>
                    <a:lnTo>
                      <a:pt x="3176" y="0"/>
                    </a:lnTo>
                    <a:close/>
                  </a:path>
                </a:pathLst>
              </a:custGeom>
              <a:solidFill>
                <a:srgbClr val="434343"/>
              </a:solidFill>
              <a:ln w="9525" cap="flat" cmpd="sng">
                <a:solidFill>
                  <a:srgbClr val="4343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23" name="Google Shape;723;p3"/>
            <p:cNvGrpSpPr/>
            <p:nvPr/>
          </p:nvGrpSpPr>
          <p:grpSpPr>
            <a:xfrm>
              <a:off x="-98650" y="4010850"/>
              <a:ext cx="9242700" cy="1302100"/>
              <a:chOff x="-98650" y="4010850"/>
              <a:chExt cx="9242700" cy="1302100"/>
            </a:xfrm>
          </p:grpSpPr>
          <p:sp>
            <p:nvSpPr>
              <p:cNvPr id="724" name="Google Shape;724;p3"/>
              <p:cNvSpPr/>
              <p:nvPr/>
            </p:nvSpPr>
            <p:spPr>
              <a:xfrm>
                <a:off x="-98650" y="4010850"/>
                <a:ext cx="9242700" cy="567000"/>
              </a:xfrm>
              <a:prstGeom prst="rect">
                <a:avLst/>
              </a:pr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5" name="Google Shape;725;p3"/>
              <p:cNvSpPr/>
              <p:nvPr/>
            </p:nvSpPr>
            <p:spPr>
              <a:xfrm>
                <a:off x="-98650" y="4584050"/>
                <a:ext cx="9242700" cy="155700"/>
              </a:xfrm>
              <a:prstGeom prst="rect">
                <a:avLst/>
              </a:pr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" name="Google Shape;726;p3"/>
              <p:cNvSpPr/>
              <p:nvPr/>
            </p:nvSpPr>
            <p:spPr>
              <a:xfrm>
                <a:off x="-98650" y="4745950"/>
                <a:ext cx="9242700" cy="567000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27" name="Google Shape;727;p3"/>
          <p:cNvSpPr txBox="1">
            <a:spLocks noGrp="1"/>
          </p:cNvSpPr>
          <p:nvPr>
            <p:ph type="title"/>
          </p:nvPr>
        </p:nvSpPr>
        <p:spPr>
          <a:xfrm>
            <a:off x="1334700" y="1601125"/>
            <a:ext cx="6474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28" name="Google Shape;728;p3"/>
          <p:cNvSpPr txBox="1">
            <a:spLocks noGrp="1"/>
          </p:cNvSpPr>
          <p:nvPr>
            <p:ph type="title" idx="2" hasCustomPrompt="1"/>
          </p:nvPr>
        </p:nvSpPr>
        <p:spPr>
          <a:xfrm>
            <a:off x="311700" y="1106125"/>
            <a:ext cx="8520600" cy="71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729" name="Google Shape;729;p3"/>
          <p:cNvSpPr txBox="1">
            <a:spLocks noGrp="1"/>
          </p:cNvSpPr>
          <p:nvPr>
            <p:ph type="subTitle" idx="1"/>
          </p:nvPr>
        </p:nvSpPr>
        <p:spPr>
          <a:xfrm>
            <a:off x="1753050" y="2370125"/>
            <a:ext cx="56379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5"/>
          <p:cNvSpPr txBox="1">
            <a:spLocks noGrp="1"/>
          </p:cNvSpPr>
          <p:nvPr>
            <p:ph type="subTitle" idx="1"/>
          </p:nvPr>
        </p:nvSpPr>
        <p:spPr>
          <a:xfrm>
            <a:off x="1524000" y="3286279"/>
            <a:ext cx="2743200" cy="274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to Black"/>
              <a:buNone/>
              <a:defRPr sz="1600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5" name="Google Shape;735;p5"/>
          <p:cNvSpPr txBox="1">
            <a:spLocks noGrp="1"/>
          </p:cNvSpPr>
          <p:nvPr>
            <p:ph type="subTitle" idx="2"/>
          </p:nvPr>
        </p:nvSpPr>
        <p:spPr>
          <a:xfrm>
            <a:off x="1524000" y="3642360"/>
            <a:ext cx="2743200" cy="831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Lato"/>
              <a:buNone/>
              <a:defRPr sz="1600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736" name="Google Shape;736;p5"/>
          <p:cNvSpPr txBox="1">
            <a:spLocks noGrp="1"/>
          </p:cNvSpPr>
          <p:nvPr>
            <p:ph type="subTitle" idx="3"/>
          </p:nvPr>
        </p:nvSpPr>
        <p:spPr>
          <a:xfrm>
            <a:off x="4876800" y="3286279"/>
            <a:ext cx="2743200" cy="274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to Black"/>
              <a:buNone/>
              <a:defRPr sz="1600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7" name="Google Shape;737;p5"/>
          <p:cNvSpPr txBox="1">
            <a:spLocks noGrp="1"/>
          </p:cNvSpPr>
          <p:nvPr>
            <p:ph type="subTitle" idx="4"/>
          </p:nvPr>
        </p:nvSpPr>
        <p:spPr>
          <a:xfrm>
            <a:off x="4876800" y="3642360"/>
            <a:ext cx="2743200" cy="831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Lato"/>
              <a:buNone/>
              <a:defRPr sz="1600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738" name="Google Shape;738;p5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6"/>
        </a:solidFill>
        <a:effectLst/>
      </p:bgPr>
    </p:bg>
    <p:spTree>
      <p:nvGrpSpPr>
        <p:cNvPr id="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7"/>
          <p:cNvSpPr txBox="1">
            <a:spLocks noGrp="1"/>
          </p:cNvSpPr>
          <p:nvPr>
            <p:ph type="body" idx="1"/>
          </p:nvPr>
        </p:nvSpPr>
        <p:spPr>
          <a:xfrm>
            <a:off x="3038700" y="1995800"/>
            <a:ext cx="3066600" cy="196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  <a:defRPr sz="1600">
                <a:solidFill>
                  <a:schemeClr val="lt1"/>
                </a:solidFill>
              </a:defRPr>
            </a:lvl1pPr>
            <a:lvl2pPr marL="914400" lvl="1" indent="-330200" algn="ctr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  <a:defRPr sz="1600">
                <a:solidFill>
                  <a:srgbClr val="FFFFFF"/>
                </a:solidFill>
              </a:defRPr>
            </a:lvl2pPr>
            <a:lvl3pPr marL="1371600" lvl="2" indent="-330200" algn="ctr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Char char="■"/>
              <a:defRPr sz="1600">
                <a:solidFill>
                  <a:srgbClr val="FFFFFF"/>
                </a:solidFill>
              </a:defRPr>
            </a:lvl3pPr>
            <a:lvl4pPr marL="1828800" lvl="3" indent="-330200" algn="ctr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  <a:defRPr sz="1600">
                <a:solidFill>
                  <a:srgbClr val="FFFFFF"/>
                </a:solidFill>
              </a:defRPr>
            </a:lvl4pPr>
            <a:lvl5pPr marL="2286000" lvl="4" indent="-330200" algn="ctr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  <a:defRPr sz="1600">
                <a:solidFill>
                  <a:srgbClr val="FFFFFF"/>
                </a:solidFill>
              </a:defRPr>
            </a:lvl5pPr>
            <a:lvl6pPr marL="2743200" lvl="5" indent="-330200" algn="ctr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Char char="■"/>
              <a:defRPr sz="1600">
                <a:solidFill>
                  <a:srgbClr val="FFFFFF"/>
                </a:solidFill>
              </a:defRPr>
            </a:lvl6pPr>
            <a:lvl7pPr marL="3200400" lvl="6" indent="-330200" algn="ctr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  <a:defRPr sz="1600">
                <a:solidFill>
                  <a:srgbClr val="FFFFFF"/>
                </a:solidFill>
              </a:defRPr>
            </a:lvl7pPr>
            <a:lvl8pPr marL="3657600" lvl="7" indent="-330200" algn="ctr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  <a:defRPr sz="1600">
                <a:solidFill>
                  <a:srgbClr val="FFFFFF"/>
                </a:solidFill>
              </a:defRPr>
            </a:lvl8pPr>
            <a:lvl9pPr marL="4114800" lvl="8" indent="-330200" algn="ctr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600"/>
              <a:buChar char="■"/>
              <a:defRPr sz="1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743" name="Google Shape;743;p7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5" name="Google Shape;745;p8"/>
          <p:cNvGrpSpPr/>
          <p:nvPr/>
        </p:nvGrpSpPr>
        <p:grpSpPr>
          <a:xfrm flipH="1">
            <a:off x="3794690" y="3966899"/>
            <a:ext cx="882039" cy="932704"/>
            <a:chOff x="7230575" y="3501811"/>
            <a:chExt cx="1540410" cy="1636035"/>
          </a:xfrm>
        </p:grpSpPr>
        <p:grpSp>
          <p:nvGrpSpPr>
            <p:cNvPr id="746" name="Google Shape;746;p8"/>
            <p:cNvGrpSpPr/>
            <p:nvPr/>
          </p:nvGrpSpPr>
          <p:grpSpPr>
            <a:xfrm>
              <a:off x="7655512" y="4362305"/>
              <a:ext cx="775528" cy="775540"/>
              <a:chOff x="7655512" y="4362305"/>
              <a:chExt cx="775528" cy="775540"/>
            </a:xfrm>
          </p:grpSpPr>
          <p:sp>
            <p:nvSpPr>
              <p:cNvPr id="747" name="Google Shape;747;p8"/>
              <p:cNvSpPr/>
              <p:nvPr/>
            </p:nvSpPr>
            <p:spPr>
              <a:xfrm flipH="1">
                <a:off x="7825485" y="5042204"/>
                <a:ext cx="95633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2246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2245" y="1224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8" name="Google Shape;748;p8"/>
              <p:cNvSpPr/>
              <p:nvPr/>
            </p:nvSpPr>
            <p:spPr>
              <a:xfrm flipH="1">
                <a:off x="7921094" y="5042204"/>
                <a:ext cx="74382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2246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9523" y="12245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9" name="Google Shape;749;p8"/>
              <p:cNvSpPr/>
              <p:nvPr/>
            </p:nvSpPr>
            <p:spPr>
              <a:xfrm flipH="1">
                <a:off x="7995449" y="5042204"/>
                <a:ext cx="85020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6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0" name="Google Shape;750;p8"/>
              <p:cNvSpPr/>
              <p:nvPr/>
            </p:nvSpPr>
            <p:spPr>
              <a:xfrm flipH="1">
                <a:off x="8080438" y="5042204"/>
                <a:ext cx="95649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2246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2247" y="12245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1" name="Google Shape;751;p8"/>
              <p:cNvSpPr/>
              <p:nvPr/>
            </p:nvSpPr>
            <p:spPr>
              <a:xfrm flipH="1">
                <a:off x="7825485" y="4957212"/>
                <a:ext cx="95633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2" name="Google Shape;752;p8"/>
              <p:cNvSpPr/>
              <p:nvPr/>
            </p:nvSpPr>
            <p:spPr>
              <a:xfrm flipH="1">
                <a:off x="7921094" y="4957212"/>
                <a:ext cx="7438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" name="Google Shape;753;p8"/>
              <p:cNvSpPr/>
              <p:nvPr/>
            </p:nvSpPr>
            <p:spPr>
              <a:xfrm flipH="1">
                <a:off x="7995449" y="4957212"/>
                <a:ext cx="8502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4" name="Google Shape;754;p8"/>
              <p:cNvSpPr/>
              <p:nvPr/>
            </p:nvSpPr>
            <p:spPr>
              <a:xfrm flipH="1">
                <a:off x="8080438" y="4957212"/>
                <a:ext cx="95649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5" name="Google Shape;755;p8"/>
              <p:cNvSpPr/>
              <p:nvPr/>
            </p:nvSpPr>
            <p:spPr>
              <a:xfrm flipH="1">
                <a:off x="7825485" y="4872228"/>
                <a:ext cx="95633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6" name="Google Shape;756;p8"/>
              <p:cNvSpPr/>
              <p:nvPr/>
            </p:nvSpPr>
            <p:spPr>
              <a:xfrm flipH="1">
                <a:off x="7921094" y="4872228"/>
                <a:ext cx="74382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" name="Google Shape;757;p8"/>
              <p:cNvSpPr/>
              <p:nvPr/>
            </p:nvSpPr>
            <p:spPr>
              <a:xfrm flipH="1">
                <a:off x="7995449" y="4872228"/>
                <a:ext cx="85020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8" name="Google Shape;758;p8"/>
              <p:cNvSpPr/>
              <p:nvPr/>
            </p:nvSpPr>
            <p:spPr>
              <a:xfrm flipH="1">
                <a:off x="8080438" y="4872228"/>
                <a:ext cx="95649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9" name="Google Shape;759;p8"/>
              <p:cNvSpPr/>
              <p:nvPr/>
            </p:nvSpPr>
            <p:spPr>
              <a:xfrm flipH="1">
                <a:off x="7825485" y="4787235"/>
                <a:ext cx="95633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0" name="Google Shape;760;p8"/>
              <p:cNvSpPr/>
              <p:nvPr/>
            </p:nvSpPr>
            <p:spPr>
              <a:xfrm flipH="1">
                <a:off x="7921094" y="4787235"/>
                <a:ext cx="7438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1" name="Google Shape;761;p8"/>
              <p:cNvSpPr/>
              <p:nvPr/>
            </p:nvSpPr>
            <p:spPr>
              <a:xfrm flipH="1">
                <a:off x="7995449" y="4787235"/>
                <a:ext cx="8502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" name="Google Shape;762;p8"/>
              <p:cNvSpPr/>
              <p:nvPr/>
            </p:nvSpPr>
            <p:spPr>
              <a:xfrm flipH="1">
                <a:off x="8080438" y="4787235"/>
                <a:ext cx="95649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3" name="Google Shape;763;p8"/>
              <p:cNvSpPr/>
              <p:nvPr/>
            </p:nvSpPr>
            <p:spPr>
              <a:xfrm flipH="1">
                <a:off x="7825485" y="4702251"/>
                <a:ext cx="95633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5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4" name="Google Shape;764;p8"/>
              <p:cNvSpPr/>
              <p:nvPr/>
            </p:nvSpPr>
            <p:spPr>
              <a:xfrm flipH="1">
                <a:off x="7921094" y="4702251"/>
                <a:ext cx="74382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5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" name="Google Shape;765;p8"/>
              <p:cNvSpPr/>
              <p:nvPr/>
            </p:nvSpPr>
            <p:spPr>
              <a:xfrm flipH="1">
                <a:off x="7995449" y="4702251"/>
                <a:ext cx="85020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5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6" name="Google Shape;766;p8"/>
              <p:cNvSpPr/>
              <p:nvPr/>
            </p:nvSpPr>
            <p:spPr>
              <a:xfrm flipH="1">
                <a:off x="8080438" y="4702251"/>
                <a:ext cx="95649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5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" name="Google Shape;767;p8"/>
              <p:cNvSpPr/>
              <p:nvPr/>
            </p:nvSpPr>
            <p:spPr>
              <a:xfrm flipH="1">
                <a:off x="7655512" y="4617267"/>
                <a:ext cx="85012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8" name="Google Shape;768;p8"/>
              <p:cNvSpPr/>
              <p:nvPr/>
            </p:nvSpPr>
            <p:spPr>
              <a:xfrm flipH="1">
                <a:off x="7740496" y="4617267"/>
                <a:ext cx="85020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9" name="Google Shape;769;p8"/>
              <p:cNvSpPr/>
              <p:nvPr/>
            </p:nvSpPr>
            <p:spPr>
              <a:xfrm flipH="1">
                <a:off x="7825485" y="4617267"/>
                <a:ext cx="95633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" name="Google Shape;770;p8"/>
              <p:cNvSpPr/>
              <p:nvPr/>
            </p:nvSpPr>
            <p:spPr>
              <a:xfrm flipH="1">
                <a:off x="7921094" y="4617267"/>
                <a:ext cx="74382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1" name="Google Shape;771;p8"/>
              <p:cNvSpPr/>
              <p:nvPr/>
            </p:nvSpPr>
            <p:spPr>
              <a:xfrm flipH="1">
                <a:off x="7995449" y="4617267"/>
                <a:ext cx="85020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2" name="Google Shape;772;p8"/>
              <p:cNvSpPr/>
              <p:nvPr/>
            </p:nvSpPr>
            <p:spPr>
              <a:xfrm flipH="1">
                <a:off x="8080438" y="4617267"/>
                <a:ext cx="95649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3" name="Google Shape;773;p8"/>
              <p:cNvSpPr/>
              <p:nvPr/>
            </p:nvSpPr>
            <p:spPr>
              <a:xfrm flipH="1">
                <a:off x="8176054" y="4617267"/>
                <a:ext cx="74390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9525" y="1088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4" name="Google Shape;774;p8"/>
              <p:cNvSpPr/>
              <p:nvPr/>
            </p:nvSpPr>
            <p:spPr>
              <a:xfrm flipH="1">
                <a:off x="8250417" y="4617267"/>
                <a:ext cx="85012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5" name="Google Shape;775;p8"/>
              <p:cNvSpPr/>
              <p:nvPr/>
            </p:nvSpPr>
            <p:spPr>
              <a:xfrm flipH="1">
                <a:off x="8335399" y="4617267"/>
                <a:ext cx="95641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2245" y="1088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6" name="Google Shape;776;p8"/>
              <p:cNvSpPr/>
              <p:nvPr/>
            </p:nvSpPr>
            <p:spPr>
              <a:xfrm flipH="1">
                <a:off x="7655512" y="4532274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7" name="Google Shape;777;p8"/>
              <p:cNvSpPr/>
              <p:nvPr/>
            </p:nvSpPr>
            <p:spPr>
              <a:xfrm flipH="1">
                <a:off x="7995449" y="4532274"/>
                <a:ext cx="8502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8" name="Google Shape;778;p8"/>
              <p:cNvSpPr/>
              <p:nvPr/>
            </p:nvSpPr>
            <p:spPr>
              <a:xfrm flipH="1">
                <a:off x="8335399" y="4532274"/>
                <a:ext cx="95641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9" name="Google Shape;779;p8"/>
              <p:cNvSpPr/>
              <p:nvPr/>
            </p:nvSpPr>
            <p:spPr>
              <a:xfrm flipH="1">
                <a:off x="7655512" y="4447290"/>
                <a:ext cx="85012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0" name="Google Shape;780;p8"/>
              <p:cNvSpPr/>
              <p:nvPr/>
            </p:nvSpPr>
            <p:spPr>
              <a:xfrm flipH="1">
                <a:off x="7995449" y="4447290"/>
                <a:ext cx="85020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" name="Google Shape;781;p8"/>
              <p:cNvSpPr/>
              <p:nvPr/>
            </p:nvSpPr>
            <p:spPr>
              <a:xfrm flipH="1">
                <a:off x="8335399" y="4447290"/>
                <a:ext cx="95641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2245" y="1088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" name="Google Shape;782;p8"/>
              <p:cNvSpPr/>
              <p:nvPr/>
            </p:nvSpPr>
            <p:spPr>
              <a:xfrm flipH="1">
                <a:off x="7655512" y="4362305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3" name="Google Shape;783;p8"/>
              <p:cNvSpPr/>
              <p:nvPr/>
            </p:nvSpPr>
            <p:spPr>
              <a:xfrm flipH="1">
                <a:off x="7995449" y="4362305"/>
                <a:ext cx="8502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4" name="Google Shape;784;p8"/>
              <p:cNvSpPr/>
              <p:nvPr/>
            </p:nvSpPr>
            <p:spPr>
              <a:xfrm flipH="1">
                <a:off x="8335399" y="4362305"/>
                <a:ext cx="95641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85" name="Google Shape;785;p8"/>
            <p:cNvSpPr/>
            <p:nvPr/>
          </p:nvSpPr>
          <p:spPr>
            <a:xfrm flipH="1">
              <a:off x="7315559" y="3767391"/>
              <a:ext cx="85020" cy="8502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8"/>
            <p:cNvSpPr/>
            <p:nvPr/>
          </p:nvSpPr>
          <p:spPr>
            <a:xfrm flipH="1">
              <a:off x="7655512" y="3767391"/>
              <a:ext cx="85012" cy="8502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8"/>
            <p:cNvSpPr/>
            <p:nvPr/>
          </p:nvSpPr>
          <p:spPr>
            <a:xfrm flipH="1">
              <a:off x="8080438" y="3671779"/>
              <a:ext cx="95649" cy="95641"/>
            </a:xfrm>
            <a:custGeom>
              <a:avLst/>
              <a:gdLst/>
              <a:ahLst/>
              <a:cxnLst/>
              <a:rect l="l" t="t" r="r" b="b"/>
              <a:pathLst>
                <a:path w="12247" h="12246" extrusionOk="0">
                  <a:moveTo>
                    <a:pt x="1" y="1"/>
                  </a:moveTo>
                  <a:lnTo>
                    <a:pt x="1" y="12246"/>
                  </a:lnTo>
                  <a:lnTo>
                    <a:pt x="12247" y="12246"/>
                  </a:lnTo>
                  <a:lnTo>
                    <a:pt x="12247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8"/>
            <p:cNvSpPr/>
            <p:nvPr/>
          </p:nvSpPr>
          <p:spPr>
            <a:xfrm flipH="1">
              <a:off x="8685973" y="3597414"/>
              <a:ext cx="85012" cy="95641"/>
            </a:xfrm>
            <a:custGeom>
              <a:avLst/>
              <a:gdLst/>
              <a:ahLst/>
              <a:cxnLst/>
              <a:rect l="l" t="t" r="r" b="b"/>
              <a:pathLst>
                <a:path w="10885" h="12246" extrusionOk="0">
                  <a:moveTo>
                    <a:pt x="0" y="1"/>
                  </a:moveTo>
                  <a:lnTo>
                    <a:pt x="0" y="12245"/>
                  </a:lnTo>
                  <a:lnTo>
                    <a:pt x="10884" y="12245"/>
                  </a:lnTo>
                  <a:lnTo>
                    <a:pt x="10884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8"/>
            <p:cNvSpPr/>
            <p:nvPr/>
          </p:nvSpPr>
          <p:spPr>
            <a:xfrm flipH="1">
              <a:off x="8685973" y="3767391"/>
              <a:ext cx="85012" cy="8502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4" y="10885"/>
                  </a:lnTo>
                  <a:lnTo>
                    <a:pt x="10884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8"/>
            <p:cNvSpPr/>
            <p:nvPr/>
          </p:nvSpPr>
          <p:spPr>
            <a:xfrm flipH="1">
              <a:off x="8176054" y="3501811"/>
              <a:ext cx="74390" cy="95633"/>
            </a:xfrm>
            <a:custGeom>
              <a:avLst/>
              <a:gdLst/>
              <a:ahLst/>
              <a:cxnLst/>
              <a:rect l="l" t="t" r="r" b="b"/>
              <a:pathLst>
                <a:path w="9525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9525" y="12245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8"/>
            <p:cNvSpPr/>
            <p:nvPr/>
          </p:nvSpPr>
          <p:spPr>
            <a:xfrm flipH="1">
              <a:off x="8250417" y="3501811"/>
              <a:ext cx="85012" cy="95633"/>
            </a:xfrm>
            <a:custGeom>
              <a:avLst/>
              <a:gdLst/>
              <a:ahLst/>
              <a:cxnLst/>
              <a:rect l="l" t="t" r="r" b="b"/>
              <a:pathLst>
                <a:path w="10885" h="12245" extrusionOk="0">
                  <a:moveTo>
                    <a:pt x="0" y="0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92" name="Google Shape;792;p8"/>
            <p:cNvGrpSpPr/>
            <p:nvPr/>
          </p:nvGrpSpPr>
          <p:grpSpPr>
            <a:xfrm>
              <a:off x="7230575" y="3501811"/>
              <a:ext cx="1540410" cy="860514"/>
              <a:chOff x="7230575" y="3501811"/>
              <a:chExt cx="1540410" cy="860514"/>
            </a:xfrm>
          </p:grpSpPr>
          <p:sp>
            <p:nvSpPr>
              <p:cNvPr id="793" name="Google Shape;793;p8"/>
              <p:cNvSpPr/>
              <p:nvPr/>
            </p:nvSpPr>
            <p:spPr>
              <a:xfrm flipH="1">
                <a:off x="7315559" y="4277321"/>
                <a:ext cx="85020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" name="Google Shape;794;p8"/>
              <p:cNvSpPr/>
              <p:nvPr/>
            </p:nvSpPr>
            <p:spPr>
              <a:xfrm flipH="1">
                <a:off x="7400551" y="4277321"/>
                <a:ext cx="85012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8"/>
              <p:cNvSpPr/>
              <p:nvPr/>
            </p:nvSpPr>
            <p:spPr>
              <a:xfrm flipH="1">
                <a:off x="7485535" y="4277321"/>
                <a:ext cx="85012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10884" y="10884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" name="Google Shape;796;p8"/>
              <p:cNvSpPr/>
              <p:nvPr/>
            </p:nvSpPr>
            <p:spPr>
              <a:xfrm flipH="1">
                <a:off x="7570520" y="4277321"/>
                <a:ext cx="85020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" name="Google Shape;797;p8"/>
              <p:cNvSpPr/>
              <p:nvPr/>
            </p:nvSpPr>
            <p:spPr>
              <a:xfrm flipH="1">
                <a:off x="7655512" y="4277321"/>
                <a:ext cx="85012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" name="Google Shape;798;p8"/>
              <p:cNvSpPr/>
              <p:nvPr/>
            </p:nvSpPr>
            <p:spPr>
              <a:xfrm flipH="1">
                <a:off x="7740496" y="4277321"/>
                <a:ext cx="85020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" name="Google Shape;799;p8"/>
              <p:cNvSpPr/>
              <p:nvPr/>
            </p:nvSpPr>
            <p:spPr>
              <a:xfrm flipH="1">
                <a:off x="7825485" y="4277321"/>
                <a:ext cx="95633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12245" y="10884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" name="Google Shape;800;p8"/>
              <p:cNvSpPr/>
              <p:nvPr/>
            </p:nvSpPr>
            <p:spPr>
              <a:xfrm flipH="1">
                <a:off x="7921094" y="4277321"/>
                <a:ext cx="74382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9523" y="10884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" name="Google Shape;801;p8"/>
              <p:cNvSpPr/>
              <p:nvPr/>
            </p:nvSpPr>
            <p:spPr>
              <a:xfrm flipH="1">
                <a:off x="7995449" y="4277321"/>
                <a:ext cx="85020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" name="Google Shape;802;p8"/>
              <p:cNvSpPr/>
              <p:nvPr/>
            </p:nvSpPr>
            <p:spPr>
              <a:xfrm flipH="1">
                <a:off x="8080438" y="4277321"/>
                <a:ext cx="95649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12247" y="10884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3" name="Google Shape;803;p8"/>
              <p:cNvSpPr/>
              <p:nvPr/>
            </p:nvSpPr>
            <p:spPr>
              <a:xfrm flipH="1">
                <a:off x="8176054" y="4277321"/>
                <a:ext cx="74390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9525" y="10884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804;p8"/>
              <p:cNvSpPr/>
              <p:nvPr/>
            </p:nvSpPr>
            <p:spPr>
              <a:xfrm flipH="1">
                <a:off x="8250417" y="4277321"/>
                <a:ext cx="85012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" name="Google Shape;805;p8"/>
              <p:cNvSpPr/>
              <p:nvPr/>
            </p:nvSpPr>
            <p:spPr>
              <a:xfrm flipH="1">
                <a:off x="8335399" y="4277321"/>
                <a:ext cx="95641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12245" y="10884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" name="Google Shape;806;p8"/>
              <p:cNvSpPr/>
              <p:nvPr/>
            </p:nvSpPr>
            <p:spPr>
              <a:xfrm flipH="1">
                <a:off x="8431015" y="4277321"/>
                <a:ext cx="74390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9525" y="10884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807;p8"/>
              <p:cNvSpPr/>
              <p:nvPr/>
            </p:nvSpPr>
            <p:spPr>
              <a:xfrm flipH="1">
                <a:off x="8505377" y="4277321"/>
                <a:ext cx="85012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" name="Google Shape;808;p8"/>
              <p:cNvSpPr/>
              <p:nvPr/>
            </p:nvSpPr>
            <p:spPr>
              <a:xfrm flipH="1">
                <a:off x="8590359" y="4277321"/>
                <a:ext cx="95641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12245" y="10884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" name="Google Shape;809;p8"/>
              <p:cNvSpPr/>
              <p:nvPr/>
            </p:nvSpPr>
            <p:spPr>
              <a:xfrm flipH="1">
                <a:off x="7315559" y="4181710"/>
                <a:ext cx="85020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" name="Google Shape;810;p8"/>
              <p:cNvSpPr/>
              <p:nvPr/>
            </p:nvSpPr>
            <p:spPr>
              <a:xfrm flipH="1">
                <a:off x="7400551" y="4181710"/>
                <a:ext cx="85012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1" name="Google Shape;811;p8"/>
              <p:cNvSpPr/>
              <p:nvPr/>
            </p:nvSpPr>
            <p:spPr>
              <a:xfrm flipH="1">
                <a:off x="7485535" y="4181710"/>
                <a:ext cx="85012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0884" y="1224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2" name="Google Shape;812;p8"/>
              <p:cNvSpPr/>
              <p:nvPr/>
            </p:nvSpPr>
            <p:spPr>
              <a:xfrm flipH="1">
                <a:off x="7570520" y="4181710"/>
                <a:ext cx="85020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" name="Google Shape;813;p8"/>
              <p:cNvSpPr/>
              <p:nvPr/>
            </p:nvSpPr>
            <p:spPr>
              <a:xfrm flipH="1">
                <a:off x="7655512" y="4181710"/>
                <a:ext cx="85012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" name="Google Shape;814;p8"/>
              <p:cNvSpPr/>
              <p:nvPr/>
            </p:nvSpPr>
            <p:spPr>
              <a:xfrm flipH="1">
                <a:off x="7740496" y="4181710"/>
                <a:ext cx="85020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5" name="Google Shape;815;p8"/>
              <p:cNvSpPr/>
              <p:nvPr/>
            </p:nvSpPr>
            <p:spPr>
              <a:xfrm flipH="1">
                <a:off x="7825485" y="4181710"/>
                <a:ext cx="95633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2245" y="1224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" name="Google Shape;816;p8"/>
              <p:cNvSpPr/>
              <p:nvPr/>
            </p:nvSpPr>
            <p:spPr>
              <a:xfrm flipH="1">
                <a:off x="7921094" y="4181710"/>
                <a:ext cx="74382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9523" y="12245"/>
                    </a:lnTo>
                    <a:lnTo>
                      <a:pt x="952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7" name="Google Shape;817;p8"/>
              <p:cNvSpPr/>
              <p:nvPr/>
            </p:nvSpPr>
            <p:spPr>
              <a:xfrm flipH="1">
                <a:off x="7995449" y="4181710"/>
                <a:ext cx="85020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8" name="Google Shape;818;p8"/>
              <p:cNvSpPr/>
              <p:nvPr/>
            </p:nvSpPr>
            <p:spPr>
              <a:xfrm flipH="1">
                <a:off x="8080438" y="4181710"/>
                <a:ext cx="95649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12247" y="1224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" name="Google Shape;819;p8"/>
              <p:cNvSpPr/>
              <p:nvPr/>
            </p:nvSpPr>
            <p:spPr>
              <a:xfrm flipH="1">
                <a:off x="8176054" y="4181710"/>
                <a:ext cx="74390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9525" y="1224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0" name="Google Shape;820;p8"/>
              <p:cNvSpPr/>
              <p:nvPr/>
            </p:nvSpPr>
            <p:spPr>
              <a:xfrm flipH="1">
                <a:off x="8250417" y="4181710"/>
                <a:ext cx="85012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1" name="Google Shape;821;p8"/>
              <p:cNvSpPr/>
              <p:nvPr/>
            </p:nvSpPr>
            <p:spPr>
              <a:xfrm flipH="1">
                <a:off x="8335399" y="4181710"/>
                <a:ext cx="95641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12245" y="1224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2" name="Google Shape;822;p8"/>
              <p:cNvSpPr/>
              <p:nvPr/>
            </p:nvSpPr>
            <p:spPr>
              <a:xfrm flipH="1">
                <a:off x="8431015" y="4181710"/>
                <a:ext cx="74390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9525" y="1224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3" name="Google Shape;823;p8"/>
              <p:cNvSpPr/>
              <p:nvPr/>
            </p:nvSpPr>
            <p:spPr>
              <a:xfrm flipH="1">
                <a:off x="8505377" y="4181710"/>
                <a:ext cx="85012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4" name="Google Shape;824;p8"/>
              <p:cNvSpPr/>
              <p:nvPr/>
            </p:nvSpPr>
            <p:spPr>
              <a:xfrm flipH="1">
                <a:off x="8590359" y="4181710"/>
                <a:ext cx="95641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2245" y="1224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" name="Google Shape;825;p8"/>
              <p:cNvSpPr/>
              <p:nvPr/>
            </p:nvSpPr>
            <p:spPr>
              <a:xfrm flipH="1">
                <a:off x="7315559" y="4107344"/>
                <a:ext cx="8502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6" name="Google Shape;826;p8"/>
              <p:cNvSpPr/>
              <p:nvPr/>
            </p:nvSpPr>
            <p:spPr>
              <a:xfrm flipH="1">
                <a:off x="7400551" y="4107344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7" name="Google Shape;827;p8"/>
              <p:cNvSpPr/>
              <p:nvPr/>
            </p:nvSpPr>
            <p:spPr>
              <a:xfrm flipH="1">
                <a:off x="7485535" y="4107344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0884" y="9525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" name="Google Shape;828;p8"/>
              <p:cNvSpPr/>
              <p:nvPr/>
            </p:nvSpPr>
            <p:spPr>
              <a:xfrm flipH="1">
                <a:off x="7570520" y="4107344"/>
                <a:ext cx="8502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9" name="Google Shape;829;p8"/>
              <p:cNvSpPr/>
              <p:nvPr/>
            </p:nvSpPr>
            <p:spPr>
              <a:xfrm flipH="1">
                <a:off x="7655512" y="4107344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0" name="Google Shape;830;p8"/>
              <p:cNvSpPr/>
              <p:nvPr/>
            </p:nvSpPr>
            <p:spPr>
              <a:xfrm flipH="1">
                <a:off x="7740496" y="4107344"/>
                <a:ext cx="8502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" name="Google Shape;831;p8"/>
              <p:cNvSpPr/>
              <p:nvPr/>
            </p:nvSpPr>
            <p:spPr>
              <a:xfrm flipH="1">
                <a:off x="7825485" y="4107344"/>
                <a:ext cx="95633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2245" y="952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2" name="Google Shape;832;p8"/>
              <p:cNvSpPr/>
              <p:nvPr/>
            </p:nvSpPr>
            <p:spPr>
              <a:xfrm flipH="1">
                <a:off x="7921094" y="4107344"/>
                <a:ext cx="7438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9523" y="9525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3" name="Google Shape;833;p8"/>
              <p:cNvSpPr/>
              <p:nvPr/>
            </p:nvSpPr>
            <p:spPr>
              <a:xfrm flipH="1">
                <a:off x="7995449" y="4107344"/>
                <a:ext cx="8502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" name="Google Shape;834;p8"/>
              <p:cNvSpPr/>
              <p:nvPr/>
            </p:nvSpPr>
            <p:spPr>
              <a:xfrm flipH="1">
                <a:off x="8080438" y="4107344"/>
                <a:ext cx="95649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12247" y="9525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5" name="Google Shape;835;p8"/>
              <p:cNvSpPr/>
              <p:nvPr/>
            </p:nvSpPr>
            <p:spPr>
              <a:xfrm flipH="1">
                <a:off x="8176054" y="4107344"/>
                <a:ext cx="7439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9525" y="952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" name="Google Shape;836;p8"/>
              <p:cNvSpPr/>
              <p:nvPr/>
            </p:nvSpPr>
            <p:spPr>
              <a:xfrm flipH="1">
                <a:off x="8250417" y="4107344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" name="Google Shape;837;p8"/>
              <p:cNvSpPr/>
              <p:nvPr/>
            </p:nvSpPr>
            <p:spPr>
              <a:xfrm flipH="1">
                <a:off x="8335399" y="4107344"/>
                <a:ext cx="95641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12245" y="952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8" name="Google Shape;838;p8"/>
              <p:cNvSpPr/>
              <p:nvPr/>
            </p:nvSpPr>
            <p:spPr>
              <a:xfrm flipH="1">
                <a:off x="8431015" y="4107344"/>
                <a:ext cx="7439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9525" y="952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9" name="Google Shape;839;p8"/>
              <p:cNvSpPr/>
              <p:nvPr/>
            </p:nvSpPr>
            <p:spPr>
              <a:xfrm flipH="1">
                <a:off x="8505377" y="4107344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0" name="Google Shape;840;p8"/>
              <p:cNvSpPr/>
              <p:nvPr/>
            </p:nvSpPr>
            <p:spPr>
              <a:xfrm flipH="1">
                <a:off x="8590359" y="4107344"/>
                <a:ext cx="95641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2245" y="952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1" name="Google Shape;841;p8"/>
              <p:cNvSpPr/>
              <p:nvPr/>
            </p:nvSpPr>
            <p:spPr>
              <a:xfrm flipH="1">
                <a:off x="7315559" y="4022352"/>
                <a:ext cx="8502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2" name="Google Shape;842;p8"/>
              <p:cNvSpPr/>
              <p:nvPr/>
            </p:nvSpPr>
            <p:spPr>
              <a:xfrm flipH="1">
                <a:off x="7400551" y="4022352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3" name="Google Shape;843;p8"/>
              <p:cNvSpPr/>
              <p:nvPr/>
            </p:nvSpPr>
            <p:spPr>
              <a:xfrm flipH="1">
                <a:off x="7485535" y="4022352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4" name="Google Shape;844;p8"/>
              <p:cNvSpPr/>
              <p:nvPr/>
            </p:nvSpPr>
            <p:spPr>
              <a:xfrm flipH="1">
                <a:off x="7570520" y="4022352"/>
                <a:ext cx="8502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5" name="Google Shape;845;p8"/>
              <p:cNvSpPr/>
              <p:nvPr/>
            </p:nvSpPr>
            <p:spPr>
              <a:xfrm flipH="1">
                <a:off x="7655512" y="4022352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6" name="Google Shape;846;p8"/>
              <p:cNvSpPr/>
              <p:nvPr/>
            </p:nvSpPr>
            <p:spPr>
              <a:xfrm flipH="1">
                <a:off x="7740496" y="4022352"/>
                <a:ext cx="8502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7" name="Google Shape;847;p8"/>
              <p:cNvSpPr/>
              <p:nvPr/>
            </p:nvSpPr>
            <p:spPr>
              <a:xfrm flipH="1">
                <a:off x="7825485" y="4022352"/>
                <a:ext cx="95633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8" name="Google Shape;848;p8"/>
              <p:cNvSpPr/>
              <p:nvPr/>
            </p:nvSpPr>
            <p:spPr>
              <a:xfrm flipH="1">
                <a:off x="7921094" y="4022352"/>
                <a:ext cx="7438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9" name="Google Shape;849;p8"/>
              <p:cNvSpPr/>
              <p:nvPr/>
            </p:nvSpPr>
            <p:spPr>
              <a:xfrm flipH="1">
                <a:off x="7995449" y="4022352"/>
                <a:ext cx="8502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0" name="Google Shape;850;p8"/>
              <p:cNvSpPr/>
              <p:nvPr/>
            </p:nvSpPr>
            <p:spPr>
              <a:xfrm flipH="1">
                <a:off x="8080438" y="4022352"/>
                <a:ext cx="95649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1" name="Google Shape;851;p8"/>
              <p:cNvSpPr/>
              <p:nvPr/>
            </p:nvSpPr>
            <p:spPr>
              <a:xfrm flipH="1">
                <a:off x="8176054" y="4022352"/>
                <a:ext cx="7439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9525" y="1088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2" name="Google Shape;852;p8"/>
              <p:cNvSpPr/>
              <p:nvPr/>
            </p:nvSpPr>
            <p:spPr>
              <a:xfrm flipH="1">
                <a:off x="8250417" y="4022352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3" name="Google Shape;853;p8"/>
              <p:cNvSpPr/>
              <p:nvPr/>
            </p:nvSpPr>
            <p:spPr>
              <a:xfrm flipH="1">
                <a:off x="8335399" y="4022352"/>
                <a:ext cx="95641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4" name="Google Shape;854;p8"/>
              <p:cNvSpPr/>
              <p:nvPr/>
            </p:nvSpPr>
            <p:spPr>
              <a:xfrm flipH="1">
                <a:off x="8431015" y="4022352"/>
                <a:ext cx="7439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9525" y="1088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5" name="Google Shape;855;p8"/>
              <p:cNvSpPr/>
              <p:nvPr/>
            </p:nvSpPr>
            <p:spPr>
              <a:xfrm flipH="1">
                <a:off x="8505377" y="4022352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6" name="Google Shape;856;p8"/>
              <p:cNvSpPr/>
              <p:nvPr/>
            </p:nvSpPr>
            <p:spPr>
              <a:xfrm flipH="1">
                <a:off x="8590359" y="4022352"/>
                <a:ext cx="95641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7" name="Google Shape;857;p8"/>
              <p:cNvSpPr/>
              <p:nvPr/>
            </p:nvSpPr>
            <p:spPr>
              <a:xfrm flipH="1">
                <a:off x="7315559" y="3926748"/>
                <a:ext cx="85020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8" name="Google Shape;858;p8"/>
              <p:cNvSpPr/>
              <p:nvPr/>
            </p:nvSpPr>
            <p:spPr>
              <a:xfrm flipH="1">
                <a:off x="7400551" y="3926748"/>
                <a:ext cx="85012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9" name="Google Shape;859;p8"/>
              <p:cNvSpPr/>
              <p:nvPr/>
            </p:nvSpPr>
            <p:spPr>
              <a:xfrm flipH="1">
                <a:off x="7485535" y="3926748"/>
                <a:ext cx="85012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0884" y="12245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0" name="Google Shape;860;p8"/>
              <p:cNvSpPr/>
              <p:nvPr/>
            </p:nvSpPr>
            <p:spPr>
              <a:xfrm flipH="1">
                <a:off x="7570520" y="3926748"/>
                <a:ext cx="85020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1" name="Google Shape;861;p8"/>
              <p:cNvSpPr/>
              <p:nvPr/>
            </p:nvSpPr>
            <p:spPr>
              <a:xfrm flipH="1">
                <a:off x="7655512" y="3926748"/>
                <a:ext cx="85012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2" name="Google Shape;862;p8"/>
              <p:cNvSpPr/>
              <p:nvPr/>
            </p:nvSpPr>
            <p:spPr>
              <a:xfrm flipH="1">
                <a:off x="7740496" y="3926748"/>
                <a:ext cx="85020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3" name="Google Shape;863;p8"/>
              <p:cNvSpPr/>
              <p:nvPr/>
            </p:nvSpPr>
            <p:spPr>
              <a:xfrm flipH="1">
                <a:off x="7825485" y="3926748"/>
                <a:ext cx="95633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2245" y="1224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4" name="Google Shape;864;p8"/>
              <p:cNvSpPr/>
              <p:nvPr/>
            </p:nvSpPr>
            <p:spPr>
              <a:xfrm flipH="1">
                <a:off x="7921094" y="3926748"/>
                <a:ext cx="74382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9523" y="12245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5" name="Google Shape;865;p8"/>
              <p:cNvSpPr/>
              <p:nvPr/>
            </p:nvSpPr>
            <p:spPr>
              <a:xfrm flipH="1">
                <a:off x="7995449" y="3926748"/>
                <a:ext cx="85020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6" name="Google Shape;866;p8"/>
              <p:cNvSpPr/>
              <p:nvPr/>
            </p:nvSpPr>
            <p:spPr>
              <a:xfrm flipH="1">
                <a:off x="8080438" y="3926748"/>
                <a:ext cx="95649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2247" y="12245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7" name="Google Shape;867;p8"/>
              <p:cNvSpPr/>
              <p:nvPr/>
            </p:nvSpPr>
            <p:spPr>
              <a:xfrm flipH="1">
                <a:off x="8176054" y="3926748"/>
                <a:ext cx="74390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9525" y="1224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8" name="Google Shape;868;p8"/>
              <p:cNvSpPr/>
              <p:nvPr/>
            </p:nvSpPr>
            <p:spPr>
              <a:xfrm flipH="1">
                <a:off x="8250417" y="3926748"/>
                <a:ext cx="85012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9" name="Google Shape;869;p8"/>
              <p:cNvSpPr/>
              <p:nvPr/>
            </p:nvSpPr>
            <p:spPr>
              <a:xfrm flipH="1">
                <a:off x="8335399" y="3926748"/>
                <a:ext cx="95641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2245" y="1224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0" name="Google Shape;870;p8"/>
              <p:cNvSpPr/>
              <p:nvPr/>
            </p:nvSpPr>
            <p:spPr>
              <a:xfrm flipH="1">
                <a:off x="8431015" y="3926748"/>
                <a:ext cx="74390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9525" y="1224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1" name="Google Shape;871;p8"/>
              <p:cNvSpPr/>
              <p:nvPr/>
            </p:nvSpPr>
            <p:spPr>
              <a:xfrm flipH="1">
                <a:off x="8505377" y="3926748"/>
                <a:ext cx="85012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2" name="Google Shape;872;p8"/>
              <p:cNvSpPr/>
              <p:nvPr/>
            </p:nvSpPr>
            <p:spPr>
              <a:xfrm flipH="1">
                <a:off x="8590359" y="3926748"/>
                <a:ext cx="95641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2245" y="1224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3" name="Google Shape;873;p8"/>
              <p:cNvSpPr/>
              <p:nvPr/>
            </p:nvSpPr>
            <p:spPr>
              <a:xfrm flipH="1">
                <a:off x="7315559" y="3852383"/>
                <a:ext cx="8502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4" name="Google Shape;874;p8"/>
              <p:cNvSpPr/>
              <p:nvPr/>
            </p:nvSpPr>
            <p:spPr>
              <a:xfrm flipH="1">
                <a:off x="7400551" y="3852383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5" name="Google Shape;875;p8"/>
              <p:cNvSpPr/>
              <p:nvPr/>
            </p:nvSpPr>
            <p:spPr>
              <a:xfrm flipH="1">
                <a:off x="7485535" y="3852383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10884" y="9524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6" name="Google Shape;876;p8"/>
              <p:cNvSpPr/>
              <p:nvPr/>
            </p:nvSpPr>
            <p:spPr>
              <a:xfrm flipH="1">
                <a:off x="7570520" y="3852383"/>
                <a:ext cx="8502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7" name="Google Shape;877;p8"/>
              <p:cNvSpPr/>
              <p:nvPr/>
            </p:nvSpPr>
            <p:spPr>
              <a:xfrm flipH="1">
                <a:off x="7655512" y="3852383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8" name="Google Shape;878;p8"/>
              <p:cNvSpPr/>
              <p:nvPr/>
            </p:nvSpPr>
            <p:spPr>
              <a:xfrm flipH="1">
                <a:off x="7740496" y="3852383"/>
                <a:ext cx="8502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9" name="Google Shape;879;p8"/>
              <p:cNvSpPr/>
              <p:nvPr/>
            </p:nvSpPr>
            <p:spPr>
              <a:xfrm flipH="1">
                <a:off x="7825485" y="3852383"/>
                <a:ext cx="95633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12245" y="9524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0" name="Google Shape;880;p8"/>
              <p:cNvSpPr/>
              <p:nvPr/>
            </p:nvSpPr>
            <p:spPr>
              <a:xfrm flipH="1">
                <a:off x="7921094" y="3852383"/>
                <a:ext cx="7438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9523" y="9524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1" name="Google Shape;881;p8"/>
              <p:cNvSpPr/>
              <p:nvPr/>
            </p:nvSpPr>
            <p:spPr>
              <a:xfrm flipH="1">
                <a:off x="7995449" y="3852383"/>
                <a:ext cx="8502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2" name="Google Shape;882;p8"/>
              <p:cNvSpPr/>
              <p:nvPr/>
            </p:nvSpPr>
            <p:spPr>
              <a:xfrm flipH="1">
                <a:off x="8080438" y="3852383"/>
                <a:ext cx="95649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12247" y="9524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3" name="Google Shape;883;p8"/>
              <p:cNvSpPr/>
              <p:nvPr/>
            </p:nvSpPr>
            <p:spPr>
              <a:xfrm flipH="1">
                <a:off x="8176054" y="3852383"/>
                <a:ext cx="7439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9525" y="9524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4" name="Google Shape;884;p8"/>
              <p:cNvSpPr/>
              <p:nvPr/>
            </p:nvSpPr>
            <p:spPr>
              <a:xfrm flipH="1">
                <a:off x="8250417" y="3852383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5" name="Google Shape;885;p8"/>
              <p:cNvSpPr/>
              <p:nvPr/>
            </p:nvSpPr>
            <p:spPr>
              <a:xfrm flipH="1">
                <a:off x="8335399" y="3852383"/>
                <a:ext cx="95641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12245" y="9524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6" name="Google Shape;886;p8"/>
              <p:cNvSpPr/>
              <p:nvPr/>
            </p:nvSpPr>
            <p:spPr>
              <a:xfrm flipH="1">
                <a:off x="8431015" y="3852383"/>
                <a:ext cx="7439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9525" y="9524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7" name="Google Shape;887;p8"/>
              <p:cNvSpPr/>
              <p:nvPr/>
            </p:nvSpPr>
            <p:spPr>
              <a:xfrm flipH="1">
                <a:off x="8505377" y="3852383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8" name="Google Shape;888;p8"/>
              <p:cNvSpPr/>
              <p:nvPr/>
            </p:nvSpPr>
            <p:spPr>
              <a:xfrm flipH="1">
                <a:off x="8590359" y="3852383"/>
                <a:ext cx="95641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12245" y="9524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9" name="Google Shape;889;p8"/>
              <p:cNvSpPr/>
              <p:nvPr/>
            </p:nvSpPr>
            <p:spPr>
              <a:xfrm flipH="1">
                <a:off x="7230575" y="4192329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0" name="Google Shape;890;p8"/>
              <p:cNvSpPr/>
              <p:nvPr/>
            </p:nvSpPr>
            <p:spPr>
              <a:xfrm flipH="1">
                <a:off x="7230575" y="4117963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1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1" name="Google Shape;891;p8"/>
              <p:cNvSpPr/>
              <p:nvPr/>
            </p:nvSpPr>
            <p:spPr>
              <a:xfrm flipH="1">
                <a:off x="7230575" y="4022352"/>
                <a:ext cx="85012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6"/>
                    </a:lnTo>
                    <a:lnTo>
                      <a:pt x="10885" y="12246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2" name="Google Shape;892;p8"/>
              <p:cNvSpPr/>
              <p:nvPr/>
            </p:nvSpPr>
            <p:spPr>
              <a:xfrm flipH="1">
                <a:off x="7230575" y="3937368"/>
                <a:ext cx="85012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5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3" name="Google Shape;893;p8"/>
              <p:cNvSpPr/>
              <p:nvPr/>
            </p:nvSpPr>
            <p:spPr>
              <a:xfrm flipH="1">
                <a:off x="7230575" y="3863002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4" name="Google Shape;894;p8"/>
              <p:cNvSpPr/>
              <p:nvPr/>
            </p:nvSpPr>
            <p:spPr>
              <a:xfrm flipH="1">
                <a:off x="7400551" y="3767391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5" name="Google Shape;895;p8"/>
              <p:cNvSpPr/>
              <p:nvPr/>
            </p:nvSpPr>
            <p:spPr>
              <a:xfrm flipH="1">
                <a:off x="7485535" y="3767391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6" name="Google Shape;896;p8"/>
              <p:cNvSpPr/>
              <p:nvPr/>
            </p:nvSpPr>
            <p:spPr>
              <a:xfrm flipH="1">
                <a:off x="7570520" y="3767391"/>
                <a:ext cx="8502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7" name="Google Shape;897;p8"/>
              <p:cNvSpPr/>
              <p:nvPr/>
            </p:nvSpPr>
            <p:spPr>
              <a:xfrm flipH="1">
                <a:off x="7740496" y="3767391"/>
                <a:ext cx="8502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8" name="Google Shape;898;p8"/>
              <p:cNvSpPr/>
              <p:nvPr/>
            </p:nvSpPr>
            <p:spPr>
              <a:xfrm flipH="1">
                <a:off x="7825485" y="3767391"/>
                <a:ext cx="95633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9" name="Google Shape;899;p8"/>
              <p:cNvSpPr/>
              <p:nvPr/>
            </p:nvSpPr>
            <p:spPr>
              <a:xfrm flipH="1">
                <a:off x="7921094" y="3767391"/>
                <a:ext cx="7438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0" name="Google Shape;900;p8"/>
              <p:cNvSpPr/>
              <p:nvPr/>
            </p:nvSpPr>
            <p:spPr>
              <a:xfrm flipH="1">
                <a:off x="7995449" y="3767391"/>
                <a:ext cx="8502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1" name="Google Shape;901;p8"/>
              <p:cNvSpPr/>
              <p:nvPr/>
            </p:nvSpPr>
            <p:spPr>
              <a:xfrm flipH="1">
                <a:off x="8080438" y="3767391"/>
                <a:ext cx="95649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2" name="Google Shape;902;p8"/>
              <p:cNvSpPr/>
              <p:nvPr/>
            </p:nvSpPr>
            <p:spPr>
              <a:xfrm flipH="1">
                <a:off x="8176054" y="3767391"/>
                <a:ext cx="7439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9525" y="1088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3" name="Google Shape;903;p8"/>
              <p:cNvSpPr/>
              <p:nvPr/>
            </p:nvSpPr>
            <p:spPr>
              <a:xfrm flipH="1">
                <a:off x="8250417" y="3767391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4" name="Google Shape;904;p8"/>
              <p:cNvSpPr/>
              <p:nvPr/>
            </p:nvSpPr>
            <p:spPr>
              <a:xfrm flipH="1">
                <a:off x="8335399" y="3767391"/>
                <a:ext cx="95641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5" name="Google Shape;905;p8"/>
              <p:cNvSpPr/>
              <p:nvPr/>
            </p:nvSpPr>
            <p:spPr>
              <a:xfrm flipH="1">
                <a:off x="8431015" y="3767391"/>
                <a:ext cx="7439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9525" y="1088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6" name="Google Shape;906;p8"/>
              <p:cNvSpPr/>
              <p:nvPr/>
            </p:nvSpPr>
            <p:spPr>
              <a:xfrm flipH="1">
                <a:off x="8505377" y="3767391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7" name="Google Shape;907;p8"/>
              <p:cNvSpPr/>
              <p:nvPr/>
            </p:nvSpPr>
            <p:spPr>
              <a:xfrm flipH="1">
                <a:off x="8590359" y="3767391"/>
                <a:ext cx="95641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8" name="Google Shape;908;p8"/>
              <p:cNvSpPr/>
              <p:nvPr/>
            </p:nvSpPr>
            <p:spPr>
              <a:xfrm flipH="1">
                <a:off x="8176054" y="3671779"/>
                <a:ext cx="74390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6" extrusionOk="0">
                    <a:moveTo>
                      <a:pt x="1" y="1"/>
                    </a:moveTo>
                    <a:lnTo>
                      <a:pt x="1" y="12246"/>
                    </a:lnTo>
                    <a:lnTo>
                      <a:pt x="9525" y="12246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9" name="Google Shape;909;p8"/>
              <p:cNvSpPr/>
              <p:nvPr/>
            </p:nvSpPr>
            <p:spPr>
              <a:xfrm flipH="1">
                <a:off x="8250417" y="3671779"/>
                <a:ext cx="85012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6"/>
                    </a:lnTo>
                    <a:lnTo>
                      <a:pt x="10885" y="12246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0" name="Google Shape;910;p8"/>
              <p:cNvSpPr/>
              <p:nvPr/>
            </p:nvSpPr>
            <p:spPr>
              <a:xfrm flipH="1">
                <a:off x="8335399" y="3671779"/>
                <a:ext cx="95641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6" extrusionOk="0">
                    <a:moveTo>
                      <a:pt x="1" y="1"/>
                    </a:moveTo>
                    <a:lnTo>
                      <a:pt x="1" y="12246"/>
                    </a:lnTo>
                    <a:lnTo>
                      <a:pt x="12245" y="12246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1" name="Google Shape;911;p8"/>
              <p:cNvSpPr/>
              <p:nvPr/>
            </p:nvSpPr>
            <p:spPr>
              <a:xfrm flipH="1">
                <a:off x="8431015" y="3671779"/>
                <a:ext cx="74390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6" extrusionOk="0">
                    <a:moveTo>
                      <a:pt x="1" y="1"/>
                    </a:moveTo>
                    <a:lnTo>
                      <a:pt x="1" y="12246"/>
                    </a:lnTo>
                    <a:lnTo>
                      <a:pt x="9525" y="12246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2" name="Google Shape;912;p8"/>
              <p:cNvSpPr/>
              <p:nvPr/>
            </p:nvSpPr>
            <p:spPr>
              <a:xfrm flipH="1">
                <a:off x="8505377" y="3671779"/>
                <a:ext cx="85012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6"/>
                    </a:lnTo>
                    <a:lnTo>
                      <a:pt x="10885" y="12246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3" name="Google Shape;913;p8"/>
              <p:cNvSpPr/>
              <p:nvPr/>
            </p:nvSpPr>
            <p:spPr>
              <a:xfrm flipH="1">
                <a:off x="8590359" y="3671779"/>
                <a:ext cx="95641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6" extrusionOk="0">
                    <a:moveTo>
                      <a:pt x="0" y="1"/>
                    </a:moveTo>
                    <a:lnTo>
                      <a:pt x="0" y="12246"/>
                    </a:lnTo>
                    <a:lnTo>
                      <a:pt x="12245" y="12246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4" name="Google Shape;914;p8"/>
              <p:cNvSpPr/>
              <p:nvPr/>
            </p:nvSpPr>
            <p:spPr>
              <a:xfrm flipH="1">
                <a:off x="8080438" y="3597414"/>
                <a:ext cx="95649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9525" extrusionOk="0">
                    <a:moveTo>
                      <a:pt x="1" y="1"/>
                    </a:moveTo>
                    <a:lnTo>
                      <a:pt x="1" y="9525"/>
                    </a:lnTo>
                    <a:lnTo>
                      <a:pt x="12247" y="952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5" name="Google Shape;915;p8"/>
              <p:cNvSpPr/>
              <p:nvPr/>
            </p:nvSpPr>
            <p:spPr>
              <a:xfrm flipH="1">
                <a:off x="8176054" y="3597414"/>
                <a:ext cx="7439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 extrusionOk="0">
                    <a:moveTo>
                      <a:pt x="1" y="1"/>
                    </a:moveTo>
                    <a:lnTo>
                      <a:pt x="1" y="9525"/>
                    </a:lnTo>
                    <a:lnTo>
                      <a:pt x="9525" y="952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6" name="Google Shape;916;p8"/>
              <p:cNvSpPr/>
              <p:nvPr/>
            </p:nvSpPr>
            <p:spPr>
              <a:xfrm flipH="1">
                <a:off x="8250417" y="3597414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1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7" name="Google Shape;917;p8"/>
              <p:cNvSpPr/>
              <p:nvPr/>
            </p:nvSpPr>
            <p:spPr>
              <a:xfrm flipH="1">
                <a:off x="8335399" y="3597414"/>
                <a:ext cx="95641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9525" extrusionOk="0">
                    <a:moveTo>
                      <a:pt x="1" y="1"/>
                    </a:moveTo>
                    <a:lnTo>
                      <a:pt x="1" y="9525"/>
                    </a:lnTo>
                    <a:lnTo>
                      <a:pt x="12245" y="952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8" name="Google Shape;918;p8"/>
              <p:cNvSpPr/>
              <p:nvPr/>
            </p:nvSpPr>
            <p:spPr>
              <a:xfrm flipH="1">
                <a:off x="8431015" y="3597414"/>
                <a:ext cx="7439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 extrusionOk="0">
                    <a:moveTo>
                      <a:pt x="1" y="1"/>
                    </a:moveTo>
                    <a:lnTo>
                      <a:pt x="1" y="9525"/>
                    </a:lnTo>
                    <a:lnTo>
                      <a:pt x="9525" y="952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9" name="Google Shape;919;p8"/>
              <p:cNvSpPr/>
              <p:nvPr/>
            </p:nvSpPr>
            <p:spPr>
              <a:xfrm flipH="1">
                <a:off x="8505377" y="3597414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1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0" name="Google Shape;920;p8"/>
              <p:cNvSpPr/>
              <p:nvPr/>
            </p:nvSpPr>
            <p:spPr>
              <a:xfrm flipH="1">
                <a:off x="8590359" y="3597414"/>
                <a:ext cx="95641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9525" extrusionOk="0">
                    <a:moveTo>
                      <a:pt x="0" y="1"/>
                    </a:moveTo>
                    <a:lnTo>
                      <a:pt x="0" y="9525"/>
                    </a:lnTo>
                    <a:lnTo>
                      <a:pt x="12245" y="952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1" name="Google Shape;921;p8"/>
              <p:cNvSpPr/>
              <p:nvPr/>
            </p:nvSpPr>
            <p:spPr>
              <a:xfrm flipH="1">
                <a:off x="8685973" y="3693026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0884" y="9525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2" name="Google Shape;922;p8"/>
              <p:cNvSpPr/>
              <p:nvPr/>
            </p:nvSpPr>
            <p:spPr>
              <a:xfrm flipH="1">
                <a:off x="8685973" y="3852383"/>
                <a:ext cx="85012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3" name="Google Shape;923;p8"/>
              <p:cNvSpPr/>
              <p:nvPr/>
            </p:nvSpPr>
            <p:spPr>
              <a:xfrm flipH="1">
                <a:off x="8685973" y="3937368"/>
                <a:ext cx="85012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5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4" name="Google Shape;924;p8"/>
              <p:cNvSpPr/>
              <p:nvPr/>
            </p:nvSpPr>
            <p:spPr>
              <a:xfrm flipH="1">
                <a:off x="8685973" y="4022352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5" name="Google Shape;925;p8"/>
              <p:cNvSpPr/>
              <p:nvPr/>
            </p:nvSpPr>
            <p:spPr>
              <a:xfrm flipH="1">
                <a:off x="8685973" y="4107344"/>
                <a:ext cx="85012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6" name="Google Shape;926;p8"/>
              <p:cNvSpPr/>
              <p:nvPr/>
            </p:nvSpPr>
            <p:spPr>
              <a:xfrm flipH="1">
                <a:off x="8685973" y="4192329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7" name="Google Shape;927;p8"/>
              <p:cNvSpPr/>
              <p:nvPr/>
            </p:nvSpPr>
            <p:spPr>
              <a:xfrm flipH="1">
                <a:off x="8080438" y="3501811"/>
                <a:ext cx="95649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2247" y="12245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8" name="Google Shape;928;p8"/>
              <p:cNvSpPr/>
              <p:nvPr/>
            </p:nvSpPr>
            <p:spPr>
              <a:xfrm flipH="1">
                <a:off x="8335399" y="3501811"/>
                <a:ext cx="95641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2245" y="1224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" name="Google Shape;929;p8"/>
              <p:cNvSpPr/>
              <p:nvPr/>
            </p:nvSpPr>
            <p:spPr>
              <a:xfrm flipH="1">
                <a:off x="8431015" y="3501811"/>
                <a:ext cx="74390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9525" y="1224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" name="Google Shape;930;p8"/>
              <p:cNvSpPr/>
              <p:nvPr/>
            </p:nvSpPr>
            <p:spPr>
              <a:xfrm flipH="1">
                <a:off x="8505377" y="3501811"/>
                <a:ext cx="85012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" name="Google Shape;931;p8"/>
              <p:cNvSpPr/>
              <p:nvPr/>
            </p:nvSpPr>
            <p:spPr>
              <a:xfrm flipH="1">
                <a:off x="8590359" y="3501811"/>
                <a:ext cx="95641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2245" y="1224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32" name="Google Shape;932;p8"/>
          <p:cNvGrpSpPr/>
          <p:nvPr/>
        </p:nvGrpSpPr>
        <p:grpSpPr>
          <a:xfrm flipH="1">
            <a:off x="4772527" y="4289713"/>
            <a:ext cx="576768" cy="609899"/>
            <a:chOff x="6163859" y="4325295"/>
            <a:chExt cx="1007280" cy="1069810"/>
          </a:xfrm>
        </p:grpSpPr>
        <p:sp>
          <p:nvSpPr>
            <p:cNvPr id="933" name="Google Shape;933;p8"/>
            <p:cNvSpPr/>
            <p:nvPr/>
          </p:nvSpPr>
          <p:spPr>
            <a:xfrm>
              <a:off x="6719586" y="5332558"/>
              <a:ext cx="62541" cy="62546"/>
            </a:xfrm>
            <a:custGeom>
              <a:avLst/>
              <a:gdLst/>
              <a:ahLst/>
              <a:cxnLst/>
              <a:rect l="l" t="t" r="r" b="b"/>
              <a:pathLst>
                <a:path w="12245" h="12246" extrusionOk="0">
                  <a:moveTo>
                    <a:pt x="0" y="0"/>
                  </a:moveTo>
                  <a:lnTo>
                    <a:pt x="0" y="12245"/>
                  </a:lnTo>
                  <a:lnTo>
                    <a:pt x="12245" y="1224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8"/>
            <p:cNvSpPr/>
            <p:nvPr/>
          </p:nvSpPr>
          <p:spPr>
            <a:xfrm>
              <a:off x="6670963" y="5332558"/>
              <a:ext cx="48644" cy="62546"/>
            </a:xfrm>
            <a:custGeom>
              <a:avLst/>
              <a:gdLst/>
              <a:ahLst/>
              <a:cxnLst/>
              <a:rect l="l" t="t" r="r" b="b"/>
              <a:pathLst>
                <a:path w="9524" h="12246" extrusionOk="0">
                  <a:moveTo>
                    <a:pt x="0" y="0"/>
                  </a:moveTo>
                  <a:lnTo>
                    <a:pt x="0" y="12245"/>
                  </a:lnTo>
                  <a:lnTo>
                    <a:pt x="9523" y="12245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8"/>
            <p:cNvSpPr/>
            <p:nvPr/>
          </p:nvSpPr>
          <p:spPr>
            <a:xfrm>
              <a:off x="6615387" y="5332558"/>
              <a:ext cx="55600" cy="62546"/>
            </a:xfrm>
            <a:custGeom>
              <a:avLst/>
              <a:gdLst/>
              <a:ahLst/>
              <a:cxnLst/>
              <a:rect l="l" t="t" r="r" b="b"/>
              <a:pathLst>
                <a:path w="10886" h="12246" extrusionOk="0">
                  <a:moveTo>
                    <a:pt x="1" y="0"/>
                  </a:moveTo>
                  <a:lnTo>
                    <a:pt x="1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8"/>
            <p:cNvSpPr/>
            <p:nvPr/>
          </p:nvSpPr>
          <p:spPr>
            <a:xfrm>
              <a:off x="6552862" y="5332558"/>
              <a:ext cx="62552" cy="62546"/>
            </a:xfrm>
            <a:custGeom>
              <a:avLst/>
              <a:gdLst/>
              <a:ahLst/>
              <a:cxnLst/>
              <a:rect l="l" t="t" r="r" b="b"/>
              <a:pathLst>
                <a:path w="12247" h="12246" extrusionOk="0">
                  <a:moveTo>
                    <a:pt x="1" y="0"/>
                  </a:moveTo>
                  <a:lnTo>
                    <a:pt x="1" y="12245"/>
                  </a:lnTo>
                  <a:lnTo>
                    <a:pt x="12247" y="12245"/>
                  </a:lnTo>
                  <a:lnTo>
                    <a:pt x="12247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8"/>
            <p:cNvSpPr/>
            <p:nvPr/>
          </p:nvSpPr>
          <p:spPr>
            <a:xfrm>
              <a:off x="6719586" y="5276982"/>
              <a:ext cx="62541" cy="55600"/>
            </a:xfrm>
            <a:custGeom>
              <a:avLst/>
              <a:gdLst/>
              <a:ahLst/>
              <a:cxnLst/>
              <a:rect l="l" t="t" r="r" b="b"/>
              <a:pathLst>
                <a:path w="1224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8"/>
            <p:cNvSpPr/>
            <p:nvPr/>
          </p:nvSpPr>
          <p:spPr>
            <a:xfrm>
              <a:off x="6670963" y="5276982"/>
              <a:ext cx="48644" cy="55600"/>
            </a:xfrm>
            <a:custGeom>
              <a:avLst/>
              <a:gdLst/>
              <a:ahLst/>
              <a:cxnLst/>
              <a:rect l="l" t="t" r="r" b="b"/>
              <a:pathLst>
                <a:path w="9524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9523" y="1088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8"/>
            <p:cNvSpPr/>
            <p:nvPr/>
          </p:nvSpPr>
          <p:spPr>
            <a:xfrm>
              <a:off x="6615387" y="5276982"/>
              <a:ext cx="55600" cy="5560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8"/>
            <p:cNvSpPr/>
            <p:nvPr/>
          </p:nvSpPr>
          <p:spPr>
            <a:xfrm>
              <a:off x="6552862" y="5276982"/>
              <a:ext cx="62552" cy="55600"/>
            </a:xfrm>
            <a:custGeom>
              <a:avLst/>
              <a:gdLst/>
              <a:ahLst/>
              <a:cxnLst/>
              <a:rect l="l" t="t" r="r" b="b"/>
              <a:pathLst>
                <a:path w="12247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2247" y="10885"/>
                  </a:lnTo>
                  <a:lnTo>
                    <a:pt x="12247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8"/>
            <p:cNvSpPr/>
            <p:nvPr/>
          </p:nvSpPr>
          <p:spPr>
            <a:xfrm>
              <a:off x="6719586" y="5221411"/>
              <a:ext cx="62541" cy="55595"/>
            </a:xfrm>
            <a:custGeom>
              <a:avLst/>
              <a:gdLst/>
              <a:ahLst/>
              <a:cxnLst/>
              <a:rect l="l" t="t" r="r" b="b"/>
              <a:pathLst>
                <a:path w="12245" h="10885" extrusionOk="0">
                  <a:moveTo>
                    <a:pt x="0" y="0"/>
                  </a:moveTo>
                  <a:lnTo>
                    <a:pt x="0" y="10885"/>
                  </a:lnTo>
                  <a:lnTo>
                    <a:pt x="12245" y="1088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8"/>
            <p:cNvSpPr/>
            <p:nvPr/>
          </p:nvSpPr>
          <p:spPr>
            <a:xfrm>
              <a:off x="6670963" y="5221411"/>
              <a:ext cx="48644" cy="55595"/>
            </a:xfrm>
            <a:custGeom>
              <a:avLst/>
              <a:gdLst/>
              <a:ahLst/>
              <a:cxnLst/>
              <a:rect l="l" t="t" r="r" b="b"/>
              <a:pathLst>
                <a:path w="9524" h="10885" extrusionOk="0">
                  <a:moveTo>
                    <a:pt x="0" y="0"/>
                  </a:moveTo>
                  <a:lnTo>
                    <a:pt x="0" y="10885"/>
                  </a:lnTo>
                  <a:lnTo>
                    <a:pt x="9523" y="10885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8"/>
            <p:cNvSpPr/>
            <p:nvPr/>
          </p:nvSpPr>
          <p:spPr>
            <a:xfrm>
              <a:off x="6615387" y="5221411"/>
              <a:ext cx="55600" cy="55595"/>
            </a:xfrm>
            <a:custGeom>
              <a:avLst/>
              <a:gdLst/>
              <a:ahLst/>
              <a:cxnLst/>
              <a:rect l="l" t="t" r="r" b="b"/>
              <a:pathLst>
                <a:path w="10886" h="10885" extrusionOk="0">
                  <a:moveTo>
                    <a:pt x="1" y="0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8"/>
            <p:cNvSpPr/>
            <p:nvPr/>
          </p:nvSpPr>
          <p:spPr>
            <a:xfrm>
              <a:off x="6552862" y="5221411"/>
              <a:ext cx="62552" cy="55595"/>
            </a:xfrm>
            <a:custGeom>
              <a:avLst/>
              <a:gdLst/>
              <a:ahLst/>
              <a:cxnLst/>
              <a:rect l="l" t="t" r="r" b="b"/>
              <a:pathLst>
                <a:path w="12247" h="10885" extrusionOk="0">
                  <a:moveTo>
                    <a:pt x="1" y="0"/>
                  </a:moveTo>
                  <a:lnTo>
                    <a:pt x="1" y="10885"/>
                  </a:lnTo>
                  <a:lnTo>
                    <a:pt x="12247" y="10885"/>
                  </a:lnTo>
                  <a:lnTo>
                    <a:pt x="12247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8"/>
            <p:cNvSpPr/>
            <p:nvPr/>
          </p:nvSpPr>
          <p:spPr>
            <a:xfrm>
              <a:off x="6719586" y="5165834"/>
              <a:ext cx="62541" cy="55600"/>
            </a:xfrm>
            <a:custGeom>
              <a:avLst/>
              <a:gdLst/>
              <a:ahLst/>
              <a:cxnLst/>
              <a:rect l="l" t="t" r="r" b="b"/>
              <a:pathLst>
                <a:path w="1224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8"/>
            <p:cNvSpPr/>
            <p:nvPr/>
          </p:nvSpPr>
          <p:spPr>
            <a:xfrm>
              <a:off x="6670963" y="5165834"/>
              <a:ext cx="48644" cy="55600"/>
            </a:xfrm>
            <a:custGeom>
              <a:avLst/>
              <a:gdLst/>
              <a:ahLst/>
              <a:cxnLst/>
              <a:rect l="l" t="t" r="r" b="b"/>
              <a:pathLst>
                <a:path w="9524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9523" y="1088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8"/>
            <p:cNvSpPr/>
            <p:nvPr/>
          </p:nvSpPr>
          <p:spPr>
            <a:xfrm>
              <a:off x="6615387" y="5165834"/>
              <a:ext cx="55600" cy="5560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8"/>
            <p:cNvSpPr/>
            <p:nvPr/>
          </p:nvSpPr>
          <p:spPr>
            <a:xfrm>
              <a:off x="6552862" y="5165834"/>
              <a:ext cx="62552" cy="55600"/>
            </a:xfrm>
            <a:custGeom>
              <a:avLst/>
              <a:gdLst/>
              <a:ahLst/>
              <a:cxnLst/>
              <a:rect l="l" t="t" r="r" b="b"/>
              <a:pathLst>
                <a:path w="12247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2247" y="10885"/>
                  </a:lnTo>
                  <a:lnTo>
                    <a:pt x="12247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8"/>
            <p:cNvSpPr/>
            <p:nvPr/>
          </p:nvSpPr>
          <p:spPr>
            <a:xfrm>
              <a:off x="6719586" y="5110263"/>
              <a:ext cx="62541" cy="55595"/>
            </a:xfrm>
            <a:custGeom>
              <a:avLst/>
              <a:gdLst/>
              <a:ahLst/>
              <a:cxnLst/>
              <a:rect l="l" t="t" r="r" b="b"/>
              <a:pathLst>
                <a:path w="12245" h="10885" extrusionOk="0">
                  <a:moveTo>
                    <a:pt x="0" y="1"/>
                  </a:moveTo>
                  <a:lnTo>
                    <a:pt x="0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8"/>
            <p:cNvSpPr/>
            <p:nvPr/>
          </p:nvSpPr>
          <p:spPr>
            <a:xfrm>
              <a:off x="6670963" y="5110263"/>
              <a:ext cx="48644" cy="55595"/>
            </a:xfrm>
            <a:custGeom>
              <a:avLst/>
              <a:gdLst/>
              <a:ahLst/>
              <a:cxnLst/>
              <a:rect l="l" t="t" r="r" b="b"/>
              <a:pathLst>
                <a:path w="9524" h="10885" extrusionOk="0">
                  <a:moveTo>
                    <a:pt x="0" y="1"/>
                  </a:moveTo>
                  <a:lnTo>
                    <a:pt x="0" y="10885"/>
                  </a:lnTo>
                  <a:lnTo>
                    <a:pt x="9523" y="1088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8"/>
            <p:cNvSpPr/>
            <p:nvPr/>
          </p:nvSpPr>
          <p:spPr>
            <a:xfrm>
              <a:off x="6615387" y="5110263"/>
              <a:ext cx="55600" cy="55595"/>
            </a:xfrm>
            <a:custGeom>
              <a:avLst/>
              <a:gdLst/>
              <a:ahLst/>
              <a:cxnLst/>
              <a:rect l="l" t="t" r="r" b="b"/>
              <a:pathLst>
                <a:path w="10886" h="10885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8"/>
            <p:cNvSpPr/>
            <p:nvPr/>
          </p:nvSpPr>
          <p:spPr>
            <a:xfrm>
              <a:off x="6552862" y="5110263"/>
              <a:ext cx="62552" cy="55595"/>
            </a:xfrm>
            <a:custGeom>
              <a:avLst/>
              <a:gdLst/>
              <a:ahLst/>
              <a:cxnLst/>
              <a:rect l="l" t="t" r="r" b="b"/>
              <a:pathLst>
                <a:path w="12247" h="10885" extrusionOk="0">
                  <a:moveTo>
                    <a:pt x="1" y="1"/>
                  </a:moveTo>
                  <a:lnTo>
                    <a:pt x="1" y="10885"/>
                  </a:lnTo>
                  <a:lnTo>
                    <a:pt x="12247" y="10885"/>
                  </a:lnTo>
                  <a:lnTo>
                    <a:pt x="12247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8"/>
            <p:cNvSpPr/>
            <p:nvPr/>
          </p:nvSpPr>
          <p:spPr>
            <a:xfrm>
              <a:off x="6837677" y="5054691"/>
              <a:ext cx="55595" cy="55595"/>
            </a:xfrm>
            <a:custGeom>
              <a:avLst/>
              <a:gdLst/>
              <a:ahLst/>
              <a:cxnLst/>
              <a:rect l="l" t="t" r="r" b="b"/>
              <a:pathLst>
                <a:path w="10885" h="10885" extrusionOk="0">
                  <a:moveTo>
                    <a:pt x="0" y="0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8"/>
            <p:cNvSpPr/>
            <p:nvPr/>
          </p:nvSpPr>
          <p:spPr>
            <a:xfrm>
              <a:off x="6782101" y="5054691"/>
              <a:ext cx="55600" cy="55595"/>
            </a:xfrm>
            <a:custGeom>
              <a:avLst/>
              <a:gdLst/>
              <a:ahLst/>
              <a:cxnLst/>
              <a:rect l="l" t="t" r="r" b="b"/>
              <a:pathLst>
                <a:path w="10886" h="10885" extrusionOk="0">
                  <a:moveTo>
                    <a:pt x="1" y="0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8"/>
            <p:cNvSpPr/>
            <p:nvPr/>
          </p:nvSpPr>
          <p:spPr>
            <a:xfrm>
              <a:off x="6719586" y="5054691"/>
              <a:ext cx="62541" cy="55595"/>
            </a:xfrm>
            <a:custGeom>
              <a:avLst/>
              <a:gdLst/>
              <a:ahLst/>
              <a:cxnLst/>
              <a:rect l="l" t="t" r="r" b="b"/>
              <a:pathLst>
                <a:path w="12245" h="10885" extrusionOk="0">
                  <a:moveTo>
                    <a:pt x="0" y="0"/>
                  </a:moveTo>
                  <a:lnTo>
                    <a:pt x="0" y="10885"/>
                  </a:lnTo>
                  <a:lnTo>
                    <a:pt x="12245" y="1088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8"/>
            <p:cNvSpPr/>
            <p:nvPr/>
          </p:nvSpPr>
          <p:spPr>
            <a:xfrm>
              <a:off x="6670963" y="5054691"/>
              <a:ext cx="48644" cy="55595"/>
            </a:xfrm>
            <a:custGeom>
              <a:avLst/>
              <a:gdLst/>
              <a:ahLst/>
              <a:cxnLst/>
              <a:rect l="l" t="t" r="r" b="b"/>
              <a:pathLst>
                <a:path w="9524" h="10885" extrusionOk="0">
                  <a:moveTo>
                    <a:pt x="0" y="0"/>
                  </a:moveTo>
                  <a:lnTo>
                    <a:pt x="0" y="10885"/>
                  </a:lnTo>
                  <a:lnTo>
                    <a:pt x="9523" y="10885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8"/>
            <p:cNvSpPr/>
            <p:nvPr/>
          </p:nvSpPr>
          <p:spPr>
            <a:xfrm>
              <a:off x="6615387" y="5054691"/>
              <a:ext cx="55600" cy="55595"/>
            </a:xfrm>
            <a:custGeom>
              <a:avLst/>
              <a:gdLst/>
              <a:ahLst/>
              <a:cxnLst/>
              <a:rect l="l" t="t" r="r" b="b"/>
              <a:pathLst>
                <a:path w="10886" h="10885" extrusionOk="0">
                  <a:moveTo>
                    <a:pt x="1" y="0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8"/>
            <p:cNvSpPr/>
            <p:nvPr/>
          </p:nvSpPr>
          <p:spPr>
            <a:xfrm>
              <a:off x="6552862" y="5054691"/>
              <a:ext cx="62552" cy="55595"/>
            </a:xfrm>
            <a:custGeom>
              <a:avLst/>
              <a:gdLst/>
              <a:ahLst/>
              <a:cxnLst/>
              <a:rect l="l" t="t" r="r" b="b"/>
              <a:pathLst>
                <a:path w="12247" h="10885" extrusionOk="0">
                  <a:moveTo>
                    <a:pt x="1" y="0"/>
                  </a:moveTo>
                  <a:lnTo>
                    <a:pt x="1" y="10885"/>
                  </a:lnTo>
                  <a:lnTo>
                    <a:pt x="12247" y="10885"/>
                  </a:lnTo>
                  <a:lnTo>
                    <a:pt x="12247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8"/>
            <p:cNvSpPr/>
            <p:nvPr/>
          </p:nvSpPr>
          <p:spPr>
            <a:xfrm>
              <a:off x="6504240" y="5054691"/>
              <a:ext cx="48649" cy="55595"/>
            </a:xfrm>
            <a:custGeom>
              <a:avLst/>
              <a:gdLst/>
              <a:ahLst/>
              <a:cxnLst/>
              <a:rect l="l" t="t" r="r" b="b"/>
              <a:pathLst>
                <a:path w="9525" h="10885" extrusionOk="0">
                  <a:moveTo>
                    <a:pt x="1" y="0"/>
                  </a:moveTo>
                  <a:lnTo>
                    <a:pt x="1" y="10885"/>
                  </a:lnTo>
                  <a:lnTo>
                    <a:pt x="9525" y="10885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8"/>
            <p:cNvSpPr/>
            <p:nvPr/>
          </p:nvSpPr>
          <p:spPr>
            <a:xfrm>
              <a:off x="6448669" y="5054691"/>
              <a:ext cx="55595" cy="55595"/>
            </a:xfrm>
            <a:custGeom>
              <a:avLst/>
              <a:gdLst/>
              <a:ahLst/>
              <a:cxnLst/>
              <a:rect l="l" t="t" r="r" b="b"/>
              <a:pathLst>
                <a:path w="10885" h="10885" extrusionOk="0">
                  <a:moveTo>
                    <a:pt x="0" y="0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8"/>
            <p:cNvSpPr/>
            <p:nvPr/>
          </p:nvSpPr>
          <p:spPr>
            <a:xfrm>
              <a:off x="6386148" y="5054691"/>
              <a:ext cx="62546" cy="55595"/>
            </a:xfrm>
            <a:custGeom>
              <a:avLst/>
              <a:gdLst/>
              <a:ahLst/>
              <a:cxnLst/>
              <a:rect l="l" t="t" r="r" b="b"/>
              <a:pathLst>
                <a:path w="12246" h="10885" extrusionOk="0">
                  <a:moveTo>
                    <a:pt x="1" y="0"/>
                  </a:moveTo>
                  <a:lnTo>
                    <a:pt x="1" y="10885"/>
                  </a:lnTo>
                  <a:lnTo>
                    <a:pt x="12245" y="1088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8"/>
            <p:cNvSpPr/>
            <p:nvPr/>
          </p:nvSpPr>
          <p:spPr>
            <a:xfrm>
              <a:off x="6837677" y="4999115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8"/>
            <p:cNvSpPr/>
            <p:nvPr/>
          </p:nvSpPr>
          <p:spPr>
            <a:xfrm>
              <a:off x="6615387" y="4999115"/>
              <a:ext cx="55600" cy="5560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8"/>
            <p:cNvSpPr/>
            <p:nvPr/>
          </p:nvSpPr>
          <p:spPr>
            <a:xfrm>
              <a:off x="6386148" y="4999115"/>
              <a:ext cx="62546" cy="55600"/>
            </a:xfrm>
            <a:custGeom>
              <a:avLst/>
              <a:gdLst/>
              <a:ahLst/>
              <a:cxnLst/>
              <a:rect l="l" t="t" r="r" b="b"/>
              <a:pathLst>
                <a:path w="1224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8"/>
            <p:cNvSpPr/>
            <p:nvPr/>
          </p:nvSpPr>
          <p:spPr>
            <a:xfrm>
              <a:off x="6837677" y="4943544"/>
              <a:ext cx="55595" cy="55595"/>
            </a:xfrm>
            <a:custGeom>
              <a:avLst/>
              <a:gdLst/>
              <a:ahLst/>
              <a:cxnLst/>
              <a:rect l="l" t="t" r="r" b="b"/>
              <a:pathLst>
                <a:path w="10885" h="10885" extrusionOk="0">
                  <a:moveTo>
                    <a:pt x="0" y="0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8"/>
            <p:cNvSpPr/>
            <p:nvPr/>
          </p:nvSpPr>
          <p:spPr>
            <a:xfrm>
              <a:off x="6615387" y="4943544"/>
              <a:ext cx="55600" cy="55595"/>
            </a:xfrm>
            <a:custGeom>
              <a:avLst/>
              <a:gdLst/>
              <a:ahLst/>
              <a:cxnLst/>
              <a:rect l="l" t="t" r="r" b="b"/>
              <a:pathLst>
                <a:path w="10886" h="10885" extrusionOk="0">
                  <a:moveTo>
                    <a:pt x="1" y="0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8"/>
            <p:cNvSpPr/>
            <p:nvPr/>
          </p:nvSpPr>
          <p:spPr>
            <a:xfrm>
              <a:off x="6386148" y="4943544"/>
              <a:ext cx="62546" cy="55595"/>
            </a:xfrm>
            <a:custGeom>
              <a:avLst/>
              <a:gdLst/>
              <a:ahLst/>
              <a:cxnLst/>
              <a:rect l="l" t="t" r="r" b="b"/>
              <a:pathLst>
                <a:path w="12246" h="10885" extrusionOk="0">
                  <a:moveTo>
                    <a:pt x="1" y="0"/>
                  </a:moveTo>
                  <a:lnTo>
                    <a:pt x="1" y="10885"/>
                  </a:lnTo>
                  <a:lnTo>
                    <a:pt x="12245" y="1088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8"/>
            <p:cNvSpPr/>
            <p:nvPr/>
          </p:nvSpPr>
          <p:spPr>
            <a:xfrm>
              <a:off x="6837677" y="4887972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8"/>
            <p:cNvSpPr/>
            <p:nvPr/>
          </p:nvSpPr>
          <p:spPr>
            <a:xfrm>
              <a:off x="6615387" y="4887972"/>
              <a:ext cx="55600" cy="5560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8"/>
            <p:cNvSpPr/>
            <p:nvPr/>
          </p:nvSpPr>
          <p:spPr>
            <a:xfrm>
              <a:off x="6386148" y="4887972"/>
              <a:ext cx="62546" cy="55600"/>
            </a:xfrm>
            <a:custGeom>
              <a:avLst/>
              <a:gdLst/>
              <a:ahLst/>
              <a:cxnLst/>
              <a:rect l="l" t="t" r="r" b="b"/>
              <a:pathLst>
                <a:path w="1224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8"/>
            <p:cNvSpPr/>
            <p:nvPr/>
          </p:nvSpPr>
          <p:spPr>
            <a:xfrm>
              <a:off x="7059967" y="4832401"/>
              <a:ext cx="55600" cy="55590"/>
            </a:xfrm>
            <a:custGeom>
              <a:avLst/>
              <a:gdLst/>
              <a:ahLst/>
              <a:cxnLst/>
              <a:rect l="l" t="t" r="r" b="b"/>
              <a:pathLst>
                <a:path w="10886" h="10884" extrusionOk="0">
                  <a:moveTo>
                    <a:pt x="1" y="0"/>
                  </a:moveTo>
                  <a:lnTo>
                    <a:pt x="1" y="10884"/>
                  </a:lnTo>
                  <a:lnTo>
                    <a:pt x="10885" y="1088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8"/>
            <p:cNvSpPr/>
            <p:nvPr/>
          </p:nvSpPr>
          <p:spPr>
            <a:xfrm>
              <a:off x="7004396" y="4832401"/>
              <a:ext cx="55595" cy="55590"/>
            </a:xfrm>
            <a:custGeom>
              <a:avLst/>
              <a:gdLst/>
              <a:ahLst/>
              <a:cxnLst/>
              <a:rect l="l" t="t" r="r" b="b"/>
              <a:pathLst>
                <a:path w="10885" h="10884" extrusionOk="0">
                  <a:moveTo>
                    <a:pt x="0" y="0"/>
                  </a:moveTo>
                  <a:lnTo>
                    <a:pt x="0" y="10884"/>
                  </a:lnTo>
                  <a:lnTo>
                    <a:pt x="10885" y="1088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8"/>
            <p:cNvSpPr/>
            <p:nvPr/>
          </p:nvSpPr>
          <p:spPr>
            <a:xfrm>
              <a:off x="6948824" y="4832401"/>
              <a:ext cx="55595" cy="55590"/>
            </a:xfrm>
            <a:custGeom>
              <a:avLst/>
              <a:gdLst/>
              <a:ahLst/>
              <a:cxnLst/>
              <a:rect l="l" t="t" r="r" b="b"/>
              <a:pathLst>
                <a:path w="10885" h="10884" extrusionOk="0">
                  <a:moveTo>
                    <a:pt x="0" y="0"/>
                  </a:moveTo>
                  <a:lnTo>
                    <a:pt x="0" y="10884"/>
                  </a:lnTo>
                  <a:lnTo>
                    <a:pt x="10884" y="10884"/>
                  </a:lnTo>
                  <a:lnTo>
                    <a:pt x="10884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8"/>
            <p:cNvSpPr/>
            <p:nvPr/>
          </p:nvSpPr>
          <p:spPr>
            <a:xfrm>
              <a:off x="6893248" y="4832401"/>
              <a:ext cx="55600" cy="55590"/>
            </a:xfrm>
            <a:custGeom>
              <a:avLst/>
              <a:gdLst/>
              <a:ahLst/>
              <a:cxnLst/>
              <a:rect l="l" t="t" r="r" b="b"/>
              <a:pathLst>
                <a:path w="10886" h="10884" extrusionOk="0">
                  <a:moveTo>
                    <a:pt x="1" y="0"/>
                  </a:moveTo>
                  <a:lnTo>
                    <a:pt x="1" y="10884"/>
                  </a:lnTo>
                  <a:lnTo>
                    <a:pt x="10885" y="1088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8"/>
            <p:cNvSpPr/>
            <p:nvPr/>
          </p:nvSpPr>
          <p:spPr>
            <a:xfrm>
              <a:off x="6837677" y="4832401"/>
              <a:ext cx="55595" cy="55590"/>
            </a:xfrm>
            <a:custGeom>
              <a:avLst/>
              <a:gdLst/>
              <a:ahLst/>
              <a:cxnLst/>
              <a:rect l="l" t="t" r="r" b="b"/>
              <a:pathLst>
                <a:path w="10885" h="10884" extrusionOk="0">
                  <a:moveTo>
                    <a:pt x="0" y="0"/>
                  </a:moveTo>
                  <a:lnTo>
                    <a:pt x="0" y="10884"/>
                  </a:lnTo>
                  <a:lnTo>
                    <a:pt x="10885" y="1088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8"/>
            <p:cNvSpPr/>
            <p:nvPr/>
          </p:nvSpPr>
          <p:spPr>
            <a:xfrm>
              <a:off x="6782101" y="4832401"/>
              <a:ext cx="55600" cy="55590"/>
            </a:xfrm>
            <a:custGeom>
              <a:avLst/>
              <a:gdLst/>
              <a:ahLst/>
              <a:cxnLst/>
              <a:rect l="l" t="t" r="r" b="b"/>
              <a:pathLst>
                <a:path w="10886" h="10884" extrusionOk="0">
                  <a:moveTo>
                    <a:pt x="1" y="0"/>
                  </a:moveTo>
                  <a:lnTo>
                    <a:pt x="1" y="10884"/>
                  </a:lnTo>
                  <a:lnTo>
                    <a:pt x="10885" y="1088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8"/>
            <p:cNvSpPr/>
            <p:nvPr/>
          </p:nvSpPr>
          <p:spPr>
            <a:xfrm>
              <a:off x="6719586" y="4832401"/>
              <a:ext cx="62541" cy="55590"/>
            </a:xfrm>
            <a:custGeom>
              <a:avLst/>
              <a:gdLst/>
              <a:ahLst/>
              <a:cxnLst/>
              <a:rect l="l" t="t" r="r" b="b"/>
              <a:pathLst>
                <a:path w="12245" h="10884" extrusionOk="0">
                  <a:moveTo>
                    <a:pt x="0" y="0"/>
                  </a:moveTo>
                  <a:lnTo>
                    <a:pt x="0" y="10884"/>
                  </a:lnTo>
                  <a:lnTo>
                    <a:pt x="12245" y="10884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8"/>
            <p:cNvSpPr/>
            <p:nvPr/>
          </p:nvSpPr>
          <p:spPr>
            <a:xfrm>
              <a:off x="6670963" y="4832401"/>
              <a:ext cx="48644" cy="55590"/>
            </a:xfrm>
            <a:custGeom>
              <a:avLst/>
              <a:gdLst/>
              <a:ahLst/>
              <a:cxnLst/>
              <a:rect l="l" t="t" r="r" b="b"/>
              <a:pathLst>
                <a:path w="9524" h="10884" extrusionOk="0">
                  <a:moveTo>
                    <a:pt x="0" y="0"/>
                  </a:moveTo>
                  <a:lnTo>
                    <a:pt x="0" y="10884"/>
                  </a:lnTo>
                  <a:lnTo>
                    <a:pt x="9523" y="10884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8"/>
            <p:cNvSpPr/>
            <p:nvPr/>
          </p:nvSpPr>
          <p:spPr>
            <a:xfrm>
              <a:off x="6615387" y="4832401"/>
              <a:ext cx="55600" cy="55590"/>
            </a:xfrm>
            <a:custGeom>
              <a:avLst/>
              <a:gdLst/>
              <a:ahLst/>
              <a:cxnLst/>
              <a:rect l="l" t="t" r="r" b="b"/>
              <a:pathLst>
                <a:path w="10886" h="10884" extrusionOk="0">
                  <a:moveTo>
                    <a:pt x="1" y="0"/>
                  </a:moveTo>
                  <a:lnTo>
                    <a:pt x="1" y="10884"/>
                  </a:lnTo>
                  <a:lnTo>
                    <a:pt x="10885" y="1088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8"/>
            <p:cNvSpPr/>
            <p:nvPr/>
          </p:nvSpPr>
          <p:spPr>
            <a:xfrm>
              <a:off x="6552862" y="4832401"/>
              <a:ext cx="62552" cy="55590"/>
            </a:xfrm>
            <a:custGeom>
              <a:avLst/>
              <a:gdLst/>
              <a:ahLst/>
              <a:cxnLst/>
              <a:rect l="l" t="t" r="r" b="b"/>
              <a:pathLst>
                <a:path w="12247" h="10884" extrusionOk="0">
                  <a:moveTo>
                    <a:pt x="1" y="0"/>
                  </a:moveTo>
                  <a:lnTo>
                    <a:pt x="1" y="10884"/>
                  </a:lnTo>
                  <a:lnTo>
                    <a:pt x="12247" y="10884"/>
                  </a:lnTo>
                  <a:lnTo>
                    <a:pt x="12247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8"/>
            <p:cNvSpPr/>
            <p:nvPr/>
          </p:nvSpPr>
          <p:spPr>
            <a:xfrm>
              <a:off x="6504240" y="4832401"/>
              <a:ext cx="48649" cy="55590"/>
            </a:xfrm>
            <a:custGeom>
              <a:avLst/>
              <a:gdLst/>
              <a:ahLst/>
              <a:cxnLst/>
              <a:rect l="l" t="t" r="r" b="b"/>
              <a:pathLst>
                <a:path w="9525" h="10884" extrusionOk="0">
                  <a:moveTo>
                    <a:pt x="1" y="0"/>
                  </a:moveTo>
                  <a:lnTo>
                    <a:pt x="1" y="10884"/>
                  </a:lnTo>
                  <a:lnTo>
                    <a:pt x="9525" y="10884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8"/>
            <p:cNvSpPr/>
            <p:nvPr/>
          </p:nvSpPr>
          <p:spPr>
            <a:xfrm>
              <a:off x="6448669" y="4832401"/>
              <a:ext cx="55595" cy="55590"/>
            </a:xfrm>
            <a:custGeom>
              <a:avLst/>
              <a:gdLst/>
              <a:ahLst/>
              <a:cxnLst/>
              <a:rect l="l" t="t" r="r" b="b"/>
              <a:pathLst>
                <a:path w="10885" h="10884" extrusionOk="0">
                  <a:moveTo>
                    <a:pt x="0" y="0"/>
                  </a:moveTo>
                  <a:lnTo>
                    <a:pt x="0" y="10884"/>
                  </a:lnTo>
                  <a:lnTo>
                    <a:pt x="10885" y="1088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8"/>
            <p:cNvSpPr/>
            <p:nvPr/>
          </p:nvSpPr>
          <p:spPr>
            <a:xfrm>
              <a:off x="6386148" y="4832401"/>
              <a:ext cx="62546" cy="55590"/>
            </a:xfrm>
            <a:custGeom>
              <a:avLst/>
              <a:gdLst/>
              <a:ahLst/>
              <a:cxnLst/>
              <a:rect l="l" t="t" r="r" b="b"/>
              <a:pathLst>
                <a:path w="12246" h="10884" extrusionOk="0">
                  <a:moveTo>
                    <a:pt x="1" y="0"/>
                  </a:moveTo>
                  <a:lnTo>
                    <a:pt x="1" y="10884"/>
                  </a:lnTo>
                  <a:lnTo>
                    <a:pt x="12245" y="10884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8"/>
            <p:cNvSpPr/>
            <p:nvPr/>
          </p:nvSpPr>
          <p:spPr>
            <a:xfrm>
              <a:off x="6337521" y="4832401"/>
              <a:ext cx="48649" cy="55590"/>
            </a:xfrm>
            <a:custGeom>
              <a:avLst/>
              <a:gdLst/>
              <a:ahLst/>
              <a:cxnLst/>
              <a:rect l="l" t="t" r="r" b="b"/>
              <a:pathLst>
                <a:path w="9525" h="10884" extrusionOk="0">
                  <a:moveTo>
                    <a:pt x="1" y="0"/>
                  </a:moveTo>
                  <a:lnTo>
                    <a:pt x="1" y="10884"/>
                  </a:lnTo>
                  <a:lnTo>
                    <a:pt x="9525" y="10884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8"/>
            <p:cNvSpPr/>
            <p:nvPr/>
          </p:nvSpPr>
          <p:spPr>
            <a:xfrm>
              <a:off x="6281950" y="4832401"/>
              <a:ext cx="55595" cy="55590"/>
            </a:xfrm>
            <a:custGeom>
              <a:avLst/>
              <a:gdLst/>
              <a:ahLst/>
              <a:cxnLst/>
              <a:rect l="l" t="t" r="r" b="b"/>
              <a:pathLst>
                <a:path w="10885" h="10884" extrusionOk="0">
                  <a:moveTo>
                    <a:pt x="0" y="0"/>
                  </a:moveTo>
                  <a:lnTo>
                    <a:pt x="0" y="10884"/>
                  </a:lnTo>
                  <a:lnTo>
                    <a:pt x="10885" y="1088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8"/>
            <p:cNvSpPr/>
            <p:nvPr/>
          </p:nvSpPr>
          <p:spPr>
            <a:xfrm>
              <a:off x="6219430" y="4832401"/>
              <a:ext cx="62546" cy="55590"/>
            </a:xfrm>
            <a:custGeom>
              <a:avLst/>
              <a:gdLst/>
              <a:ahLst/>
              <a:cxnLst/>
              <a:rect l="l" t="t" r="r" b="b"/>
              <a:pathLst>
                <a:path w="12246" h="10884" extrusionOk="0">
                  <a:moveTo>
                    <a:pt x="0" y="0"/>
                  </a:moveTo>
                  <a:lnTo>
                    <a:pt x="0" y="10884"/>
                  </a:lnTo>
                  <a:lnTo>
                    <a:pt x="12245" y="10884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8"/>
            <p:cNvSpPr/>
            <p:nvPr/>
          </p:nvSpPr>
          <p:spPr>
            <a:xfrm>
              <a:off x="7059967" y="4769881"/>
              <a:ext cx="55600" cy="62546"/>
            </a:xfrm>
            <a:custGeom>
              <a:avLst/>
              <a:gdLst/>
              <a:ahLst/>
              <a:cxnLst/>
              <a:rect l="l" t="t" r="r" b="b"/>
              <a:pathLst>
                <a:path w="10886" h="12246" extrusionOk="0">
                  <a:moveTo>
                    <a:pt x="1" y="1"/>
                  </a:moveTo>
                  <a:lnTo>
                    <a:pt x="1" y="12245"/>
                  </a:lnTo>
                  <a:lnTo>
                    <a:pt x="10885" y="1224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8"/>
            <p:cNvSpPr/>
            <p:nvPr/>
          </p:nvSpPr>
          <p:spPr>
            <a:xfrm>
              <a:off x="7004396" y="4769881"/>
              <a:ext cx="55595" cy="62546"/>
            </a:xfrm>
            <a:custGeom>
              <a:avLst/>
              <a:gdLst/>
              <a:ahLst/>
              <a:cxnLst/>
              <a:rect l="l" t="t" r="r" b="b"/>
              <a:pathLst>
                <a:path w="10885" h="12246" extrusionOk="0">
                  <a:moveTo>
                    <a:pt x="0" y="1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8"/>
            <p:cNvSpPr/>
            <p:nvPr/>
          </p:nvSpPr>
          <p:spPr>
            <a:xfrm>
              <a:off x="6948824" y="4769881"/>
              <a:ext cx="55595" cy="62546"/>
            </a:xfrm>
            <a:custGeom>
              <a:avLst/>
              <a:gdLst/>
              <a:ahLst/>
              <a:cxnLst/>
              <a:rect l="l" t="t" r="r" b="b"/>
              <a:pathLst>
                <a:path w="10885" h="12246" extrusionOk="0">
                  <a:moveTo>
                    <a:pt x="0" y="1"/>
                  </a:moveTo>
                  <a:lnTo>
                    <a:pt x="0" y="12245"/>
                  </a:lnTo>
                  <a:lnTo>
                    <a:pt x="10884" y="12245"/>
                  </a:lnTo>
                  <a:lnTo>
                    <a:pt x="10884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8"/>
            <p:cNvSpPr/>
            <p:nvPr/>
          </p:nvSpPr>
          <p:spPr>
            <a:xfrm>
              <a:off x="6893248" y="4769881"/>
              <a:ext cx="55600" cy="62546"/>
            </a:xfrm>
            <a:custGeom>
              <a:avLst/>
              <a:gdLst/>
              <a:ahLst/>
              <a:cxnLst/>
              <a:rect l="l" t="t" r="r" b="b"/>
              <a:pathLst>
                <a:path w="10886" h="12246" extrusionOk="0">
                  <a:moveTo>
                    <a:pt x="1" y="1"/>
                  </a:moveTo>
                  <a:lnTo>
                    <a:pt x="1" y="12245"/>
                  </a:lnTo>
                  <a:lnTo>
                    <a:pt x="10885" y="1224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8"/>
            <p:cNvSpPr/>
            <p:nvPr/>
          </p:nvSpPr>
          <p:spPr>
            <a:xfrm>
              <a:off x="6837677" y="4769881"/>
              <a:ext cx="55595" cy="62546"/>
            </a:xfrm>
            <a:custGeom>
              <a:avLst/>
              <a:gdLst/>
              <a:ahLst/>
              <a:cxnLst/>
              <a:rect l="l" t="t" r="r" b="b"/>
              <a:pathLst>
                <a:path w="10885" h="12246" extrusionOk="0">
                  <a:moveTo>
                    <a:pt x="0" y="1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8"/>
            <p:cNvSpPr/>
            <p:nvPr/>
          </p:nvSpPr>
          <p:spPr>
            <a:xfrm>
              <a:off x="6782101" y="4769881"/>
              <a:ext cx="55600" cy="62546"/>
            </a:xfrm>
            <a:custGeom>
              <a:avLst/>
              <a:gdLst/>
              <a:ahLst/>
              <a:cxnLst/>
              <a:rect l="l" t="t" r="r" b="b"/>
              <a:pathLst>
                <a:path w="10886" h="12246" extrusionOk="0">
                  <a:moveTo>
                    <a:pt x="1" y="1"/>
                  </a:moveTo>
                  <a:lnTo>
                    <a:pt x="1" y="12245"/>
                  </a:lnTo>
                  <a:lnTo>
                    <a:pt x="10885" y="1224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8"/>
            <p:cNvSpPr/>
            <p:nvPr/>
          </p:nvSpPr>
          <p:spPr>
            <a:xfrm>
              <a:off x="6719586" y="4769881"/>
              <a:ext cx="62541" cy="62546"/>
            </a:xfrm>
            <a:custGeom>
              <a:avLst/>
              <a:gdLst/>
              <a:ahLst/>
              <a:cxnLst/>
              <a:rect l="l" t="t" r="r" b="b"/>
              <a:pathLst>
                <a:path w="12245" h="12246" extrusionOk="0">
                  <a:moveTo>
                    <a:pt x="0" y="1"/>
                  </a:moveTo>
                  <a:lnTo>
                    <a:pt x="0" y="12245"/>
                  </a:lnTo>
                  <a:lnTo>
                    <a:pt x="12245" y="1224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8"/>
            <p:cNvSpPr/>
            <p:nvPr/>
          </p:nvSpPr>
          <p:spPr>
            <a:xfrm>
              <a:off x="6670963" y="4769881"/>
              <a:ext cx="48644" cy="62546"/>
            </a:xfrm>
            <a:custGeom>
              <a:avLst/>
              <a:gdLst/>
              <a:ahLst/>
              <a:cxnLst/>
              <a:rect l="l" t="t" r="r" b="b"/>
              <a:pathLst>
                <a:path w="9524" h="12246" extrusionOk="0">
                  <a:moveTo>
                    <a:pt x="0" y="1"/>
                  </a:moveTo>
                  <a:lnTo>
                    <a:pt x="0" y="12245"/>
                  </a:lnTo>
                  <a:lnTo>
                    <a:pt x="9523" y="1224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8"/>
            <p:cNvSpPr/>
            <p:nvPr/>
          </p:nvSpPr>
          <p:spPr>
            <a:xfrm>
              <a:off x="6615387" y="4769881"/>
              <a:ext cx="55600" cy="62546"/>
            </a:xfrm>
            <a:custGeom>
              <a:avLst/>
              <a:gdLst/>
              <a:ahLst/>
              <a:cxnLst/>
              <a:rect l="l" t="t" r="r" b="b"/>
              <a:pathLst>
                <a:path w="10886" h="12246" extrusionOk="0">
                  <a:moveTo>
                    <a:pt x="1" y="1"/>
                  </a:moveTo>
                  <a:lnTo>
                    <a:pt x="1" y="12245"/>
                  </a:lnTo>
                  <a:lnTo>
                    <a:pt x="10885" y="1224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8"/>
            <p:cNvSpPr/>
            <p:nvPr/>
          </p:nvSpPr>
          <p:spPr>
            <a:xfrm>
              <a:off x="6552862" y="4769881"/>
              <a:ext cx="62552" cy="62546"/>
            </a:xfrm>
            <a:custGeom>
              <a:avLst/>
              <a:gdLst/>
              <a:ahLst/>
              <a:cxnLst/>
              <a:rect l="l" t="t" r="r" b="b"/>
              <a:pathLst>
                <a:path w="12247" h="12246" extrusionOk="0">
                  <a:moveTo>
                    <a:pt x="1" y="1"/>
                  </a:moveTo>
                  <a:lnTo>
                    <a:pt x="1" y="12245"/>
                  </a:lnTo>
                  <a:lnTo>
                    <a:pt x="12247" y="12245"/>
                  </a:lnTo>
                  <a:lnTo>
                    <a:pt x="12247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8"/>
            <p:cNvSpPr/>
            <p:nvPr/>
          </p:nvSpPr>
          <p:spPr>
            <a:xfrm>
              <a:off x="6504240" y="4769881"/>
              <a:ext cx="48649" cy="62546"/>
            </a:xfrm>
            <a:custGeom>
              <a:avLst/>
              <a:gdLst/>
              <a:ahLst/>
              <a:cxnLst/>
              <a:rect l="l" t="t" r="r" b="b"/>
              <a:pathLst>
                <a:path w="9525" h="12246" extrusionOk="0">
                  <a:moveTo>
                    <a:pt x="1" y="1"/>
                  </a:moveTo>
                  <a:lnTo>
                    <a:pt x="1" y="12245"/>
                  </a:lnTo>
                  <a:lnTo>
                    <a:pt x="9525" y="12245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8"/>
            <p:cNvSpPr/>
            <p:nvPr/>
          </p:nvSpPr>
          <p:spPr>
            <a:xfrm>
              <a:off x="6448669" y="4769881"/>
              <a:ext cx="55595" cy="62546"/>
            </a:xfrm>
            <a:custGeom>
              <a:avLst/>
              <a:gdLst/>
              <a:ahLst/>
              <a:cxnLst/>
              <a:rect l="l" t="t" r="r" b="b"/>
              <a:pathLst>
                <a:path w="10885" h="12246" extrusionOk="0">
                  <a:moveTo>
                    <a:pt x="0" y="1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8"/>
            <p:cNvSpPr/>
            <p:nvPr/>
          </p:nvSpPr>
          <p:spPr>
            <a:xfrm>
              <a:off x="6386148" y="4769881"/>
              <a:ext cx="62546" cy="62546"/>
            </a:xfrm>
            <a:custGeom>
              <a:avLst/>
              <a:gdLst/>
              <a:ahLst/>
              <a:cxnLst/>
              <a:rect l="l" t="t" r="r" b="b"/>
              <a:pathLst>
                <a:path w="12246" h="12246" extrusionOk="0">
                  <a:moveTo>
                    <a:pt x="1" y="1"/>
                  </a:moveTo>
                  <a:lnTo>
                    <a:pt x="1" y="12245"/>
                  </a:lnTo>
                  <a:lnTo>
                    <a:pt x="12245" y="1224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8"/>
            <p:cNvSpPr/>
            <p:nvPr/>
          </p:nvSpPr>
          <p:spPr>
            <a:xfrm>
              <a:off x="6337521" y="4769881"/>
              <a:ext cx="48649" cy="62546"/>
            </a:xfrm>
            <a:custGeom>
              <a:avLst/>
              <a:gdLst/>
              <a:ahLst/>
              <a:cxnLst/>
              <a:rect l="l" t="t" r="r" b="b"/>
              <a:pathLst>
                <a:path w="9525" h="12246" extrusionOk="0">
                  <a:moveTo>
                    <a:pt x="1" y="1"/>
                  </a:moveTo>
                  <a:lnTo>
                    <a:pt x="1" y="12245"/>
                  </a:lnTo>
                  <a:lnTo>
                    <a:pt x="9525" y="12245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8"/>
            <p:cNvSpPr/>
            <p:nvPr/>
          </p:nvSpPr>
          <p:spPr>
            <a:xfrm>
              <a:off x="6281950" y="4769881"/>
              <a:ext cx="55595" cy="62546"/>
            </a:xfrm>
            <a:custGeom>
              <a:avLst/>
              <a:gdLst/>
              <a:ahLst/>
              <a:cxnLst/>
              <a:rect l="l" t="t" r="r" b="b"/>
              <a:pathLst>
                <a:path w="10885" h="12246" extrusionOk="0">
                  <a:moveTo>
                    <a:pt x="0" y="1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8"/>
            <p:cNvSpPr/>
            <p:nvPr/>
          </p:nvSpPr>
          <p:spPr>
            <a:xfrm>
              <a:off x="6219430" y="4769881"/>
              <a:ext cx="62546" cy="62546"/>
            </a:xfrm>
            <a:custGeom>
              <a:avLst/>
              <a:gdLst/>
              <a:ahLst/>
              <a:cxnLst/>
              <a:rect l="l" t="t" r="r" b="b"/>
              <a:pathLst>
                <a:path w="12246" h="12246" extrusionOk="0">
                  <a:moveTo>
                    <a:pt x="0" y="1"/>
                  </a:moveTo>
                  <a:lnTo>
                    <a:pt x="0" y="12245"/>
                  </a:lnTo>
                  <a:lnTo>
                    <a:pt x="12245" y="1224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8"/>
            <p:cNvSpPr/>
            <p:nvPr/>
          </p:nvSpPr>
          <p:spPr>
            <a:xfrm>
              <a:off x="7059967" y="4721253"/>
              <a:ext cx="55600" cy="48649"/>
            </a:xfrm>
            <a:custGeom>
              <a:avLst/>
              <a:gdLst/>
              <a:ahLst/>
              <a:cxnLst/>
              <a:rect l="l" t="t" r="r" b="b"/>
              <a:pathLst>
                <a:path w="10886" h="9525" extrusionOk="0">
                  <a:moveTo>
                    <a:pt x="1" y="0"/>
                  </a:moveTo>
                  <a:lnTo>
                    <a:pt x="1" y="9525"/>
                  </a:lnTo>
                  <a:lnTo>
                    <a:pt x="10885" y="952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8"/>
            <p:cNvSpPr/>
            <p:nvPr/>
          </p:nvSpPr>
          <p:spPr>
            <a:xfrm>
              <a:off x="7004396" y="4721253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0"/>
                  </a:moveTo>
                  <a:lnTo>
                    <a:pt x="0" y="9525"/>
                  </a:lnTo>
                  <a:lnTo>
                    <a:pt x="10885" y="952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8"/>
            <p:cNvSpPr/>
            <p:nvPr/>
          </p:nvSpPr>
          <p:spPr>
            <a:xfrm>
              <a:off x="6948824" y="4721253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0"/>
                  </a:moveTo>
                  <a:lnTo>
                    <a:pt x="0" y="9525"/>
                  </a:lnTo>
                  <a:lnTo>
                    <a:pt x="10884" y="9525"/>
                  </a:lnTo>
                  <a:lnTo>
                    <a:pt x="10884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8"/>
            <p:cNvSpPr/>
            <p:nvPr/>
          </p:nvSpPr>
          <p:spPr>
            <a:xfrm>
              <a:off x="6893248" y="4721253"/>
              <a:ext cx="55600" cy="48649"/>
            </a:xfrm>
            <a:custGeom>
              <a:avLst/>
              <a:gdLst/>
              <a:ahLst/>
              <a:cxnLst/>
              <a:rect l="l" t="t" r="r" b="b"/>
              <a:pathLst>
                <a:path w="10886" h="9525" extrusionOk="0">
                  <a:moveTo>
                    <a:pt x="1" y="0"/>
                  </a:moveTo>
                  <a:lnTo>
                    <a:pt x="1" y="9525"/>
                  </a:lnTo>
                  <a:lnTo>
                    <a:pt x="10885" y="952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8"/>
            <p:cNvSpPr/>
            <p:nvPr/>
          </p:nvSpPr>
          <p:spPr>
            <a:xfrm>
              <a:off x="6837677" y="4721253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0"/>
                  </a:moveTo>
                  <a:lnTo>
                    <a:pt x="0" y="9525"/>
                  </a:lnTo>
                  <a:lnTo>
                    <a:pt x="10885" y="952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8"/>
            <p:cNvSpPr/>
            <p:nvPr/>
          </p:nvSpPr>
          <p:spPr>
            <a:xfrm>
              <a:off x="6782101" y="4721253"/>
              <a:ext cx="55600" cy="48649"/>
            </a:xfrm>
            <a:custGeom>
              <a:avLst/>
              <a:gdLst/>
              <a:ahLst/>
              <a:cxnLst/>
              <a:rect l="l" t="t" r="r" b="b"/>
              <a:pathLst>
                <a:path w="10886" h="9525" extrusionOk="0">
                  <a:moveTo>
                    <a:pt x="1" y="0"/>
                  </a:moveTo>
                  <a:lnTo>
                    <a:pt x="1" y="9525"/>
                  </a:lnTo>
                  <a:lnTo>
                    <a:pt x="10885" y="952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8"/>
            <p:cNvSpPr/>
            <p:nvPr/>
          </p:nvSpPr>
          <p:spPr>
            <a:xfrm>
              <a:off x="6719586" y="4721253"/>
              <a:ext cx="62541" cy="48649"/>
            </a:xfrm>
            <a:custGeom>
              <a:avLst/>
              <a:gdLst/>
              <a:ahLst/>
              <a:cxnLst/>
              <a:rect l="l" t="t" r="r" b="b"/>
              <a:pathLst>
                <a:path w="12245" h="9525" extrusionOk="0">
                  <a:moveTo>
                    <a:pt x="0" y="0"/>
                  </a:moveTo>
                  <a:lnTo>
                    <a:pt x="0" y="9525"/>
                  </a:lnTo>
                  <a:lnTo>
                    <a:pt x="12245" y="952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8"/>
            <p:cNvSpPr/>
            <p:nvPr/>
          </p:nvSpPr>
          <p:spPr>
            <a:xfrm>
              <a:off x="6670963" y="4721253"/>
              <a:ext cx="48644" cy="48649"/>
            </a:xfrm>
            <a:custGeom>
              <a:avLst/>
              <a:gdLst/>
              <a:ahLst/>
              <a:cxnLst/>
              <a:rect l="l" t="t" r="r" b="b"/>
              <a:pathLst>
                <a:path w="9524" h="9525" extrusionOk="0">
                  <a:moveTo>
                    <a:pt x="0" y="0"/>
                  </a:moveTo>
                  <a:lnTo>
                    <a:pt x="0" y="9525"/>
                  </a:lnTo>
                  <a:lnTo>
                    <a:pt x="9523" y="9525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8"/>
            <p:cNvSpPr/>
            <p:nvPr/>
          </p:nvSpPr>
          <p:spPr>
            <a:xfrm>
              <a:off x="6615387" y="4721253"/>
              <a:ext cx="55600" cy="48649"/>
            </a:xfrm>
            <a:custGeom>
              <a:avLst/>
              <a:gdLst/>
              <a:ahLst/>
              <a:cxnLst/>
              <a:rect l="l" t="t" r="r" b="b"/>
              <a:pathLst>
                <a:path w="10886" h="9525" extrusionOk="0">
                  <a:moveTo>
                    <a:pt x="1" y="0"/>
                  </a:moveTo>
                  <a:lnTo>
                    <a:pt x="1" y="9525"/>
                  </a:lnTo>
                  <a:lnTo>
                    <a:pt x="10885" y="952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8"/>
            <p:cNvSpPr/>
            <p:nvPr/>
          </p:nvSpPr>
          <p:spPr>
            <a:xfrm>
              <a:off x="6552862" y="4721253"/>
              <a:ext cx="62552" cy="48649"/>
            </a:xfrm>
            <a:custGeom>
              <a:avLst/>
              <a:gdLst/>
              <a:ahLst/>
              <a:cxnLst/>
              <a:rect l="l" t="t" r="r" b="b"/>
              <a:pathLst>
                <a:path w="12247" h="9525" extrusionOk="0">
                  <a:moveTo>
                    <a:pt x="1" y="0"/>
                  </a:moveTo>
                  <a:lnTo>
                    <a:pt x="1" y="9525"/>
                  </a:lnTo>
                  <a:lnTo>
                    <a:pt x="12247" y="9525"/>
                  </a:lnTo>
                  <a:lnTo>
                    <a:pt x="12247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8"/>
            <p:cNvSpPr/>
            <p:nvPr/>
          </p:nvSpPr>
          <p:spPr>
            <a:xfrm>
              <a:off x="6504240" y="4721253"/>
              <a:ext cx="48649" cy="48649"/>
            </a:xfrm>
            <a:custGeom>
              <a:avLst/>
              <a:gdLst/>
              <a:ahLst/>
              <a:cxnLst/>
              <a:rect l="l" t="t" r="r" b="b"/>
              <a:pathLst>
                <a:path w="9525" h="9525" extrusionOk="0">
                  <a:moveTo>
                    <a:pt x="1" y="0"/>
                  </a:moveTo>
                  <a:lnTo>
                    <a:pt x="1" y="9525"/>
                  </a:lnTo>
                  <a:lnTo>
                    <a:pt x="9525" y="9525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8"/>
            <p:cNvSpPr/>
            <p:nvPr/>
          </p:nvSpPr>
          <p:spPr>
            <a:xfrm>
              <a:off x="6448669" y="4721253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0"/>
                  </a:moveTo>
                  <a:lnTo>
                    <a:pt x="0" y="9525"/>
                  </a:lnTo>
                  <a:lnTo>
                    <a:pt x="10885" y="952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8"/>
            <p:cNvSpPr/>
            <p:nvPr/>
          </p:nvSpPr>
          <p:spPr>
            <a:xfrm>
              <a:off x="6386148" y="4721253"/>
              <a:ext cx="62546" cy="48649"/>
            </a:xfrm>
            <a:custGeom>
              <a:avLst/>
              <a:gdLst/>
              <a:ahLst/>
              <a:cxnLst/>
              <a:rect l="l" t="t" r="r" b="b"/>
              <a:pathLst>
                <a:path w="12246" h="9525" extrusionOk="0">
                  <a:moveTo>
                    <a:pt x="1" y="0"/>
                  </a:moveTo>
                  <a:lnTo>
                    <a:pt x="1" y="9525"/>
                  </a:lnTo>
                  <a:lnTo>
                    <a:pt x="12245" y="952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8"/>
            <p:cNvSpPr/>
            <p:nvPr/>
          </p:nvSpPr>
          <p:spPr>
            <a:xfrm>
              <a:off x="6337521" y="4721253"/>
              <a:ext cx="48649" cy="48649"/>
            </a:xfrm>
            <a:custGeom>
              <a:avLst/>
              <a:gdLst/>
              <a:ahLst/>
              <a:cxnLst/>
              <a:rect l="l" t="t" r="r" b="b"/>
              <a:pathLst>
                <a:path w="9525" h="9525" extrusionOk="0">
                  <a:moveTo>
                    <a:pt x="1" y="0"/>
                  </a:moveTo>
                  <a:lnTo>
                    <a:pt x="1" y="9525"/>
                  </a:lnTo>
                  <a:lnTo>
                    <a:pt x="9525" y="9525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8"/>
            <p:cNvSpPr/>
            <p:nvPr/>
          </p:nvSpPr>
          <p:spPr>
            <a:xfrm>
              <a:off x="6281950" y="4721253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0"/>
                  </a:moveTo>
                  <a:lnTo>
                    <a:pt x="0" y="9525"/>
                  </a:lnTo>
                  <a:lnTo>
                    <a:pt x="10885" y="952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8"/>
            <p:cNvSpPr/>
            <p:nvPr/>
          </p:nvSpPr>
          <p:spPr>
            <a:xfrm>
              <a:off x="6219430" y="4721253"/>
              <a:ext cx="62546" cy="48649"/>
            </a:xfrm>
            <a:custGeom>
              <a:avLst/>
              <a:gdLst/>
              <a:ahLst/>
              <a:cxnLst/>
              <a:rect l="l" t="t" r="r" b="b"/>
              <a:pathLst>
                <a:path w="12246" h="9525" extrusionOk="0">
                  <a:moveTo>
                    <a:pt x="0" y="0"/>
                  </a:moveTo>
                  <a:lnTo>
                    <a:pt x="0" y="9525"/>
                  </a:lnTo>
                  <a:lnTo>
                    <a:pt x="12245" y="952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8"/>
            <p:cNvSpPr/>
            <p:nvPr/>
          </p:nvSpPr>
          <p:spPr>
            <a:xfrm>
              <a:off x="7059967" y="4665677"/>
              <a:ext cx="55600" cy="5560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8"/>
            <p:cNvSpPr/>
            <p:nvPr/>
          </p:nvSpPr>
          <p:spPr>
            <a:xfrm>
              <a:off x="7004396" y="4665677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8"/>
            <p:cNvSpPr/>
            <p:nvPr/>
          </p:nvSpPr>
          <p:spPr>
            <a:xfrm>
              <a:off x="6948824" y="4665677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4" y="10885"/>
                  </a:lnTo>
                  <a:lnTo>
                    <a:pt x="10884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8"/>
            <p:cNvSpPr/>
            <p:nvPr/>
          </p:nvSpPr>
          <p:spPr>
            <a:xfrm>
              <a:off x="6893248" y="4665677"/>
              <a:ext cx="55600" cy="5560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8"/>
            <p:cNvSpPr/>
            <p:nvPr/>
          </p:nvSpPr>
          <p:spPr>
            <a:xfrm>
              <a:off x="6837677" y="4665677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8"/>
            <p:cNvSpPr/>
            <p:nvPr/>
          </p:nvSpPr>
          <p:spPr>
            <a:xfrm>
              <a:off x="6782101" y="4665677"/>
              <a:ext cx="55600" cy="5560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8"/>
            <p:cNvSpPr/>
            <p:nvPr/>
          </p:nvSpPr>
          <p:spPr>
            <a:xfrm>
              <a:off x="6719586" y="4665677"/>
              <a:ext cx="62541" cy="55600"/>
            </a:xfrm>
            <a:custGeom>
              <a:avLst/>
              <a:gdLst/>
              <a:ahLst/>
              <a:cxnLst/>
              <a:rect l="l" t="t" r="r" b="b"/>
              <a:pathLst>
                <a:path w="1224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8"/>
            <p:cNvSpPr/>
            <p:nvPr/>
          </p:nvSpPr>
          <p:spPr>
            <a:xfrm>
              <a:off x="6670963" y="4665677"/>
              <a:ext cx="48644" cy="55600"/>
            </a:xfrm>
            <a:custGeom>
              <a:avLst/>
              <a:gdLst/>
              <a:ahLst/>
              <a:cxnLst/>
              <a:rect l="l" t="t" r="r" b="b"/>
              <a:pathLst>
                <a:path w="9524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9523" y="1088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8"/>
            <p:cNvSpPr/>
            <p:nvPr/>
          </p:nvSpPr>
          <p:spPr>
            <a:xfrm>
              <a:off x="6615387" y="4665677"/>
              <a:ext cx="55600" cy="5560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8"/>
            <p:cNvSpPr/>
            <p:nvPr/>
          </p:nvSpPr>
          <p:spPr>
            <a:xfrm>
              <a:off x="6552862" y="4665677"/>
              <a:ext cx="62552" cy="55600"/>
            </a:xfrm>
            <a:custGeom>
              <a:avLst/>
              <a:gdLst/>
              <a:ahLst/>
              <a:cxnLst/>
              <a:rect l="l" t="t" r="r" b="b"/>
              <a:pathLst>
                <a:path w="12247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2247" y="10885"/>
                  </a:lnTo>
                  <a:lnTo>
                    <a:pt x="12247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8"/>
            <p:cNvSpPr/>
            <p:nvPr/>
          </p:nvSpPr>
          <p:spPr>
            <a:xfrm>
              <a:off x="6504240" y="4665677"/>
              <a:ext cx="48649" cy="55600"/>
            </a:xfrm>
            <a:custGeom>
              <a:avLst/>
              <a:gdLst/>
              <a:ahLst/>
              <a:cxnLst/>
              <a:rect l="l" t="t" r="r" b="b"/>
              <a:pathLst>
                <a:path w="9525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9525" y="10885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8"/>
            <p:cNvSpPr/>
            <p:nvPr/>
          </p:nvSpPr>
          <p:spPr>
            <a:xfrm>
              <a:off x="6448669" y="4665677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8"/>
            <p:cNvSpPr/>
            <p:nvPr/>
          </p:nvSpPr>
          <p:spPr>
            <a:xfrm>
              <a:off x="6386148" y="4665677"/>
              <a:ext cx="62546" cy="55600"/>
            </a:xfrm>
            <a:custGeom>
              <a:avLst/>
              <a:gdLst/>
              <a:ahLst/>
              <a:cxnLst/>
              <a:rect l="l" t="t" r="r" b="b"/>
              <a:pathLst>
                <a:path w="1224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8"/>
            <p:cNvSpPr/>
            <p:nvPr/>
          </p:nvSpPr>
          <p:spPr>
            <a:xfrm>
              <a:off x="6337521" y="4665677"/>
              <a:ext cx="48649" cy="55600"/>
            </a:xfrm>
            <a:custGeom>
              <a:avLst/>
              <a:gdLst/>
              <a:ahLst/>
              <a:cxnLst/>
              <a:rect l="l" t="t" r="r" b="b"/>
              <a:pathLst>
                <a:path w="9525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9525" y="10885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8"/>
            <p:cNvSpPr/>
            <p:nvPr/>
          </p:nvSpPr>
          <p:spPr>
            <a:xfrm>
              <a:off x="6281950" y="4665677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8"/>
            <p:cNvSpPr/>
            <p:nvPr/>
          </p:nvSpPr>
          <p:spPr>
            <a:xfrm>
              <a:off x="6219430" y="4665677"/>
              <a:ext cx="62546" cy="55600"/>
            </a:xfrm>
            <a:custGeom>
              <a:avLst/>
              <a:gdLst/>
              <a:ahLst/>
              <a:cxnLst/>
              <a:rect l="l" t="t" r="r" b="b"/>
              <a:pathLst>
                <a:path w="12246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8"/>
            <p:cNvSpPr/>
            <p:nvPr/>
          </p:nvSpPr>
          <p:spPr>
            <a:xfrm>
              <a:off x="7059967" y="4603162"/>
              <a:ext cx="55600" cy="62541"/>
            </a:xfrm>
            <a:custGeom>
              <a:avLst/>
              <a:gdLst/>
              <a:ahLst/>
              <a:cxnLst/>
              <a:rect l="l" t="t" r="r" b="b"/>
              <a:pathLst>
                <a:path w="10886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8"/>
            <p:cNvSpPr/>
            <p:nvPr/>
          </p:nvSpPr>
          <p:spPr>
            <a:xfrm>
              <a:off x="7004396" y="4603162"/>
              <a:ext cx="55595" cy="62541"/>
            </a:xfrm>
            <a:custGeom>
              <a:avLst/>
              <a:gdLst/>
              <a:ahLst/>
              <a:cxnLst/>
              <a:rect l="l" t="t" r="r" b="b"/>
              <a:pathLst>
                <a:path w="10885" h="12245" extrusionOk="0">
                  <a:moveTo>
                    <a:pt x="0" y="0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8"/>
            <p:cNvSpPr/>
            <p:nvPr/>
          </p:nvSpPr>
          <p:spPr>
            <a:xfrm>
              <a:off x="6948824" y="4603162"/>
              <a:ext cx="55595" cy="62541"/>
            </a:xfrm>
            <a:custGeom>
              <a:avLst/>
              <a:gdLst/>
              <a:ahLst/>
              <a:cxnLst/>
              <a:rect l="l" t="t" r="r" b="b"/>
              <a:pathLst>
                <a:path w="10885" h="12245" extrusionOk="0">
                  <a:moveTo>
                    <a:pt x="0" y="0"/>
                  </a:moveTo>
                  <a:lnTo>
                    <a:pt x="0" y="12245"/>
                  </a:lnTo>
                  <a:lnTo>
                    <a:pt x="10884" y="12245"/>
                  </a:lnTo>
                  <a:lnTo>
                    <a:pt x="10884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8"/>
            <p:cNvSpPr/>
            <p:nvPr/>
          </p:nvSpPr>
          <p:spPr>
            <a:xfrm>
              <a:off x="6893248" y="4603162"/>
              <a:ext cx="55600" cy="62541"/>
            </a:xfrm>
            <a:custGeom>
              <a:avLst/>
              <a:gdLst/>
              <a:ahLst/>
              <a:cxnLst/>
              <a:rect l="l" t="t" r="r" b="b"/>
              <a:pathLst>
                <a:path w="10886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8"/>
            <p:cNvSpPr/>
            <p:nvPr/>
          </p:nvSpPr>
          <p:spPr>
            <a:xfrm>
              <a:off x="6837677" y="4603162"/>
              <a:ext cx="55595" cy="62541"/>
            </a:xfrm>
            <a:custGeom>
              <a:avLst/>
              <a:gdLst/>
              <a:ahLst/>
              <a:cxnLst/>
              <a:rect l="l" t="t" r="r" b="b"/>
              <a:pathLst>
                <a:path w="10885" h="12245" extrusionOk="0">
                  <a:moveTo>
                    <a:pt x="0" y="0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8"/>
            <p:cNvSpPr/>
            <p:nvPr/>
          </p:nvSpPr>
          <p:spPr>
            <a:xfrm>
              <a:off x="6782101" y="4603162"/>
              <a:ext cx="55600" cy="62541"/>
            </a:xfrm>
            <a:custGeom>
              <a:avLst/>
              <a:gdLst/>
              <a:ahLst/>
              <a:cxnLst/>
              <a:rect l="l" t="t" r="r" b="b"/>
              <a:pathLst>
                <a:path w="10886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8"/>
            <p:cNvSpPr/>
            <p:nvPr/>
          </p:nvSpPr>
          <p:spPr>
            <a:xfrm>
              <a:off x="6719586" y="4603162"/>
              <a:ext cx="62541" cy="62541"/>
            </a:xfrm>
            <a:custGeom>
              <a:avLst/>
              <a:gdLst/>
              <a:ahLst/>
              <a:cxnLst/>
              <a:rect l="l" t="t" r="r" b="b"/>
              <a:pathLst>
                <a:path w="12245" h="12245" extrusionOk="0">
                  <a:moveTo>
                    <a:pt x="0" y="0"/>
                  </a:moveTo>
                  <a:lnTo>
                    <a:pt x="0" y="12245"/>
                  </a:lnTo>
                  <a:lnTo>
                    <a:pt x="12245" y="1224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8"/>
            <p:cNvSpPr/>
            <p:nvPr/>
          </p:nvSpPr>
          <p:spPr>
            <a:xfrm>
              <a:off x="6670963" y="4603162"/>
              <a:ext cx="48644" cy="62541"/>
            </a:xfrm>
            <a:custGeom>
              <a:avLst/>
              <a:gdLst/>
              <a:ahLst/>
              <a:cxnLst/>
              <a:rect l="l" t="t" r="r" b="b"/>
              <a:pathLst>
                <a:path w="9524" h="12245" extrusionOk="0">
                  <a:moveTo>
                    <a:pt x="0" y="0"/>
                  </a:moveTo>
                  <a:lnTo>
                    <a:pt x="0" y="12245"/>
                  </a:lnTo>
                  <a:lnTo>
                    <a:pt x="9523" y="12245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8"/>
            <p:cNvSpPr/>
            <p:nvPr/>
          </p:nvSpPr>
          <p:spPr>
            <a:xfrm>
              <a:off x="6615387" y="4603162"/>
              <a:ext cx="55600" cy="62541"/>
            </a:xfrm>
            <a:custGeom>
              <a:avLst/>
              <a:gdLst/>
              <a:ahLst/>
              <a:cxnLst/>
              <a:rect l="l" t="t" r="r" b="b"/>
              <a:pathLst>
                <a:path w="10886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8"/>
            <p:cNvSpPr/>
            <p:nvPr/>
          </p:nvSpPr>
          <p:spPr>
            <a:xfrm>
              <a:off x="6552862" y="4603162"/>
              <a:ext cx="62552" cy="62541"/>
            </a:xfrm>
            <a:custGeom>
              <a:avLst/>
              <a:gdLst/>
              <a:ahLst/>
              <a:cxnLst/>
              <a:rect l="l" t="t" r="r" b="b"/>
              <a:pathLst>
                <a:path w="12247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12247" y="12245"/>
                  </a:lnTo>
                  <a:lnTo>
                    <a:pt x="12247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8"/>
            <p:cNvSpPr/>
            <p:nvPr/>
          </p:nvSpPr>
          <p:spPr>
            <a:xfrm>
              <a:off x="6504240" y="4603162"/>
              <a:ext cx="48649" cy="62541"/>
            </a:xfrm>
            <a:custGeom>
              <a:avLst/>
              <a:gdLst/>
              <a:ahLst/>
              <a:cxnLst/>
              <a:rect l="l" t="t" r="r" b="b"/>
              <a:pathLst>
                <a:path w="9525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9525" y="12245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8"/>
            <p:cNvSpPr/>
            <p:nvPr/>
          </p:nvSpPr>
          <p:spPr>
            <a:xfrm>
              <a:off x="6448669" y="4603162"/>
              <a:ext cx="55595" cy="62541"/>
            </a:xfrm>
            <a:custGeom>
              <a:avLst/>
              <a:gdLst/>
              <a:ahLst/>
              <a:cxnLst/>
              <a:rect l="l" t="t" r="r" b="b"/>
              <a:pathLst>
                <a:path w="10885" h="12245" extrusionOk="0">
                  <a:moveTo>
                    <a:pt x="0" y="0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8"/>
            <p:cNvSpPr/>
            <p:nvPr/>
          </p:nvSpPr>
          <p:spPr>
            <a:xfrm>
              <a:off x="6386148" y="4603162"/>
              <a:ext cx="62546" cy="62541"/>
            </a:xfrm>
            <a:custGeom>
              <a:avLst/>
              <a:gdLst/>
              <a:ahLst/>
              <a:cxnLst/>
              <a:rect l="l" t="t" r="r" b="b"/>
              <a:pathLst>
                <a:path w="12246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12245" y="1224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8"/>
            <p:cNvSpPr/>
            <p:nvPr/>
          </p:nvSpPr>
          <p:spPr>
            <a:xfrm>
              <a:off x="6337521" y="4603162"/>
              <a:ext cx="48649" cy="62541"/>
            </a:xfrm>
            <a:custGeom>
              <a:avLst/>
              <a:gdLst/>
              <a:ahLst/>
              <a:cxnLst/>
              <a:rect l="l" t="t" r="r" b="b"/>
              <a:pathLst>
                <a:path w="9525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9525" y="12245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8"/>
            <p:cNvSpPr/>
            <p:nvPr/>
          </p:nvSpPr>
          <p:spPr>
            <a:xfrm>
              <a:off x="6281950" y="4603162"/>
              <a:ext cx="55595" cy="62541"/>
            </a:xfrm>
            <a:custGeom>
              <a:avLst/>
              <a:gdLst/>
              <a:ahLst/>
              <a:cxnLst/>
              <a:rect l="l" t="t" r="r" b="b"/>
              <a:pathLst>
                <a:path w="10885" h="12245" extrusionOk="0">
                  <a:moveTo>
                    <a:pt x="0" y="0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8"/>
            <p:cNvSpPr/>
            <p:nvPr/>
          </p:nvSpPr>
          <p:spPr>
            <a:xfrm>
              <a:off x="6219430" y="4603162"/>
              <a:ext cx="62546" cy="62541"/>
            </a:xfrm>
            <a:custGeom>
              <a:avLst/>
              <a:gdLst/>
              <a:ahLst/>
              <a:cxnLst/>
              <a:rect l="l" t="t" r="r" b="b"/>
              <a:pathLst>
                <a:path w="12246" h="12245" extrusionOk="0">
                  <a:moveTo>
                    <a:pt x="0" y="0"/>
                  </a:moveTo>
                  <a:lnTo>
                    <a:pt x="0" y="12245"/>
                  </a:lnTo>
                  <a:lnTo>
                    <a:pt x="12245" y="1224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8"/>
            <p:cNvSpPr/>
            <p:nvPr/>
          </p:nvSpPr>
          <p:spPr>
            <a:xfrm>
              <a:off x="7059967" y="4554534"/>
              <a:ext cx="55600" cy="48649"/>
            </a:xfrm>
            <a:custGeom>
              <a:avLst/>
              <a:gdLst/>
              <a:ahLst/>
              <a:cxnLst/>
              <a:rect l="l" t="t" r="r" b="b"/>
              <a:pathLst>
                <a:path w="10886" h="9525" extrusionOk="0">
                  <a:moveTo>
                    <a:pt x="1" y="0"/>
                  </a:moveTo>
                  <a:lnTo>
                    <a:pt x="1" y="9524"/>
                  </a:lnTo>
                  <a:lnTo>
                    <a:pt x="10885" y="952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8"/>
            <p:cNvSpPr/>
            <p:nvPr/>
          </p:nvSpPr>
          <p:spPr>
            <a:xfrm>
              <a:off x="7004396" y="4554534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0"/>
                  </a:moveTo>
                  <a:lnTo>
                    <a:pt x="0" y="9524"/>
                  </a:lnTo>
                  <a:lnTo>
                    <a:pt x="10885" y="952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8"/>
            <p:cNvSpPr/>
            <p:nvPr/>
          </p:nvSpPr>
          <p:spPr>
            <a:xfrm>
              <a:off x="6948824" y="4554534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0"/>
                  </a:moveTo>
                  <a:lnTo>
                    <a:pt x="0" y="9524"/>
                  </a:lnTo>
                  <a:lnTo>
                    <a:pt x="10884" y="9524"/>
                  </a:lnTo>
                  <a:lnTo>
                    <a:pt x="10884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8"/>
            <p:cNvSpPr/>
            <p:nvPr/>
          </p:nvSpPr>
          <p:spPr>
            <a:xfrm>
              <a:off x="6893248" y="4554534"/>
              <a:ext cx="55600" cy="48649"/>
            </a:xfrm>
            <a:custGeom>
              <a:avLst/>
              <a:gdLst/>
              <a:ahLst/>
              <a:cxnLst/>
              <a:rect l="l" t="t" r="r" b="b"/>
              <a:pathLst>
                <a:path w="10886" h="9525" extrusionOk="0">
                  <a:moveTo>
                    <a:pt x="1" y="0"/>
                  </a:moveTo>
                  <a:lnTo>
                    <a:pt x="1" y="9524"/>
                  </a:lnTo>
                  <a:lnTo>
                    <a:pt x="10885" y="952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8"/>
            <p:cNvSpPr/>
            <p:nvPr/>
          </p:nvSpPr>
          <p:spPr>
            <a:xfrm>
              <a:off x="6837677" y="4554534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0"/>
                  </a:moveTo>
                  <a:lnTo>
                    <a:pt x="0" y="9524"/>
                  </a:lnTo>
                  <a:lnTo>
                    <a:pt x="10885" y="952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8"/>
            <p:cNvSpPr/>
            <p:nvPr/>
          </p:nvSpPr>
          <p:spPr>
            <a:xfrm>
              <a:off x="6782101" y="4554534"/>
              <a:ext cx="55600" cy="48649"/>
            </a:xfrm>
            <a:custGeom>
              <a:avLst/>
              <a:gdLst/>
              <a:ahLst/>
              <a:cxnLst/>
              <a:rect l="l" t="t" r="r" b="b"/>
              <a:pathLst>
                <a:path w="10886" h="9525" extrusionOk="0">
                  <a:moveTo>
                    <a:pt x="1" y="0"/>
                  </a:moveTo>
                  <a:lnTo>
                    <a:pt x="1" y="9524"/>
                  </a:lnTo>
                  <a:lnTo>
                    <a:pt x="10885" y="952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8"/>
            <p:cNvSpPr/>
            <p:nvPr/>
          </p:nvSpPr>
          <p:spPr>
            <a:xfrm>
              <a:off x="6719586" y="4554534"/>
              <a:ext cx="62541" cy="48649"/>
            </a:xfrm>
            <a:custGeom>
              <a:avLst/>
              <a:gdLst/>
              <a:ahLst/>
              <a:cxnLst/>
              <a:rect l="l" t="t" r="r" b="b"/>
              <a:pathLst>
                <a:path w="12245" h="9525" extrusionOk="0">
                  <a:moveTo>
                    <a:pt x="0" y="0"/>
                  </a:moveTo>
                  <a:lnTo>
                    <a:pt x="0" y="9524"/>
                  </a:lnTo>
                  <a:lnTo>
                    <a:pt x="12245" y="9524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8"/>
            <p:cNvSpPr/>
            <p:nvPr/>
          </p:nvSpPr>
          <p:spPr>
            <a:xfrm>
              <a:off x="6670963" y="4554534"/>
              <a:ext cx="48644" cy="48649"/>
            </a:xfrm>
            <a:custGeom>
              <a:avLst/>
              <a:gdLst/>
              <a:ahLst/>
              <a:cxnLst/>
              <a:rect l="l" t="t" r="r" b="b"/>
              <a:pathLst>
                <a:path w="9524" h="9525" extrusionOk="0">
                  <a:moveTo>
                    <a:pt x="0" y="0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8"/>
            <p:cNvSpPr/>
            <p:nvPr/>
          </p:nvSpPr>
          <p:spPr>
            <a:xfrm>
              <a:off x="6615387" y="4554534"/>
              <a:ext cx="55600" cy="48649"/>
            </a:xfrm>
            <a:custGeom>
              <a:avLst/>
              <a:gdLst/>
              <a:ahLst/>
              <a:cxnLst/>
              <a:rect l="l" t="t" r="r" b="b"/>
              <a:pathLst>
                <a:path w="10886" h="9525" extrusionOk="0">
                  <a:moveTo>
                    <a:pt x="1" y="0"/>
                  </a:moveTo>
                  <a:lnTo>
                    <a:pt x="1" y="9524"/>
                  </a:lnTo>
                  <a:lnTo>
                    <a:pt x="10885" y="952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8"/>
            <p:cNvSpPr/>
            <p:nvPr/>
          </p:nvSpPr>
          <p:spPr>
            <a:xfrm>
              <a:off x="6552862" y="4554534"/>
              <a:ext cx="62552" cy="48649"/>
            </a:xfrm>
            <a:custGeom>
              <a:avLst/>
              <a:gdLst/>
              <a:ahLst/>
              <a:cxnLst/>
              <a:rect l="l" t="t" r="r" b="b"/>
              <a:pathLst>
                <a:path w="12247" h="9525" extrusionOk="0">
                  <a:moveTo>
                    <a:pt x="1" y="0"/>
                  </a:moveTo>
                  <a:lnTo>
                    <a:pt x="1" y="9524"/>
                  </a:lnTo>
                  <a:lnTo>
                    <a:pt x="12247" y="9524"/>
                  </a:lnTo>
                  <a:lnTo>
                    <a:pt x="12247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8"/>
            <p:cNvSpPr/>
            <p:nvPr/>
          </p:nvSpPr>
          <p:spPr>
            <a:xfrm>
              <a:off x="6504240" y="4554534"/>
              <a:ext cx="48649" cy="48649"/>
            </a:xfrm>
            <a:custGeom>
              <a:avLst/>
              <a:gdLst/>
              <a:ahLst/>
              <a:cxnLst/>
              <a:rect l="l" t="t" r="r" b="b"/>
              <a:pathLst>
                <a:path w="9525" h="9525" extrusionOk="0">
                  <a:moveTo>
                    <a:pt x="1" y="0"/>
                  </a:moveTo>
                  <a:lnTo>
                    <a:pt x="1" y="9524"/>
                  </a:lnTo>
                  <a:lnTo>
                    <a:pt x="9525" y="9524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8"/>
            <p:cNvSpPr/>
            <p:nvPr/>
          </p:nvSpPr>
          <p:spPr>
            <a:xfrm>
              <a:off x="6448669" y="4554534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0"/>
                  </a:moveTo>
                  <a:lnTo>
                    <a:pt x="0" y="9524"/>
                  </a:lnTo>
                  <a:lnTo>
                    <a:pt x="10885" y="952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8"/>
            <p:cNvSpPr/>
            <p:nvPr/>
          </p:nvSpPr>
          <p:spPr>
            <a:xfrm>
              <a:off x="6386148" y="4554534"/>
              <a:ext cx="62546" cy="48649"/>
            </a:xfrm>
            <a:custGeom>
              <a:avLst/>
              <a:gdLst/>
              <a:ahLst/>
              <a:cxnLst/>
              <a:rect l="l" t="t" r="r" b="b"/>
              <a:pathLst>
                <a:path w="12246" h="9525" extrusionOk="0">
                  <a:moveTo>
                    <a:pt x="1" y="0"/>
                  </a:moveTo>
                  <a:lnTo>
                    <a:pt x="1" y="9524"/>
                  </a:lnTo>
                  <a:lnTo>
                    <a:pt x="12245" y="9524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8"/>
            <p:cNvSpPr/>
            <p:nvPr/>
          </p:nvSpPr>
          <p:spPr>
            <a:xfrm>
              <a:off x="6337521" y="4554534"/>
              <a:ext cx="48649" cy="48649"/>
            </a:xfrm>
            <a:custGeom>
              <a:avLst/>
              <a:gdLst/>
              <a:ahLst/>
              <a:cxnLst/>
              <a:rect l="l" t="t" r="r" b="b"/>
              <a:pathLst>
                <a:path w="9525" h="9525" extrusionOk="0">
                  <a:moveTo>
                    <a:pt x="1" y="0"/>
                  </a:moveTo>
                  <a:lnTo>
                    <a:pt x="1" y="9524"/>
                  </a:lnTo>
                  <a:lnTo>
                    <a:pt x="9525" y="9524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8"/>
            <p:cNvSpPr/>
            <p:nvPr/>
          </p:nvSpPr>
          <p:spPr>
            <a:xfrm>
              <a:off x="6281950" y="4554534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0"/>
                  </a:moveTo>
                  <a:lnTo>
                    <a:pt x="0" y="9524"/>
                  </a:lnTo>
                  <a:lnTo>
                    <a:pt x="10885" y="952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8"/>
            <p:cNvSpPr/>
            <p:nvPr/>
          </p:nvSpPr>
          <p:spPr>
            <a:xfrm>
              <a:off x="6219430" y="4554534"/>
              <a:ext cx="62546" cy="48649"/>
            </a:xfrm>
            <a:custGeom>
              <a:avLst/>
              <a:gdLst/>
              <a:ahLst/>
              <a:cxnLst/>
              <a:rect l="l" t="t" r="r" b="b"/>
              <a:pathLst>
                <a:path w="12246" h="9525" extrusionOk="0">
                  <a:moveTo>
                    <a:pt x="0" y="0"/>
                  </a:moveTo>
                  <a:lnTo>
                    <a:pt x="0" y="9524"/>
                  </a:lnTo>
                  <a:lnTo>
                    <a:pt x="12245" y="9524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8"/>
            <p:cNvSpPr/>
            <p:nvPr/>
          </p:nvSpPr>
          <p:spPr>
            <a:xfrm>
              <a:off x="7059967" y="4498958"/>
              <a:ext cx="55600" cy="5560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8"/>
            <p:cNvSpPr/>
            <p:nvPr/>
          </p:nvSpPr>
          <p:spPr>
            <a:xfrm>
              <a:off x="7115543" y="4776825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8"/>
            <p:cNvSpPr/>
            <p:nvPr/>
          </p:nvSpPr>
          <p:spPr>
            <a:xfrm>
              <a:off x="7115543" y="4728197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1"/>
                  </a:moveTo>
                  <a:lnTo>
                    <a:pt x="0" y="9525"/>
                  </a:lnTo>
                  <a:lnTo>
                    <a:pt x="10885" y="952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8"/>
            <p:cNvSpPr/>
            <p:nvPr/>
          </p:nvSpPr>
          <p:spPr>
            <a:xfrm>
              <a:off x="7115543" y="4665677"/>
              <a:ext cx="55595" cy="62546"/>
            </a:xfrm>
            <a:custGeom>
              <a:avLst/>
              <a:gdLst/>
              <a:ahLst/>
              <a:cxnLst/>
              <a:rect l="l" t="t" r="r" b="b"/>
              <a:pathLst>
                <a:path w="10885" h="12246" extrusionOk="0">
                  <a:moveTo>
                    <a:pt x="0" y="1"/>
                  </a:moveTo>
                  <a:lnTo>
                    <a:pt x="0" y="12246"/>
                  </a:lnTo>
                  <a:lnTo>
                    <a:pt x="10885" y="12246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8"/>
            <p:cNvSpPr/>
            <p:nvPr/>
          </p:nvSpPr>
          <p:spPr>
            <a:xfrm>
              <a:off x="7115543" y="4610106"/>
              <a:ext cx="55595" cy="55595"/>
            </a:xfrm>
            <a:custGeom>
              <a:avLst/>
              <a:gdLst/>
              <a:ahLst/>
              <a:cxnLst/>
              <a:rect l="l" t="t" r="r" b="b"/>
              <a:pathLst>
                <a:path w="10885" h="10885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8"/>
            <p:cNvSpPr/>
            <p:nvPr/>
          </p:nvSpPr>
          <p:spPr>
            <a:xfrm>
              <a:off x="7115543" y="4561478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0"/>
                  </a:moveTo>
                  <a:lnTo>
                    <a:pt x="0" y="9525"/>
                  </a:lnTo>
                  <a:lnTo>
                    <a:pt x="10885" y="952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8"/>
            <p:cNvSpPr/>
            <p:nvPr/>
          </p:nvSpPr>
          <p:spPr>
            <a:xfrm>
              <a:off x="7004396" y="4498958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8"/>
            <p:cNvSpPr/>
            <p:nvPr/>
          </p:nvSpPr>
          <p:spPr>
            <a:xfrm>
              <a:off x="6948824" y="4498958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4" y="10885"/>
                  </a:lnTo>
                  <a:lnTo>
                    <a:pt x="10884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8"/>
            <p:cNvSpPr/>
            <p:nvPr/>
          </p:nvSpPr>
          <p:spPr>
            <a:xfrm>
              <a:off x="6893248" y="4498958"/>
              <a:ext cx="55600" cy="5560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8"/>
            <p:cNvSpPr/>
            <p:nvPr/>
          </p:nvSpPr>
          <p:spPr>
            <a:xfrm>
              <a:off x="6837677" y="4498958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8"/>
            <p:cNvSpPr/>
            <p:nvPr/>
          </p:nvSpPr>
          <p:spPr>
            <a:xfrm>
              <a:off x="6782101" y="4498958"/>
              <a:ext cx="55600" cy="5560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8"/>
            <p:cNvSpPr/>
            <p:nvPr/>
          </p:nvSpPr>
          <p:spPr>
            <a:xfrm>
              <a:off x="6719586" y="4498958"/>
              <a:ext cx="62541" cy="55600"/>
            </a:xfrm>
            <a:custGeom>
              <a:avLst/>
              <a:gdLst/>
              <a:ahLst/>
              <a:cxnLst/>
              <a:rect l="l" t="t" r="r" b="b"/>
              <a:pathLst>
                <a:path w="1224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8"/>
            <p:cNvSpPr/>
            <p:nvPr/>
          </p:nvSpPr>
          <p:spPr>
            <a:xfrm>
              <a:off x="6670963" y="4498958"/>
              <a:ext cx="48644" cy="55600"/>
            </a:xfrm>
            <a:custGeom>
              <a:avLst/>
              <a:gdLst/>
              <a:ahLst/>
              <a:cxnLst/>
              <a:rect l="l" t="t" r="r" b="b"/>
              <a:pathLst>
                <a:path w="9524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9523" y="1088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8"/>
            <p:cNvSpPr/>
            <p:nvPr/>
          </p:nvSpPr>
          <p:spPr>
            <a:xfrm>
              <a:off x="6615387" y="4498958"/>
              <a:ext cx="55600" cy="5560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8"/>
            <p:cNvSpPr/>
            <p:nvPr/>
          </p:nvSpPr>
          <p:spPr>
            <a:xfrm>
              <a:off x="6552862" y="4498958"/>
              <a:ext cx="62552" cy="55600"/>
            </a:xfrm>
            <a:custGeom>
              <a:avLst/>
              <a:gdLst/>
              <a:ahLst/>
              <a:cxnLst/>
              <a:rect l="l" t="t" r="r" b="b"/>
              <a:pathLst>
                <a:path w="12247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2247" y="10885"/>
                  </a:lnTo>
                  <a:lnTo>
                    <a:pt x="12247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8"/>
            <p:cNvSpPr/>
            <p:nvPr/>
          </p:nvSpPr>
          <p:spPr>
            <a:xfrm>
              <a:off x="6504240" y="4498958"/>
              <a:ext cx="48649" cy="55600"/>
            </a:xfrm>
            <a:custGeom>
              <a:avLst/>
              <a:gdLst/>
              <a:ahLst/>
              <a:cxnLst/>
              <a:rect l="l" t="t" r="r" b="b"/>
              <a:pathLst>
                <a:path w="9525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9525" y="10885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8"/>
            <p:cNvSpPr/>
            <p:nvPr/>
          </p:nvSpPr>
          <p:spPr>
            <a:xfrm>
              <a:off x="6448669" y="4498958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8"/>
            <p:cNvSpPr/>
            <p:nvPr/>
          </p:nvSpPr>
          <p:spPr>
            <a:xfrm>
              <a:off x="6386148" y="4498958"/>
              <a:ext cx="62546" cy="55600"/>
            </a:xfrm>
            <a:custGeom>
              <a:avLst/>
              <a:gdLst/>
              <a:ahLst/>
              <a:cxnLst/>
              <a:rect l="l" t="t" r="r" b="b"/>
              <a:pathLst>
                <a:path w="1224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8"/>
            <p:cNvSpPr/>
            <p:nvPr/>
          </p:nvSpPr>
          <p:spPr>
            <a:xfrm>
              <a:off x="6337521" y="4498958"/>
              <a:ext cx="48649" cy="55600"/>
            </a:xfrm>
            <a:custGeom>
              <a:avLst/>
              <a:gdLst/>
              <a:ahLst/>
              <a:cxnLst/>
              <a:rect l="l" t="t" r="r" b="b"/>
              <a:pathLst>
                <a:path w="9525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9525" y="10885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8"/>
            <p:cNvSpPr/>
            <p:nvPr/>
          </p:nvSpPr>
          <p:spPr>
            <a:xfrm>
              <a:off x="6281950" y="4498958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8"/>
            <p:cNvSpPr/>
            <p:nvPr/>
          </p:nvSpPr>
          <p:spPr>
            <a:xfrm>
              <a:off x="6219430" y="4498958"/>
              <a:ext cx="62546" cy="55600"/>
            </a:xfrm>
            <a:custGeom>
              <a:avLst/>
              <a:gdLst/>
              <a:ahLst/>
              <a:cxnLst/>
              <a:rect l="l" t="t" r="r" b="b"/>
              <a:pathLst>
                <a:path w="12246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8"/>
            <p:cNvSpPr/>
            <p:nvPr/>
          </p:nvSpPr>
          <p:spPr>
            <a:xfrm>
              <a:off x="6552862" y="4436437"/>
              <a:ext cx="62552" cy="62546"/>
            </a:xfrm>
            <a:custGeom>
              <a:avLst/>
              <a:gdLst/>
              <a:ahLst/>
              <a:cxnLst/>
              <a:rect l="l" t="t" r="r" b="b"/>
              <a:pathLst>
                <a:path w="12247" h="12246" extrusionOk="0">
                  <a:moveTo>
                    <a:pt x="1" y="1"/>
                  </a:moveTo>
                  <a:lnTo>
                    <a:pt x="1" y="12246"/>
                  </a:lnTo>
                  <a:lnTo>
                    <a:pt x="12247" y="12246"/>
                  </a:lnTo>
                  <a:lnTo>
                    <a:pt x="12247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8"/>
            <p:cNvSpPr/>
            <p:nvPr/>
          </p:nvSpPr>
          <p:spPr>
            <a:xfrm>
              <a:off x="6504240" y="4436437"/>
              <a:ext cx="48649" cy="62546"/>
            </a:xfrm>
            <a:custGeom>
              <a:avLst/>
              <a:gdLst/>
              <a:ahLst/>
              <a:cxnLst/>
              <a:rect l="l" t="t" r="r" b="b"/>
              <a:pathLst>
                <a:path w="9525" h="12246" extrusionOk="0">
                  <a:moveTo>
                    <a:pt x="1" y="1"/>
                  </a:moveTo>
                  <a:lnTo>
                    <a:pt x="1" y="12246"/>
                  </a:lnTo>
                  <a:lnTo>
                    <a:pt x="9525" y="12246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8"/>
            <p:cNvSpPr/>
            <p:nvPr/>
          </p:nvSpPr>
          <p:spPr>
            <a:xfrm>
              <a:off x="6448669" y="4436437"/>
              <a:ext cx="55595" cy="62546"/>
            </a:xfrm>
            <a:custGeom>
              <a:avLst/>
              <a:gdLst/>
              <a:ahLst/>
              <a:cxnLst/>
              <a:rect l="l" t="t" r="r" b="b"/>
              <a:pathLst>
                <a:path w="10885" h="12246" extrusionOk="0">
                  <a:moveTo>
                    <a:pt x="0" y="1"/>
                  </a:moveTo>
                  <a:lnTo>
                    <a:pt x="0" y="12246"/>
                  </a:lnTo>
                  <a:lnTo>
                    <a:pt x="10885" y="12246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8"/>
            <p:cNvSpPr/>
            <p:nvPr/>
          </p:nvSpPr>
          <p:spPr>
            <a:xfrm>
              <a:off x="6386148" y="4436437"/>
              <a:ext cx="62546" cy="62546"/>
            </a:xfrm>
            <a:custGeom>
              <a:avLst/>
              <a:gdLst/>
              <a:ahLst/>
              <a:cxnLst/>
              <a:rect l="l" t="t" r="r" b="b"/>
              <a:pathLst>
                <a:path w="12246" h="12246" extrusionOk="0">
                  <a:moveTo>
                    <a:pt x="1" y="1"/>
                  </a:moveTo>
                  <a:lnTo>
                    <a:pt x="1" y="12246"/>
                  </a:lnTo>
                  <a:lnTo>
                    <a:pt x="12245" y="12246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8"/>
            <p:cNvSpPr/>
            <p:nvPr/>
          </p:nvSpPr>
          <p:spPr>
            <a:xfrm>
              <a:off x="6337521" y="4436437"/>
              <a:ext cx="48649" cy="62546"/>
            </a:xfrm>
            <a:custGeom>
              <a:avLst/>
              <a:gdLst/>
              <a:ahLst/>
              <a:cxnLst/>
              <a:rect l="l" t="t" r="r" b="b"/>
              <a:pathLst>
                <a:path w="9525" h="12246" extrusionOk="0">
                  <a:moveTo>
                    <a:pt x="1" y="1"/>
                  </a:moveTo>
                  <a:lnTo>
                    <a:pt x="1" y="12246"/>
                  </a:lnTo>
                  <a:lnTo>
                    <a:pt x="9525" y="12246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8"/>
            <p:cNvSpPr/>
            <p:nvPr/>
          </p:nvSpPr>
          <p:spPr>
            <a:xfrm>
              <a:off x="6281950" y="4436437"/>
              <a:ext cx="55595" cy="62546"/>
            </a:xfrm>
            <a:custGeom>
              <a:avLst/>
              <a:gdLst/>
              <a:ahLst/>
              <a:cxnLst/>
              <a:rect l="l" t="t" r="r" b="b"/>
              <a:pathLst>
                <a:path w="10885" h="12246" extrusionOk="0">
                  <a:moveTo>
                    <a:pt x="0" y="1"/>
                  </a:moveTo>
                  <a:lnTo>
                    <a:pt x="0" y="12246"/>
                  </a:lnTo>
                  <a:lnTo>
                    <a:pt x="10885" y="12246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8"/>
            <p:cNvSpPr/>
            <p:nvPr/>
          </p:nvSpPr>
          <p:spPr>
            <a:xfrm>
              <a:off x="6219430" y="4436437"/>
              <a:ext cx="62546" cy="62546"/>
            </a:xfrm>
            <a:custGeom>
              <a:avLst/>
              <a:gdLst/>
              <a:ahLst/>
              <a:cxnLst/>
              <a:rect l="l" t="t" r="r" b="b"/>
              <a:pathLst>
                <a:path w="12246" h="12246" extrusionOk="0">
                  <a:moveTo>
                    <a:pt x="0" y="1"/>
                  </a:moveTo>
                  <a:lnTo>
                    <a:pt x="0" y="12246"/>
                  </a:lnTo>
                  <a:lnTo>
                    <a:pt x="12245" y="12246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8"/>
            <p:cNvSpPr/>
            <p:nvPr/>
          </p:nvSpPr>
          <p:spPr>
            <a:xfrm>
              <a:off x="6552862" y="4387810"/>
              <a:ext cx="62552" cy="48649"/>
            </a:xfrm>
            <a:custGeom>
              <a:avLst/>
              <a:gdLst/>
              <a:ahLst/>
              <a:cxnLst/>
              <a:rect l="l" t="t" r="r" b="b"/>
              <a:pathLst>
                <a:path w="12247" h="9525" extrusionOk="0">
                  <a:moveTo>
                    <a:pt x="1" y="1"/>
                  </a:moveTo>
                  <a:lnTo>
                    <a:pt x="1" y="9525"/>
                  </a:lnTo>
                  <a:lnTo>
                    <a:pt x="12247" y="9525"/>
                  </a:lnTo>
                  <a:lnTo>
                    <a:pt x="12247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8"/>
            <p:cNvSpPr/>
            <p:nvPr/>
          </p:nvSpPr>
          <p:spPr>
            <a:xfrm>
              <a:off x="6504240" y="4387810"/>
              <a:ext cx="48649" cy="48649"/>
            </a:xfrm>
            <a:custGeom>
              <a:avLst/>
              <a:gdLst/>
              <a:ahLst/>
              <a:cxnLst/>
              <a:rect l="l" t="t" r="r" b="b"/>
              <a:pathLst>
                <a:path w="9525" h="9525" extrusionOk="0">
                  <a:moveTo>
                    <a:pt x="1" y="1"/>
                  </a:moveTo>
                  <a:lnTo>
                    <a:pt x="1" y="9525"/>
                  </a:lnTo>
                  <a:lnTo>
                    <a:pt x="9525" y="9525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8"/>
            <p:cNvSpPr/>
            <p:nvPr/>
          </p:nvSpPr>
          <p:spPr>
            <a:xfrm>
              <a:off x="6448669" y="4387810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1"/>
                  </a:moveTo>
                  <a:lnTo>
                    <a:pt x="0" y="9525"/>
                  </a:lnTo>
                  <a:lnTo>
                    <a:pt x="10885" y="952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8"/>
            <p:cNvSpPr/>
            <p:nvPr/>
          </p:nvSpPr>
          <p:spPr>
            <a:xfrm>
              <a:off x="6386148" y="4387810"/>
              <a:ext cx="62546" cy="48649"/>
            </a:xfrm>
            <a:custGeom>
              <a:avLst/>
              <a:gdLst/>
              <a:ahLst/>
              <a:cxnLst/>
              <a:rect l="l" t="t" r="r" b="b"/>
              <a:pathLst>
                <a:path w="12246" h="9525" extrusionOk="0">
                  <a:moveTo>
                    <a:pt x="1" y="1"/>
                  </a:moveTo>
                  <a:lnTo>
                    <a:pt x="1" y="9525"/>
                  </a:lnTo>
                  <a:lnTo>
                    <a:pt x="12245" y="952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8"/>
            <p:cNvSpPr/>
            <p:nvPr/>
          </p:nvSpPr>
          <p:spPr>
            <a:xfrm>
              <a:off x="6337521" y="4387810"/>
              <a:ext cx="48649" cy="48649"/>
            </a:xfrm>
            <a:custGeom>
              <a:avLst/>
              <a:gdLst/>
              <a:ahLst/>
              <a:cxnLst/>
              <a:rect l="l" t="t" r="r" b="b"/>
              <a:pathLst>
                <a:path w="9525" h="9525" extrusionOk="0">
                  <a:moveTo>
                    <a:pt x="1" y="1"/>
                  </a:moveTo>
                  <a:lnTo>
                    <a:pt x="1" y="9525"/>
                  </a:lnTo>
                  <a:lnTo>
                    <a:pt x="9525" y="9525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8"/>
            <p:cNvSpPr/>
            <p:nvPr/>
          </p:nvSpPr>
          <p:spPr>
            <a:xfrm>
              <a:off x="6281950" y="4387810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1"/>
                  </a:moveTo>
                  <a:lnTo>
                    <a:pt x="0" y="9525"/>
                  </a:lnTo>
                  <a:lnTo>
                    <a:pt x="10885" y="952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8"/>
            <p:cNvSpPr/>
            <p:nvPr/>
          </p:nvSpPr>
          <p:spPr>
            <a:xfrm>
              <a:off x="6219430" y="4387810"/>
              <a:ext cx="62546" cy="48649"/>
            </a:xfrm>
            <a:custGeom>
              <a:avLst/>
              <a:gdLst/>
              <a:ahLst/>
              <a:cxnLst/>
              <a:rect l="l" t="t" r="r" b="b"/>
              <a:pathLst>
                <a:path w="12246" h="9525" extrusionOk="0">
                  <a:moveTo>
                    <a:pt x="0" y="1"/>
                  </a:moveTo>
                  <a:lnTo>
                    <a:pt x="0" y="9525"/>
                  </a:lnTo>
                  <a:lnTo>
                    <a:pt x="12245" y="952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8"/>
            <p:cNvSpPr/>
            <p:nvPr/>
          </p:nvSpPr>
          <p:spPr>
            <a:xfrm>
              <a:off x="6163859" y="4387810"/>
              <a:ext cx="55595" cy="62546"/>
            </a:xfrm>
            <a:custGeom>
              <a:avLst/>
              <a:gdLst/>
              <a:ahLst/>
              <a:cxnLst/>
              <a:rect l="l" t="t" r="r" b="b"/>
              <a:pathLst>
                <a:path w="10885" h="12246" extrusionOk="0">
                  <a:moveTo>
                    <a:pt x="0" y="1"/>
                  </a:moveTo>
                  <a:lnTo>
                    <a:pt x="0" y="12245"/>
                  </a:lnTo>
                  <a:lnTo>
                    <a:pt x="10884" y="12245"/>
                  </a:lnTo>
                  <a:lnTo>
                    <a:pt x="10884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8"/>
            <p:cNvSpPr/>
            <p:nvPr/>
          </p:nvSpPr>
          <p:spPr>
            <a:xfrm>
              <a:off x="6163859" y="4450330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0"/>
                  </a:moveTo>
                  <a:lnTo>
                    <a:pt x="0" y="9525"/>
                  </a:lnTo>
                  <a:lnTo>
                    <a:pt x="10884" y="9525"/>
                  </a:lnTo>
                  <a:lnTo>
                    <a:pt x="10884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8"/>
            <p:cNvSpPr/>
            <p:nvPr/>
          </p:nvSpPr>
          <p:spPr>
            <a:xfrm>
              <a:off x="6163859" y="4498958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4" y="10885"/>
                  </a:lnTo>
                  <a:lnTo>
                    <a:pt x="10884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8"/>
            <p:cNvSpPr/>
            <p:nvPr/>
          </p:nvSpPr>
          <p:spPr>
            <a:xfrm>
              <a:off x="6163859" y="4554534"/>
              <a:ext cx="55595" cy="55595"/>
            </a:xfrm>
            <a:custGeom>
              <a:avLst/>
              <a:gdLst/>
              <a:ahLst/>
              <a:cxnLst/>
              <a:rect l="l" t="t" r="r" b="b"/>
              <a:pathLst>
                <a:path w="10885" h="10885" extrusionOk="0">
                  <a:moveTo>
                    <a:pt x="0" y="0"/>
                  </a:moveTo>
                  <a:lnTo>
                    <a:pt x="0" y="10885"/>
                  </a:lnTo>
                  <a:lnTo>
                    <a:pt x="10884" y="10885"/>
                  </a:lnTo>
                  <a:lnTo>
                    <a:pt x="10884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8"/>
            <p:cNvSpPr/>
            <p:nvPr/>
          </p:nvSpPr>
          <p:spPr>
            <a:xfrm>
              <a:off x="6163859" y="4610106"/>
              <a:ext cx="55595" cy="55595"/>
            </a:xfrm>
            <a:custGeom>
              <a:avLst/>
              <a:gdLst/>
              <a:ahLst/>
              <a:cxnLst/>
              <a:rect l="l" t="t" r="r" b="b"/>
              <a:pathLst>
                <a:path w="10885" h="10885" extrusionOk="0">
                  <a:moveTo>
                    <a:pt x="0" y="1"/>
                  </a:moveTo>
                  <a:lnTo>
                    <a:pt x="0" y="10885"/>
                  </a:lnTo>
                  <a:lnTo>
                    <a:pt x="10884" y="10885"/>
                  </a:lnTo>
                  <a:lnTo>
                    <a:pt x="10884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8"/>
            <p:cNvSpPr/>
            <p:nvPr/>
          </p:nvSpPr>
          <p:spPr>
            <a:xfrm>
              <a:off x="6163859" y="4665677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4" y="10885"/>
                  </a:lnTo>
                  <a:lnTo>
                    <a:pt x="10884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8"/>
            <p:cNvSpPr/>
            <p:nvPr/>
          </p:nvSpPr>
          <p:spPr>
            <a:xfrm>
              <a:off x="6163859" y="4721253"/>
              <a:ext cx="55595" cy="55595"/>
            </a:xfrm>
            <a:custGeom>
              <a:avLst/>
              <a:gdLst/>
              <a:ahLst/>
              <a:cxnLst/>
              <a:rect l="l" t="t" r="r" b="b"/>
              <a:pathLst>
                <a:path w="10885" h="10885" extrusionOk="0">
                  <a:moveTo>
                    <a:pt x="0" y="0"/>
                  </a:moveTo>
                  <a:lnTo>
                    <a:pt x="0" y="10885"/>
                  </a:lnTo>
                  <a:lnTo>
                    <a:pt x="10884" y="10885"/>
                  </a:lnTo>
                  <a:lnTo>
                    <a:pt x="10884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8"/>
            <p:cNvSpPr/>
            <p:nvPr/>
          </p:nvSpPr>
          <p:spPr>
            <a:xfrm>
              <a:off x="6163859" y="4776825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4" y="10885"/>
                  </a:lnTo>
                  <a:lnTo>
                    <a:pt x="10884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8"/>
            <p:cNvSpPr/>
            <p:nvPr/>
          </p:nvSpPr>
          <p:spPr>
            <a:xfrm>
              <a:off x="6552862" y="4325295"/>
              <a:ext cx="62552" cy="62541"/>
            </a:xfrm>
            <a:custGeom>
              <a:avLst/>
              <a:gdLst/>
              <a:ahLst/>
              <a:cxnLst/>
              <a:rect l="l" t="t" r="r" b="b"/>
              <a:pathLst>
                <a:path w="12247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12247" y="12245"/>
                  </a:lnTo>
                  <a:lnTo>
                    <a:pt x="12247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8"/>
            <p:cNvSpPr/>
            <p:nvPr/>
          </p:nvSpPr>
          <p:spPr>
            <a:xfrm>
              <a:off x="6504240" y="4325295"/>
              <a:ext cx="48649" cy="62541"/>
            </a:xfrm>
            <a:custGeom>
              <a:avLst/>
              <a:gdLst/>
              <a:ahLst/>
              <a:cxnLst/>
              <a:rect l="l" t="t" r="r" b="b"/>
              <a:pathLst>
                <a:path w="9525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9525" y="12245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8"/>
            <p:cNvSpPr/>
            <p:nvPr/>
          </p:nvSpPr>
          <p:spPr>
            <a:xfrm>
              <a:off x="6448669" y="4325295"/>
              <a:ext cx="55595" cy="62541"/>
            </a:xfrm>
            <a:custGeom>
              <a:avLst/>
              <a:gdLst/>
              <a:ahLst/>
              <a:cxnLst/>
              <a:rect l="l" t="t" r="r" b="b"/>
              <a:pathLst>
                <a:path w="10885" h="12245" extrusionOk="0">
                  <a:moveTo>
                    <a:pt x="0" y="0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8"/>
            <p:cNvSpPr/>
            <p:nvPr/>
          </p:nvSpPr>
          <p:spPr>
            <a:xfrm>
              <a:off x="6386148" y="4325295"/>
              <a:ext cx="62546" cy="62541"/>
            </a:xfrm>
            <a:custGeom>
              <a:avLst/>
              <a:gdLst/>
              <a:ahLst/>
              <a:cxnLst/>
              <a:rect l="l" t="t" r="r" b="b"/>
              <a:pathLst>
                <a:path w="12246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12245" y="1224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8"/>
            <p:cNvSpPr/>
            <p:nvPr/>
          </p:nvSpPr>
          <p:spPr>
            <a:xfrm>
              <a:off x="6337521" y="4325295"/>
              <a:ext cx="48649" cy="62541"/>
            </a:xfrm>
            <a:custGeom>
              <a:avLst/>
              <a:gdLst/>
              <a:ahLst/>
              <a:cxnLst/>
              <a:rect l="l" t="t" r="r" b="b"/>
              <a:pathLst>
                <a:path w="9525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9525" y="12245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8"/>
            <p:cNvSpPr/>
            <p:nvPr/>
          </p:nvSpPr>
          <p:spPr>
            <a:xfrm>
              <a:off x="6281950" y="4325295"/>
              <a:ext cx="55595" cy="62541"/>
            </a:xfrm>
            <a:custGeom>
              <a:avLst/>
              <a:gdLst/>
              <a:ahLst/>
              <a:cxnLst/>
              <a:rect l="l" t="t" r="r" b="b"/>
              <a:pathLst>
                <a:path w="10885" h="12245" extrusionOk="0">
                  <a:moveTo>
                    <a:pt x="0" y="0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8"/>
            <p:cNvSpPr/>
            <p:nvPr/>
          </p:nvSpPr>
          <p:spPr>
            <a:xfrm>
              <a:off x="6219430" y="4325295"/>
              <a:ext cx="62546" cy="62541"/>
            </a:xfrm>
            <a:custGeom>
              <a:avLst/>
              <a:gdLst/>
              <a:ahLst/>
              <a:cxnLst/>
              <a:rect l="l" t="t" r="r" b="b"/>
              <a:pathLst>
                <a:path w="12246" h="12245" extrusionOk="0">
                  <a:moveTo>
                    <a:pt x="0" y="0"/>
                  </a:moveTo>
                  <a:lnTo>
                    <a:pt x="0" y="12245"/>
                  </a:lnTo>
                  <a:lnTo>
                    <a:pt x="12245" y="1224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17" name="Google Shape;1117;p8"/>
          <p:cNvSpPr/>
          <p:nvPr/>
        </p:nvSpPr>
        <p:spPr>
          <a:xfrm>
            <a:off x="319350" y="243900"/>
            <a:ext cx="8505300" cy="46557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8" name="Google Shape;1118;p8"/>
          <p:cNvSpPr txBox="1">
            <a:spLocks noGrp="1"/>
          </p:cNvSpPr>
          <p:nvPr>
            <p:ph type="title"/>
          </p:nvPr>
        </p:nvSpPr>
        <p:spPr>
          <a:xfrm>
            <a:off x="1812600" y="1266825"/>
            <a:ext cx="5518800" cy="260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1119" name="Google Shape;1119;p8"/>
          <p:cNvGrpSpPr/>
          <p:nvPr/>
        </p:nvGrpSpPr>
        <p:grpSpPr>
          <a:xfrm>
            <a:off x="7398069" y="2977147"/>
            <a:ext cx="1128443" cy="564218"/>
            <a:chOff x="311697" y="-12"/>
            <a:chExt cx="4437449" cy="2218709"/>
          </a:xfrm>
        </p:grpSpPr>
        <p:sp>
          <p:nvSpPr>
            <p:cNvPr id="1120" name="Google Shape;1120;p8"/>
            <p:cNvSpPr/>
            <p:nvPr/>
          </p:nvSpPr>
          <p:spPr>
            <a:xfrm>
              <a:off x="2400974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8"/>
            <p:cNvSpPr/>
            <p:nvPr/>
          </p:nvSpPr>
          <p:spPr>
            <a:xfrm>
              <a:off x="2253074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8"/>
            <p:cNvSpPr/>
            <p:nvPr/>
          </p:nvSpPr>
          <p:spPr>
            <a:xfrm>
              <a:off x="208667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8"/>
            <p:cNvSpPr/>
            <p:nvPr/>
          </p:nvSpPr>
          <p:spPr>
            <a:xfrm>
              <a:off x="195724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8"/>
            <p:cNvSpPr/>
            <p:nvPr/>
          </p:nvSpPr>
          <p:spPr>
            <a:xfrm>
              <a:off x="1790857" y="2070781"/>
              <a:ext cx="166400" cy="147916"/>
            </a:xfrm>
            <a:custGeom>
              <a:avLst/>
              <a:gdLst/>
              <a:ahLst/>
              <a:cxnLst/>
              <a:rect l="l" t="t" r="r" b="b"/>
              <a:pathLst>
                <a:path w="1071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8"/>
            <p:cNvSpPr/>
            <p:nvPr/>
          </p:nvSpPr>
          <p:spPr>
            <a:xfrm>
              <a:off x="164291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8"/>
            <p:cNvSpPr/>
            <p:nvPr/>
          </p:nvSpPr>
          <p:spPr>
            <a:xfrm>
              <a:off x="1513494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8"/>
            <p:cNvSpPr/>
            <p:nvPr/>
          </p:nvSpPr>
          <p:spPr>
            <a:xfrm>
              <a:off x="134709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8"/>
            <p:cNvSpPr/>
            <p:nvPr/>
          </p:nvSpPr>
          <p:spPr>
            <a:xfrm>
              <a:off x="119917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8"/>
            <p:cNvSpPr/>
            <p:nvPr/>
          </p:nvSpPr>
          <p:spPr>
            <a:xfrm>
              <a:off x="1069761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8"/>
            <p:cNvSpPr/>
            <p:nvPr/>
          </p:nvSpPr>
          <p:spPr>
            <a:xfrm>
              <a:off x="903361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8"/>
            <p:cNvSpPr/>
            <p:nvPr/>
          </p:nvSpPr>
          <p:spPr>
            <a:xfrm>
              <a:off x="755430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8"/>
            <p:cNvSpPr/>
            <p:nvPr/>
          </p:nvSpPr>
          <p:spPr>
            <a:xfrm>
              <a:off x="625998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8"/>
            <p:cNvSpPr/>
            <p:nvPr/>
          </p:nvSpPr>
          <p:spPr>
            <a:xfrm>
              <a:off x="2400974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8"/>
            <p:cNvSpPr/>
            <p:nvPr/>
          </p:nvSpPr>
          <p:spPr>
            <a:xfrm>
              <a:off x="225307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8"/>
            <p:cNvSpPr/>
            <p:nvPr/>
          </p:nvSpPr>
          <p:spPr>
            <a:xfrm>
              <a:off x="208667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8"/>
            <p:cNvSpPr/>
            <p:nvPr/>
          </p:nvSpPr>
          <p:spPr>
            <a:xfrm>
              <a:off x="195724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8"/>
            <p:cNvSpPr/>
            <p:nvPr/>
          </p:nvSpPr>
          <p:spPr>
            <a:xfrm>
              <a:off x="1790857" y="192286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8"/>
            <p:cNvSpPr/>
            <p:nvPr/>
          </p:nvSpPr>
          <p:spPr>
            <a:xfrm>
              <a:off x="164291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8"/>
            <p:cNvSpPr/>
            <p:nvPr/>
          </p:nvSpPr>
          <p:spPr>
            <a:xfrm>
              <a:off x="1513494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8"/>
            <p:cNvSpPr/>
            <p:nvPr/>
          </p:nvSpPr>
          <p:spPr>
            <a:xfrm>
              <a:off x="134709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8"/>
            <p:cNvSpPr/>
            <p:nvPr/>
          </p:nvSpPr>
          <p:spPr>
            <a:xfrm>
              <a:off x="119917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8"/>
            <p:cNvSpPr/>
            <p:nvPr/>
          </p:nvSpPr>
          <p:spPr>
            <a:xfrm>
              <a:off x="1069761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8"/>
            <p:cNvSpPr/>
            <p:nvPr/>
          </p:nvSpPr>
          <p:spPr>
            <a:xfrm>
              <a:off x="903361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8"/>
            <p:cNvSpPr/>
            <p:nvPr/>
          </p:nvSpPr>
          <p:spPr>
            <a:xfrm>
              <a:off x="755430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8"/>
            <p:cNvSpPr/>
            <p:nvPr/>
          </p:nvSpPr>
          <p:spPr>
            <a:xfrm>
              <a:off x="625998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8"/>
            <p:cNvSpPr/>
            <p:nvPr/>
          </p:nvSpPr>
          <p:spPr>
            <a:xfrm>
              <a:off x="459598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8"/>
            <p:cNvSpPr/>
            <p:nvPr/>
          </p:nvSpPr>
          <p:spPr>
            <a:xfrm>
              <a:off x="311697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8"/>
            <p:cNvSpPr/>
            <p:nvPr/>
          </p:nvSpPr>
          <p:spPr>
            <a:xfrm>
              <a:off x="2400974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8"/>
            <p:cNvSpPr/>
            <p:nvPr/>
          </p:nvSpPr>
          <p:spPr>
            <a:xfrm>
              <a:off x="225307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8"/>
            <p:cNvSpPr/>
            <p:nvPr/>
          </p:nvSpPr>
          <p:spPr>
            <a:xfrm>
              <a:off x="208667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8"/>
            <p:cNvSpPr/>
            <p:nvPr/>
          </p:nvSpPr>
          <p:spPr>
            <a:xfrm>
              <a:off x="195724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8"/>
            <p:cNvSpPr/>
            <p:nvPr/>
          </p:nvSpPr>
          <p:spPr>
            <a:xfrm>
              <a:off x="1790857" y="175648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8"/>
            <p:cNvSpPr/>
            <p:nvPr/>
          </p:nvSpPr>
          <p:spPr>
            <a:xfrm>
              <a:off x="164291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8"/>
            <p:cNvSpPr/>
            <p:nvPr/>
          </p:nvSpPr>
          <p:spPr>
            <a:xfrm>
              <a:off x="1513494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8"/>
            <p:cNvSpPr/>
            <p:nvPr/>
          </p:nvSpPr>
          <p:spPr>
            <a:xfrm>
              <a:off x="134709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8"/>
            <p:cNvSpPr/>
            <p:nvPr/>
          </p:nvSpPr>
          <p:spPr>
            <a:xfrm>
              <a:off x="119917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8"/>
            <p:cNvSpPr/>
            <p:nvPr/>
          </p:nvSpPr>
          <p:spPr>
            <a:xfrm>
              <a:off x="1069761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8"/>
            <p:cNvSpPr/>
            <p:nvPr/>
          </p:nvSpPr>
          <p:spPr>
            <a:xfrm>
              <a:off x="903361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8"/>
            <p:cNvSpPr/>
            <p:nvPr/>
          </p:nvSpPr>
          <p:spPr>
            <a:xfrm>
              <a:off x="755430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8"/>
            <p:cNvSpPr/>
            <p:nvPr/>
          </p:nvSpPr>
          <p:spPr>
            <a:xfrm>
              <a:off x="625998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8"/>
            <p:cNvSpPr/>
            <p:nvPr/>
          </p:nvSpPr>
          <p:spPr>
            <a:xfrm>
              <a:off x="459598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8"/>
            <p:cNvSpPr/>
            <p:nvPr/>
          </p:nvSpPr>
          <p:spPr>
            <a:xfrm>
              <a:off x="311697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8"/>
            <p:cNvSpPr/>
            <p:nvPr/>
          </p:nvSpPr>
          <p:spPr>
            <a:xfrm>
              <a:off x="2400974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8"/>
            <p:cNvSpPr/>
            <p:nvPr/>
          </p:nvSpPr>
          <p:spPr>
            <a:xfrm>
              <a:off x="225307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8"/>
            <p:cNvSpPr/>
            <p:nvPr/>
          </p:nvSpPr>
          <p:spPr>
            <a:xfrm>
              <a:off x="208667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8"/>
            <p:cNvSpPr/>
            <p:nvPr/>
          </p:nvSpPr>
          <p:spPr>
            <a:xfrm>
              <a:off x="195724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8"/>
            <p:cNvSpPr/>
            <p:nvPr/>
          </p:nvSpPr>
          <p:spPr>
            <a:xfrm>
              <a:off x="1790857" y="162704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8"/>
            <p:cNvSpPr/>
            <p:nvPr/>
          </p:nvSpPr>
          <p:spPr>
            <a:xfrm>
              <a:off x="164291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8"/>
            <p:cNvSpPr/>
            <p:nvPr/>
          </p:nvSpPr>
          <p:spPr>
            <a:xfrm>
              <a:off x="1513494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8"/>
            <p:cNvSpPr/>
            <p:nvPr/>
          </p:nvSpPr>
          <p:spPr>
            <a:xfrm>
              <a:off x="134709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8"/>
            <p:cNvSpPr/>
            <p:nvPr/>
          </p:nvSpPr>
          <p:spPr>
            <a:xfrm>
              <a:off x="119917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8"/>
            <p:cNvSpPr/>
            <p:nvPr/>
          </p:nvSpPr>
          <p:spPr>
            <a:xfrm>
              <a:off x="1069761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8"/>
            <p:cNvSpPr/>
            <p:nvPr/>
          </p:nvSpPr>
          <p:spPr>
            <a:xfrm>
              <a:off x="903361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8"/>
            <p:cNvSpPr/>
            <p:nvPr/>
          </p:nvSpPr>
          <p:spPr>
            <a:xfrm>
              <a:off x="755430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8"/>
            <p:cNvSpPr/>
            <p:nvPr/>
          </p:nvSpPr>
          <p:spPr>
            <a:xfrm>
              <a:off x="625998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8"/>
            <p:cNvSpPr/>
            <p:nvPr/>
          </p:nvSpPr>
          <p:spPr>
            <a:xfrm>
              <a:off x="459598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8"/>
            <p:cNvSpPr/>
            <p:nvPr/>
          </p:nvSpPr>
          <p:spPr>
            <a:xfrm>
              <a:off x="311697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8"/>
            <p:cNvSpPr/>
            <p:nvPr/>
          </p:nvSpPr>
          <p:spPr>
            <a:xfrm>
              <a:off x="2400974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8"/>
            <p:cNvSpPr/>
            <p:nvPr/>
          </p:nvSpPr>
          <p:spPr>
            <a:xfrm>
              <a:off x="225307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8"/>
            <p:cNvSpPr/>
            <p:nvPr/>
          </p:nvSpPr>
          <p:spPr>
            <a:xfrm>
              <a:off x="208667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8"/>
            <p:cNvSpPr/>
            <p:nvPr/>
          </p:nvSpPr>
          <p:spPr>
            <a:xfrm>
              <a:off x="195724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8"/>
            <p:cNvSpPr/>
            <p:nvPr/>
          </p:nvSpPr>
          <p:spPr>
            <a:xfrm>
              <a:off x="1790857" y="1460633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8"/>
            <p:cNvSpPr/>
            <p:nvPr/>
          </p:nvSpPr>
          <p:spPr>
            <a:xfrm>
              <a:off x="164291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8"/>
            <p:cNvSpPr/>
            <p:nvPr/>
          </p:nvSpPr>
          <p:spPr>
            <a:xfrm>
              <a:off x="1513494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8"/>
            <p:cNvSpPr/>
            <p:nvPr/>
          </p:nvSpPr>
          <p:spPr>
            <a:xfrm>
              <a:off x="134709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8"/>
            <p:cNvSpPr/>
            <p:nvPr/>
          </p:nvSpPr>
          <p:spPr>
            <a:xfrm>
              <a:off x="119917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8"/>
            <p:cNvSpPr/>
            <p:nvPr/>
          </p:nvSpPr>
          <p:spPr>
            <a:xfrm>
              <a:off x="1069761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8"/>
            <p:cNvSpPr/>
            <p:nvPr/>
          </p:nvSpPr>
          <p:spPr>
            <a:xfrm>
              <a:off x="903361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8"/>
            <p:cNvSpPr/>
            <p:nvPr/>
          </p:nvSpPr>
          <p:spPr>
            <a:xfrm>
              <a:off x="755430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8"/>
            <p:cNvSpPr/>
            <p:nvPr/>
          </p:nvSpPr>
          <p:spPr>
            <a:xfrm>
              <a:off x="625998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8"/>
            <p:cNvSpPr/>
            <p:nvPr/>
          </p:nvSpPr>
          <p:spPr>
            <a:xfrm>
              <a:off x="459598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8"/>
            <p:cNvSpPr/>
            <p:nvPr/>
          </p:nvSpPr>
          <p:spPr>
            <a:xfrm>
              <a:off x="311697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8"/>
            <p:cNvSpPr/>
            <p:nvPr/>
          </p:nvSpPr>
          <p:spPr>
            <a:xfrm>
              <a:off x="2400974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8"/>
            <p:cNvSpPr/>
            <p:nvPr/>
          </p:nvSpPr>
          <p:spPr>
            <a:xfrm>
              <a:off x="225307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8"/>
            <p:cNvSpPr/>
            <p:nvPr/>
          </p:nvSpPr>
          <p:spPr>
            <a:xfrm>
              <a:off x="208667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8"/>
            <p:cNvSpPr/>
            <p:nvPr/>
          </p:nvSpPr>
          <p:spPr>
            <a:xfrm>
              <a:off x="195724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8"/>
            <p:cNvSpPr/>
            <p:nvPr/>
          </p:nvSpPr>
          <p:spPr>
            <a:xfrm>
              <a:off x="1790857" y="1331201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8"/>
            <p:cNvSpPr/>
            <p:nvPr/>
          </p:nvSpPr>
          <p:spPr>
            <a:xfrm>
              <a:off x="164291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8"/>
            <p:cNvSpPr/>
            <p:nvPr/>
          </p:nvSpPr>
          <p:spPr>
            <a:xfrm>
              <a:off x="1513494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8"/>
            <p:cNvSpPr/>
            <p:nvPr/>
          </p:nvSpPr>
          <p:spPr>
            <a:xfrm>
              <a:off x="134709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8"/>
            <p:cNvSpPr/>
            <p:nvPr/>
          </p:nvSpPr>
          <p:spPr>
            <a:xfrm>
              <a:off x="119917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8"/>
            <p:cNvSpPr/>
            <p:nvPr/>
          </p:nvSpPr>
          <p:spPr>
            <a:xfrm>
              <a:off x="1069761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8"/>
            <p:cNvSpPr/>
            <p:nvPr/>
          </p:nvSpPr>
          <p:spPr>
            <a:xfrm>
              <a:off x="903361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8"/>
            <p:cNvSpPr/>
            <p:nvPr/>
          </p:nvSpPr>
          <p:spPr>
            <a:xfrm>
              <a:off x="755430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8"/>
            <p:cNvSpPr/>
            <p:nvPr/>
          </p:nvSpPr>
          <p:spPr>
            <a:xfrm>
              <a:off x="625998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8"/>
            <p:cNvSpPr/>
            <p:nvPr/>
          </p:nvSpPr>
          <p:spPr>
            <a:xfrm>
              <a:off x="459598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8"/>
            <p:cNvSpPr/>
            <p:nvPr/>
          </p:nvSpPr>
          <p:spPr>
            <a:xfrm>
              <a:off x="2400974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8"/>
            <p:cNvSpPr/>
            <p:nvPr/>
          </p:nvSpPr>
          <p:spPr>
            <a:xfrm>
              <a:off x="2253074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8"/>
            <p:cNvSpPr/>
            <p:nvPr/>
          </p:nvSpPr>
          <p:spPr>
            <a:xfrm>
              <a:off x="208667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8"/>
            <p:cNvSpPr/>
            <p:nvPr/>
          </p:nvSpPr>
          <p:spPr>
            <a:xfrm>
              <a:off x="195724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8"/>
            <p:cNvSpPr/>
            <p:nvPr/>
          </p:nvSpPr>
          <p:spPr>
            <a:xfrm>
              <a:off x="1790857" y="118328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8"/>
            <p:cNvSpPr/>
            <p:nvPr/>
          </p:nvSpPr>
          <p:spPr>
            <a:xfrm>
              <a:off x="164291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8"/>
            <p:cNvSpPr/>
            <p:nvPr/>
          </p:nvSpPr>
          <p:spPr>
            <a:xfrm>
              <a:off x="1513494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8"/>
            <p:cNvSpPr/>
            <p:nvPr/>
          </p:nvSpPr>
          <p:spPr>
            <a:xfrm>
              <a:off x="134709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8"/>
            <p:cNvSpPr/>
            <p:nvPr/>
          </p:nvSpPr>
          <p:spPr>
            <a:xfrm>
              <a:off x="119917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8"/>
            <p:cNvSpPr/>
            <p:nvPr/>
          </p:nvSpPr>
          <p:spPr>
            <a:xfrm>
              <a:off x="1069761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8"/>
            <p:cNvSpPr/>
            <p:nvPr/>
          </p:nvSpPr>
          <p:spPr>
            <a:xfrm>
              <a:off x="903361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8"/>
            <p:cNvSpPr/>
            <p:nvPr/>
          </p:nvSpPr>
          <p:spPr>
            <a:xfrm>
              <a:off x="755430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8"/>
            <p:cNvSpPr/>
            <p:nvPr/>
          </p:nvSpPr>
          <p:spPr>
            <a:xfrm>
              <a:off x="626013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2" y="9523"/>
                  </a:lnTo>
                  <a:lnTo>
                    <a:pt x="833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8"/>
            <p:cNvSpPr/>
            <p:nvPr/>
          </p:nvSpPr>
          <p:spPr>
            <a:xfrm>
              <a:off x="2400974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8"/>
            <p:cNvSpPr/>
            <p:nvPr/>
          </p:nvSpPr>
          <p:spPr>
            <a:xfrm>
              <a:off x="2253074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8"/>
            <p:cNvSpPr/>
            <p:nvPr/>
          </p:nvSpPr>
          <p:spPr>
            <a:xfrm>
              <a:off x="208667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8"/>
            <p:cNvSpPr/>
            <p:nvPr/>
          </p:nvSpPr>
          <p:spPr>
            <a:xfrm>
              <a:off x="195724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8"/>
            <p:cNvSpPr/>
            <p:nvPr/>
          </p:nvSpPr>
          <p:spPr>
            <a:xfrm>
              <a:off x="1790857" y="101690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8"/>
            <p:cNvSpPr/>
            <p:nvPr/>
          </p:nvSpPr>
          <p:spPr>
            <a:xfrm>
              <a:off x="164291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8"/>
            <p:cNvSpPr/>
            <p:nvPr/>
          </p:nvSpPr>
          <p:spPr>
            <a:xfrm>
              <a:off x="1513494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8"/>
            <p:cNvSpPr/>
            <p:nvPr/>
          </p:nvSpPr>
          <p:spPr>
            <a:xfrm>
              <a:off x="134709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8"/>
            <p:cNvSpPr/>
            <p:nvPr/>
          </p:nvSpPr>
          <p:spPr>
            <a:xfrm>
              <a:off x="1199178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8"/>
            <p:cNvSpPr/>
            <p:nvPr/>
          </p:nvSpPr>
          <p:spPr>
            <a:xfrm>
              <a:off x="1069761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8"/>
            <p:cNvSpPr/>
            <p:nvPr/>
          </p:nvSpPr>
          <p:spPr>
            <a:xfrm>
              <a:off x="903361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8"/>
            <p:cNvSpPr/>
            <p:nvPr/>
          </p:nvSpPr>
          <p:spPr>
            <a:xfrm>
              <a:off x="755430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8"/>
            <p:cNvSpPr/>
            <p:nvPr/>
          </p:nvSpPr>
          <p:spPr>
            <a:xfrm>
              <a:off x="2400974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8"/>
            <p:cNvSpPr/>
            <p:nvPr/>
          </p:nvSpPr>
          <p:spPr>
            <a:xfrm>
              <a:off x="2253074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8"/>
            <p:cNvSpPr/>
            <p:nvPr/>
          </p:nvSpPr>
          <p:spPr>
            <a:xfrm>
              <a:off x="208667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8"/>
            <p:cNvSpPr/>
            <p:nvPr/>
          </p:nvSpPr>
          <p:spPr>
            <a:xfrm>
              <a:off x="195724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8"/>
            <p:cNvSpPr/>
            <p:nvPr/>
          </p:nvSpPr>
          <p:spPr>
            <a:xfrm>
              <a:off x="1790857" y="88746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8"/>
            <p:cNvSpPr/>
            <p:nvPr/>
          </p:nvSpPr>
          <p:spPr>
            <a:xfrm>
              <a:off x="164291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8"/>
            <p:cNvSpPr/>
            <p:nvPr/>
          </p:nvSpPr>
          <p:spPr>
            <a:xfrm>
              <a:off x="1513494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8"/>
            <p:cNvSpPr/>
            <p:nvPr/>
          </p:nvSpPr>
          <p:spPr>
            <a:xfrm>
              <a:off x="134709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8"/>
            <p:cNvSpPr/>
            <p:nvPr/>
          </p:nvSpPr>
          <p:spPr>
            <a:xfrm>
              <a:off x="1199178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8"/>
            <p:cNvSpPr/>
            <p:nvPr/>
          </p:nvSpPr>
          <p:spPr>
            <a:xfrm>
              <a:off x="1069761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8"/>
            <p:cNvSpPr/>
            <p:nvPr/>
          </p:nvSpPr>
          <p:spPr>
            <a:xfrm>
              <a:off x="903361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8"/>
            <p:cNvSpPr/>
            <p:nvPr/>
          </p:nvSpPr>
          <p:spPr>
            <a:xfrm>
              <a:off x="755430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8"/>
            <p:cNvSpPr/>
            <p:nvPr/>
          </p:nvSpPr>
          <p:spPr>
            <a:xfrm>
              <a:off x="2400974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8"/>
            <p:cNvSpPr/>
            <p:nvPr/>
          </p:nvSpPr>
          <p:spPr>
            <a:xfrm>
              <a:off x="2253074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8"/>
            <p:cNvSpPr/>
            <p:nvPr/>
          </p:nvSpPr>
          <p:spPr>
            <a:xfrm>
              <a:off x="208667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8"/>
            <p:cNvSpPr/>
            <p:nvPr/>
          </p:nvSpPr>
          <p:spPr>
            <a:xfrm>
              <a:off x="195724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8"/>
            <p:cNvSpPr/>
            <p:nvPr/>
          </p:nvSpPr>
          <p:spPr>
            <a:xfrm>
              <a:off x="1790857" y="739552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8"/>
            <p:cNvSpPr/>
            <p:nvPr/>
          </p:nvSpPr>
          <p:spPr>
            <a:xfrm>
              <a:off x="164291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8"/>
            <p:cNvSpPr/>
            <p:nvPr/>
          </p:nvSpPr>
          <p:spPr>
            <a:xfrm>
              <a:off x="1513494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8"/>
            <p:cNvSpPr/>
            <p:nvPr/>
          </p:nvSpPr>
          <p:spPr>
            <a:xfrm>
              <a:off x="134709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8"/>
            <p:cNvSpPr/>
            <p:nvPr/>
          </p:nvSpPr>
          <p:spPr>
            <a:xfrm>
              <a:off x="1199178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8"/>
            <p:cNvSpPr/>
            <p:nvPr/>
          </p:nvSpPr>
          <p:spPr>
            <a:xfrm>
              <a:off x="1069761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8"/>
            <p:cNvSpPr/>
            <p:nvPr/>
          </p:nvSpPr>
          <p:spPr>
            <a:xfrm>
              <a:off x="903361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8"/>
            <p:cNvSpPr/>
            <p:nvPr/>
          </p:nvSpPr>
          <p:spPr>
            <a:xfrm>
              <a:off x="2400974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8"/>
            <p:cNvSpPr/>
            <p:nvPr/>
          </p:nvSpPr>
          <p:spPr>
            <a:xfrm>
              <a:off x="2253074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8"/>
            <p:cNvSpPr/>
            <p:nvPr/>
          </p:nvSpPr>
          <p:spPr>
            <a:xfrm>
              <a:off x="2086674" y="573137"/>
              <a:ext cx="166415" cy="166431"/>
            </a:xfrm>
            <a:custGeom>
              <a:avLst/>
              <a:gdLst/>
              <a:ahLst/>
              <a:cxnLst/>
              <a:rect l="l" t="t" r="r" b="b"/>
              <a:pathLst>
                <a:path w="1071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8"/>
            <p:cNvSpPr/>
            <p:nvPr/>
          </p:nvSpPr>
          <p:spPr>
            <a:xfrm>
              <a:off x="195724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8"/>
            <p:cNvSpPr/>
            <p:nvPr/>
          </p:nvSpPr>
          <p:spPr>
            <a:xfrm>
              <a:off x="1790857" y="573137"/>
              <a:ext cx="166400" cy="166431"/>
            </a:xfrm>
            <a:custGeom>
              <a:avLst/>
              <a:gdLst/>
              <a:ahLst/>
              <a:cxnLst/>
              <a:rect l="l" t="t" r="r" b="b"/>
              <a:pathLst>
                <a:path w="1071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8"/>
            <p:cNvSpPr/>
            <p:nvPr/>
          </p:nvSpPr>
          <p:spPr>
            <a:xfrm>
              <a:off x="164291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8"/>
            <p:cNvSpPr/>
            <p:nvPr/>
          </p:nvSpPr>
          <p:spPr>
            <a:xfrm>
              <a:off x="1513494" y="573137"/>
              <a:ext cx="129432" cy="166431"/>
            </a:xfrm>
            <a:custGeom>
              <a:avLst/>
              <a:gdLst/>
              <a:ahLst/>
              <a:cxnLst/>
              <a:rect l="l" t="t" r="r" b="b"/>
              <a:pathLst>
                <a:path w="833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8"/>
            <p:cNvSpPr/>
            <p:nvPr/>
          </p:nvSpPr>
          <p:spPr>
            <a:xfrm>
              <a:off x="2400974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8"/>
            <p:cNvSpPr/>
            <p:nvPr/>
          </p:nvSpPr>
          <p:spPr>
            <a:xfrm>
              <a:off x="2253074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8"/>
            <p:cNvSpPr/>
            <p:nvPr/>
          </p:nvSpPr>
          <p:spPr>
            <a:xfrm>
              <a:off x="2086674" y="443705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8"/>
            <p:cNvSpPr/>
            <p:nvPr/>
          </p:nvSpPr>
          <p:spPr>
            <a:xfrm>
              <a:off x="195724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8"/>
            <p:cNvSpPr/>
            <p:nvPr/>
          </p:nvSpPr>
          <p:spPr>
            <a:xfrm>
              <a:off x="1790857" y="443705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8"/>
            <p:cNvSpPr/>
            <p:nvPr/>
          </p:nvSpPr>
          <p:spPr>
            <a:xfrm>
              <a:off x="164291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8"/>
            <p:cNvSpPr/>
            <p:nvPr/>
          </p:nvSpPr>
          <p:spPr>
            <a:xfrm>
              <a:off x="1513494" y="443705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8"/>
            <p:cNvSpPr/>
            <p:nvPr/>
          </p:nvSpPr>
          <p:spPr>
            <a:xfrm>
              <a:off x="2400974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8"/>
            <p:cNvSpPr/>
            <p:nvPr/>
          </p:nvSpPr>
          <p:spPr>
            <a:xfrm>
              <a:off x="2253074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8"/>
            <p:cNvSpPr/>
            <p:nvPr/>
          </p:nvSpPr>
          <p:spPr>
            <a:xfrm>
              <a:off x="2086674" y="27732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8"/>
            <p:cNvSpPr/>
            <p:nvPr/>
          </p:nvSpPr>
          <p:spPr>
            <a:xfrm>
              <a:off x="195724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8"/>
            <p:cNvSpPr/>
            <p:nvPr/>
          </p:nvSpPr>
          <p:spPr>
            <a:xfrm>
              <a:off x="1790857" y="27732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8"/>
            <p:cNvSpPr/>
            <p:nvPr/>
          </p:nvSpPr>
          <p:spPr>
            <a:xfrm>
              <a:off x="164291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8"/>
            <p:cNvSpPr/>
            <p:nvPr/>
          </p:nvSpPr>
          <p:spPr>
            <a:xfrm>
              <a:off x="2400974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8"/>
            <p:cNvSpPr/>
            <p:nvPr/>
          </p:nvSpPr>
          <p:spPr>
            <a:xfrm>
              <a:off x="2253074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8"/>
            <p:cNvSpPr/>
            <p:nvPr/>
          </p:nvSpPr>
          <p:spPr>
            <a:xfrm>
              <a:off x="2086674" y="129404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8"/>
            <p:cNvSpPr/>
            <p:nvPr/>
          </p:nvSpPr>
          <p:spPr>
            <a:xfrm>
              <a:off x="195724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8"/>
            <p:cNvSpPr/>
            <p:nvPr/>
          </p:nvSpPr>
          <p:spPr>
            <a:xfrm>
              <a:off x="1790857" y="129404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8"/>
            <p:cNvSpPr/>
            <p:nvPr/>
          </p:nvSpPr>
          <p:spPr>
            <a:xfrm>
              <a:off x="2400974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8"/>
            <p:cNvSpPr/>
            <p:nvPr/>
          </p:nvSpPr>
          <p:spPr>
            <a:xfrm>
              <a:off x="2253074" y="-12"/>
              <a:ext cx="147916" cy="129432"/>
            </a:xfrm>
            <a:custGeom>
              <a:avLst/>
              <a:gdLst/>
              <a:ahLst/>
              <a:cxnLst/>
              <a:rect l="l" t="t" r="r" b="b"/>
              <a:pathLst>
                <a:path w="9523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8"/>
            <p:cNvSpPr/>
            <p:nvPr/>
          </p:nvSpPr>
          <p:spPr>
            <a:xfrm>
              <a:off x="2086674" y="-12"/>
              <a:ext cx="166415" cy="129432"/>
            </a:xfrm>
            <a:custGeom>
              <a:avLst/>
              <a:gdLst/>
              <a:ahLst/>
              <a:cxnLst/>
              <a:rect l="l" t="t" r="r" b="b"/>
              <a:pathLst>
                <a:path w="1071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8"/>
            <p:cNvSpPr/>
            <p:nvPr/>
          </p:nvSpPr>
          <p:spPr>
            <a:xfrm>
              <a:off x="195724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8"/>
            <p:cNvSpPr/>
            <p:nvPr/>
          </p:nvSpPr>
          <p:spPr>
            <a:xfrm>
              <a:off x="253040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8"/>
            <p:cNvSpPr/>
            <p:nvPr/>
          </p:nvSpPr>
          <p:spPr>
            <a:xfrm>
              <a:off x="267832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8"/>
            <p:cNvSpPr/>
            <p:nvPr/>
          </p:nvSpPr>
          <p:spPr>
            <a:xfrm>
              <a:off x="2807755" y="2070781"/>
              <a:ext cx="166431" cy="147916"/>
            </a:xfrm>
            <a:custGeom>
              <a:avLst/>
              <a:gdLst/>
              <a:ahLst/>
              <a:cxnLst/>
              <a:rect l="l" t="t" r="r" b="b"/>
              <a:pathLst>
                <a:path w="10715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8"/>
            <p:cNvSpPr/>
            <p:nvPr/>
          </p:nvSpPr>
          <p:spPr>
            <a:xfrm>
              <a:off x="297417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8"/>
            <p:cNvSpPr/>
            <p:nvPr/>
          </p:nvSpPr>
          <p:spPr>
            <a:xfrm>
              <a:off x="312208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8"/>
            <p:cNvSpPr/>
            <p:nvPr/>
          </p:nvSpPr>
          <p:spPr>
            <a:xfrm>
              <a:off x="326998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8"/>
            <p:cNvSpPr/>
            <p:nvPr/>
          </p:nvSpPr>
          <p:spPr>
            <a:xfrm>
              <a:off x="341790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8"/>
            <p:cNvSpPr/>
            <p:nvPr/>
          </p:nvSpPr>
          <p:spPr>
            <a:xfrm>
              <a:off x="3565818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8"/>
            <p:cNvSpPr/>
            <p:nvPr/>
          </p:nvSpPr>
          <p:spPr>
            <a:xfrm>
              <a:off x="3713719" y="2070781"/>
              <a:ext cx="147963" cy="147916"/>
            </a:xfrm>
            <a:custGeom>
              <a:avLst/>
              <a:gdLst/>
              <a:ahLst/>
              <a:cxnLst/>
              <a:rect l="l" t="t" r="r" b="b"/>
              <a:pathLst>
                <a:path w="9526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8"/>
            <p:cNvSpPr/>
            <p:nvPr/>
          </p:nvSpPr>
          <p:spPr>
            <a:xfrm>
              <a:off x="386166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8"/>
            <p:cNvSpPr/>
            <p:nvPr/>
          </p:nvSpPr>
          <p:spPr>
            <a:xfrm>
              <a:off x="400956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8"/>
            <p:cNvSpPr/>
            <p:nvPr/>
          </p:nvSpPr>
          <p:spPr>
            <a:xfrm>
              <a:off x="415748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8"/>
            <p:cNvSpPr/>
            <p:nvPr/>
          </p:nvSpPr>
          <p:spPr>
            <a:xfrm>
              <a:off x="430539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8"/>
            <p:cNvSpPr/>
            <p:nvPr/>
          </p:nvSpPr>
          <p:spPr>
            <a:xfrm>
              <a:off x="253040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8"/>
            <p:cNvSpPr/>
            <p:nvPr/>
          </p:nvSpPr>
          <p:spPr>
            <a:xfrm>
              <a:off x="267832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8"/>
            <p:cNvSpPr/>
            <p:nvPr/>
          </p:nvSpPr>
          <p:spPr>
            <a:xfrm>
              <a:off x="2807755" y="192286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8"/>
            <p:cNvSpPr/>
            <p:nvPr/>
          </p:nvSpPr>
          <p:spPr>
            <a:xfrm>
              <a:off x="297417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8"/>
            <p:cNvSpPr/>
            <p:nvPr/>
          </p:nvSpPr>
          <p:spPr>
            <a:xfrm>
              <a:off x="312208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8"/>
            <p:cNvSpPr/>
            <p:nvPr/>
          </p:nvSpPr>
          <p:spPr>
            <a:xfrm>
              <a:off x="326998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8"/>
            <p:cNvSpPr/>
            <p:nvPr/>
          </p:nvSpPr>
          <p:spPr>
            <a:xfrm>
              <a:off x="341790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8"/>
            <p:cNvSpPr/>
            <p:nvPr/>
          </p:nvSpPr>
          <p:spPr>
            <a:xfrm>
              <a:off x="3565818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8"/>
            <p:cNvSpPr/>
            <p:nvPr/>
          </p:nvSpPr>
          <p:spPr>
            <a:xfrm>
              <a:off x="3713719" y="192286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8"/>
            <p:cNvSpPr/>
            <p:nvPr/>
          </p:nvSpPr>
          <p:spPr>
            <a:xfrm>
              <a:off x="386166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8"/>
            <p:cNvSpPr/>
            <p:nvPr/>
          </p:nvSpPr>
          <p:spPr>
            <a:xfrm>
              <a:off x="400956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8"/>
            <p:cNvSpPr/>
            <p:nvPr/>
          </p:nvSpPr>
          <p:spPr>
            <a:xfrm>
              <a:off x="415748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8"/>
            <p:cNvSpPr/>
            <p:nvPr/>
          </p:nvSpPr>
          <p:spPr>
            <a:xfrm>
              <a:off x="430539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8"/>
            <p:cNvSpPr/>
            <p:nvPr/>
          </p:nvSpPr>
          <p:spPr>
            <a:xfrm>
              <a:off x="445331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8"/>
            <p:cNvSpPr/>
            <p:nvPr/>
          </p:nvSpPr>
          <p:spPr>
            <a:xfrm>
              <a:off x="4601215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8"/>
            <p:cNvSpPr/>
            <p:nvPr/>
          </p:nvSpPr>
          <p:spPr>
            <a:xfrm>
              <a:off x="253040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8"/>
            <p:cNvSpPr/>
            <p:nvPr/>
          </p:nvSpPr>
          <p:spPr>
            <a:xfrm>
              <a:off x="267832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8"/>
            <p:cNvSpPr/>
            <p:nvPr/>
          </p:nvSpPr>
          <p:spPr>
            <a:xfrm>
              <a:off x="2807755" y="175648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8"/>
            <p:cNvSpPr/>
            <p:nvPr/>
          </p:nvSpPr>
          <p:spPr>
            <a:xfrm>
              <a:off x="297417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8"/>
            <p:cNvSpPr/>
            <p:nvPr/>
          </p:nvSpPr>
          <p:spPr>
            <a:xfrm>
              <a:off x="312208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8"/>
            <p:cNvSpPr/>
            <p:nvPr/>
          </p:nvSpPr>
          <p:spPr>
            <a:xfrm>
              <a:off x="326998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8"/>
            <p:cNvSpPr/>
            <p:nvPr/>
          </p:nvSpPr>
          <p:spPr>
            <a:xfrm>
              <a:off x="341790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8"/>
            <p:cNvSpPr/>
            <p:nvPr/>
          </p:nvSpPr>
          <p:spPr>
            <a:xfrm>
              <a:off x="3565818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8"/>
            <p:cNvSpPr/>
            <p:nvPr/>
          </p:nvSpPr>
          <p:spPr>
            <a:xfrm>
              <a:off x="3713719" y="175648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8"/>
            <p:cNvSpPr/>
            <p:nvPr/>
          </p:nvSpPr>
          <p:spPr>
            <a:xfrm>
              <a:off x="386166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8"/>
            <p:cNvSpPr/>
            <p:nvPr/>
          </p:nvSpPr>
          <p:spPr>
            <a:xfrm>
              <a:off x="400956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8"/>
            <p:cNvSpPr/>
            <p:nvPr/>
          </p:nvSpPr>
          <p:spPr>
            <a:xfrm>
              <a:off x="415748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8"/>
            <p:cNvSpPr/>
            <p:nvPr/>
          </p:nvSpPr>
          <p:spPr>
            <a:xfrm>
              <a:off x="430539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8"/>
            <p:cNvSpPr/>
            <p:nvPr/>
          </p:nvSpPr>
          <p:spPr>
            <a:xfrm>
              <a:off x="445331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8"/>
            <p:cNvSpPr/>
            <p:nvPr/>
          </p:nvSpPr>
          <p:spPr>
            <a:xfrm>
              <a:off x="4601215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8"/>
            <p:cNvSpPr/>
            <p:nvPr/>
          </p:nvSpPr>
          <p:spPr>
            <a:xfrm>
              <a:off x="253040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8"/>
            <p:cNvSpPr/>
            <p:nvPr/>
          </p:nvSpPr>
          <p:spPr>
            <a:xfrm>
              <a:off x="267832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8"/>
            <p:cNvSpPr/>
            <p:nvPr/>
          </p:nvSpPr>
          <p:spPr>
            <a:xfrm>
              <a:off x="2807755" y="162704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8"/>
            <p:cNvSpPr/>
            <p:nvPr/>
          </p:nvSpPr>
          <p:spPr>
            <a:xfrm>
              <a:off x="297417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8"/>
            <p:cNvSpPr/>
            <p:nvPr/>
          </p:nvSpPr>
          <p:spPr>
            <a:xfrm>
              <a:off x="312208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8"/>
            <p:cNvSpPr/>
            <p:nvPr/>
          </p:nvSpPr>
          <p:spPr>
            <a:xfrm>
              <a:off x="326998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8"/>
            <p:cNvSpPr/>
            <p:nvPr/>
          </p:nvSpPr>
          <p:spPr>
            <a:xfrm>
              <a:off x="341790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8"/>
            <p:cNvSpPr/>
            <p:nvPr/>
          </p:nvSpPr>
          <p:spPr>
            <a:xfrm>
              <a:off x="3565818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8"/>
            <p:cNvSpPr/>
            <p:nvPr/>
          </p:nvSpPr>
          <p:spPr>
            <a:xfrm>
              <a:off x="3713719" y="162704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8"/>
            <p:cNvSpPr/>
            <p:nvPr/>
          </p:nvSpPr>
          <p:spPr>
            <a:xfrm>
              <a:off x="386166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8"/>
            <p:cNvSpPr/>
            <p:nvPr/>
          </p:nvSpPr>
          <p:spPr>
            <a:xfrm>
              <a:off x="400956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8"/>
            <p:cNvSpPr/>
            <p:nvPr/>
          </p:nvSpPr>
          <p:spPr>
            <a:xfrm>
              <a:off x="415748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8"/>
            <p:cNvSpPr/>
            <p:nvPr/>
          </p:nvSpPr>
          <p:spPr>
            <a:xfrm>
              <a:off x="430539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8"/>
            <p:cNvSpPr/>
            <p:nvPr/>
          </p:nvSpPr>
          <p:spPr>
            <a:xfrm>
              <a:off x="445331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8"/>
            <p:cNvSpPr/>
            <p:nvPr/>
          </p:nvSpPr>
          <p:spPr>
            <a:xfrm>
              <a:off x="4601215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8"/>
            <p:cNvSpPr/>
            <p:nvPr/>
          </p:nvSpPr>
          <p:spPr>
            <a:xfrm>
              <a:off x="253040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8"/>
            <p:cNvSpPr/>
            <p:nvPr/>
          </p:nvSpPr>
          <p:spPr>
            <a:xfrm>
              <a:off x="267832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8"/>
            <p:cNvSpPr/>
            <p:nvPr/>
          </p:nvSpPr>
          <p:spPr>
            <a:xfrm>
              <a:off x="2807755" y="1460633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8"/>
            <p:cNvSpPr/>
            <p:nvPr/>
          </p:nvSpPr>
          <p:spPr>
            <a:xfrm>
              <a:off x="297417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8"/>
            <p:cNvSpPr/>
            <p:nvPr/>
          </p:nvSpPr>
          <p:spPr>
            <a:xfrm>
              <a:off x="312208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8"/>
            <p:cNvSpPr/>
            <p:nvPr/>
          </p:nvSpPr>
          <p:spPr>
            <a:xfrm>
              <a:off x="326998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8"/>
            <p:cNvSpPr/>
            <p:nvPr/>
          </p:nvSpPr>
          <p:spPr>
            <a:xfrm>
              <a:off x="341790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8"/>
            <p:cNvSpPr/>
            <p:nvPr/>
          </p:nvSpPr>
          <p:spPr>
            <a:xfrm>
              <a:off x="3565818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8"/>
            <p:cNvSpPr/>
            <p:nvPr/>
          </p:nvSpPr>
          <p:spPr>
            <a:xfrm>
              <a:off x="3713719" y="1460633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8"/>
            <p:cNvSpPr/>
            <p:nvPr/>
          </p:nvSpPr>
          <p:spPr>
            <a:xfrm>
              <a:off x="386166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8"/>
            <p:cNvSpPr/>
            <p:nvPr/>
          </p:nvSpPr>
          <p:spPr>
            <a:xfrm>
              <a:off x="400956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8"/>
            <p:cNvSpPr/>
            <p:nvPr/>
          </p:nvSpPr>
          <p:spPr>
            <a:xfrm>
              <a:off x="415748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8"/>
            <p:cNvSpPr/>
            <p:nvPr/>
          </p:nvSpPr>
          <p:spPr>
            <a:xfrm>
              <a:off x="430539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8"/>
            <p:cNvSpPr/>
            <p:nvPr/>
          </p:nvSpPr>
          <p:spPr>
            <a:xfrm>
              <a:off x="445331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8"/>
            <p:cNvSpPr/>
            <p:nvPr/>
          </p:nvSpPr>
          <p:spPr>
            <a:xfrm>
              <a:off x="4601215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8"/>
            <p:cNvSpPr/>
            <p:nvPr/>
          </p:nvSpPr>
          <p:spPr>
            <a:xfrm>
              <a:off x="253040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8"/>
            <p:cNvSpPr/>
            <p:nvPr/>
          </p:nvSpPr>
          <p:spPr>
            <a:xfrm>
              <a:off x="267832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8"/>
            <p:cNvSpPr/>
            <p:nvPr/>
          </p:nvSpPr>
          <p:spPr>
            <a:xfrm>
              <a:off x="2807755" y="1331201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8"/>
            <p:cNvSpPr/>
            <p:nvPr/>
          </p:nvSpPr>
          <p:spPr>
            <a:xfrm>
              <a:off x="297417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8"/>
            <p:cNvSpPr/>
            <p:nvPr/>
          </p:nvSpPr>
          <p:spPr>
            <a:xfrm>
              <a:off x="312208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8"/>
            <p:cNvSpPr/>
            <p:nvPr/>
          </p:nvSpPr>
          <p:spPr>
            <a:xfrm>
              <a:off x="326998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8"/>
            <p:cNvSpPr/>
            <p:nvPr/>
          </p:nvSpPr>
          <p:spPr>
            <a:xfrm>
              <a:off x="341790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8"/>
            <p:cNvSpPr/>
            <p:nvPr/>
          </p:nvSpPr>
          <p:spPr>
            <a:xfrm>
              <a:off x="3565818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8"/>
            <p:cNvSpPr/>
            <p:nvPr/>
          </p:nvSpPr>
          <p:spPr>
            <a:xfrm>
              <a:off x="3713719" y="1331201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8"/>
            <p:cNvSpPr/>
            <p:nvPr/>
          </p:nvSpPr>
          <p:spPr>
            <a:xfrm>
              <a:off x="386166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8"/>
            <p:cNvSpPr/>
            <p:nvPr/>
          </p:nvSpPr>
          <p:spPr>
            <a:xfrm>
              <a:off x="400956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8"/>
            <p:cNvSpPr/>
            <p:nvPr/>
          </p:nvSpPr>
          <p:spPr>
            <a:xfrm>
              <a:off x="415748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8"/>
            <p:cNvSpPr/>
            <p:nvPr/>
          </p:nvSpPr>
          <p:spPr>
            <a:xfrm>
              <a:off x="430539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8"/>
            <p:cNvSpPr/>
            <p:nvPr/>
          </p:nvSpPr>
          <p:spPr>
            <a:xfrm>
              <a:off x="445331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8"/>
            <p:cNvSpPr/>
            <p:nvPr/>
          </p:nvSpPr>
          <p:spPr>
            <a:xfrm>
              <a:off x="4601215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8"/>
            <p:cNvSpPr/>
            <p:nvPr/>
          </p:nvSpPr>
          <p:spPr>
            <a:xfrm>
              <a:off x="253040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8"/>
            <p:cNvSpPr/>
            <p:nvPr/>
          </p:nvSpPr>
          <p:spPr>
            <a:xfrm>
              <a:off x="267832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8"/>
            <p:cNvSpPr/>
            <p:nvPr/>
          </p:nvSpPr>
          <p:spPr>
            <a:xfrm>
              <a:off x="2807755" y="118328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8"/>
            <p:cNvSpPr/>
            <p:nvPr/>
          </p:nvSpPr>
          <p:spPr>
            <a:xfrm>
              <a:off x="297417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8"/>
            <p:cNvSpPr/>
            <p:nvPr/>
          </p:nvSpPr>
          <p:spPr>
            <a:xfrm>
              <a:off x="312208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8"/>
            <p:cNvSpPr/>
            <p:nvPr/>
          </p:nvSpPr>
          <p:spPr>
            <a:xfrm>
              <a:off x="326998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8"/>
            <p:cNvSpPr/>
            <p:nvPr/>
          </p:nvSpPr>
          <p:spPr>
            <a:xfrm>
              <a:off x="341790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8"/>
            <p:cNvSpPr/>
            <p:nvPr/>
          </p:nvSpPr>
          <p:spPr>
            <a:xfrm>
              <a:off x="3565818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8"/>
            <p:cNvSpPr/>
            <p:nvPr/>
          </p:nvSpPr>
          <p:spPr>
            <a:xfrm>
              <a:off x="3713719" y="118328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8"/>
            <p:cNvSpPr/>
            <p:nvPr/>
          </p:nvSpPr>
          <p:spPr>
            <a:xfrm>
              <a:off x="386166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8"/>
            <p:cNvSpPr/>
            <p:nvPr/>
          </p:nvSpPr>
          <p:spPr>
            <a:xfrm>
              <a:off x="400956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8"/>
            <p:cNvSpPr/>
            <p:nvPr/>
          </p:nvSpPr>
          <p:spPr>
            <a:xfrm>
              <a:off x="415748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8"/>
            <p:cNvSpPr/>
            <p:nvPr/>
          </p:nvSpPr>
          <p:spPr>
            <a:xfrm>
              <a:off x="430539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8"/>
            <p:cNvSpPr/>
            <p:nvPr/>
          </p:nvSpPr>
          <p:spPr>
            <a:xfrm>
              <a:off x="253040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8"/>
            <p:cNvSpPr/>
            <p:nvPr/>
          </p:nvSpPr>
          <p:spPr>
            <a:xfrm>
              <a:off x="267832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8"/>
            <p:cNvSpPr/>
            <p:nvPr/>
          </p:nvSpPr>
          <p:spPr>
            <a:xfrm>
              <a:off x="2807755" y="101690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8"/>
            <p:cNvSpPr/>
            <p:nvPr/>
          </p:nvSpPr>
          <p:spPr>
            <a:xfrm>
              <a:off x="297417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8"/>
            <p:cNvSpPr/>
            <p:nvPr/>
          </p:nvSpPr>
          <p:spPr>
            <a:xfrm>
              <a:off x="312208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8"/>
            <p:cNvSpPr/>
            <p:nvPr/>
          </p:nvSpPr>
          <p:spPr>
            <a:xfrm>
              <a:off x="326998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8"/>
            <p:cNvSpPr/>
            <p:nvPr/>
          </p:nvSpPr>
          <p:spPr>
            <a:xfrm>
              <a:off x="341790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8"/>
            <p:cNvSpPr/>
            <p:nvPr/>
          </p:nvSpPr>
          <p:spPr>
            <a:xfrm>
              <a:off x="3565818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8"/>
            <p:cNvSpPr/>
            <p:nvPr/>
          </p:nvSpPr>
          <p:spPr>
            <a:xfrm>
              <a:off x="3713719" y="101690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8"/>
            <p:cNvSpPr/>
            <p:nvPr/>
          </p:nvSpPr>
          <p:spPr>
            <a:xfrm>
              <a:off x="386166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8"/>
            <p:cNvSpPr/>
            <p:nvPr/>
          </p:nvSpPr>
          <p:spPr>
            <a:xfrm>
              <a:off x="400956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8"/>
            <p:cNvSpPr/>
            <p:nvPr/>
          </p:nvSpPr>
          <p:spPr>
            <a:xfrm>
              <a:off x="415748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8"/>
            <p:cNvSpPr/>
            <p:nvPr/>
          </p:nvSpPr>
          <p:spPr>
            <a:xfrm>
              <a:off x="253040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8"/>
            <p:cNvSpPr/>
            <p:nvPr/>
          </p:nvSpPr>
          <p:spPr>
            <a:xfrm>
              <a:off x="267832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8"/>
            <p:cNvSpPr/>
            <p:nvPr/>
          </p:nvSpPr>
          <p:spPr>
            <a:xfrm>
              <a:off x="2807755" y="88746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8"/>
            <p:cNvSpPr/>
            <p:nvPr/>
          </p:nvSpPr>
          <p:spPr>
            <a:xfrm>
              <a:off x="297417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8"/>
            <p:cNvSpPr/>
            <p:nvPr/>
          </p:nvSpPr>
          <p:spPr>
            <a:xfrm>
              <a:off x="312208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8"/>
            <p:cNvSpPr/>
            <p:nvPr/>
          </p:nvSpPr>
          <p:spPr>
            <a:xfrm>
              <a:off x="326998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8"/>
            <p:cNvSpPr/>
            <p:nvPr/>
          </p:nvSpPr>
          <p:spPr>
            <a:xfrm>
              <a:off x="341790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8"/>
            <p:cNvSpPr/>
            <p:nvPr/>
          </p:nvSpPr>
          <p:spPr>
            <a:xfrm>
              <a:off x="3565818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8"/>
            <p:cNvSpPr/>
            <p:nvPr/>
          </p:nvSpPr>
          <p:spPr>
            <a:xfrm>
              <a:off x="3713719" y="88746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8"/>
            <p:cNvSpPr/>
            <p:nvPr/>
          </p:nvSpPr>
          <p:spPr>
            <a:xfrm>
              <a:off x="386166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8"/>
            <p:cNvSpPr/>
            <p:nvPr/>
          </p:nvSpPr>
          <p:spPr>
            <a:xfrm>
              <a:off x="400956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8"/>
            <p:cNvSpPr/>
            <p:nvPr/>
          </p:nvSpPr>
          <p:spPr>
            <a:xfrm>
              <a:off x="415748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8"/>
            <p:cNvSpPr/>
            <p:nvPr/>
          </p:nvSpPr>
          <p:spPr>
            <a:xfrm>
              <a:off x="253040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8"/>
            <p:cNvSpPr/>
            <p:nvPr/>
          </p:nvSpPr>
          <p:spPr>
            <a:xfrm>
              <a:off x="267832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8"/>
            <p:cNvSpPr/>
            <p:nvPr/>
          </p:nvSpPr>
          <p:spPr>
            <a:xfrm>
              <a:off x="2807755" y="739552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4" y="952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8"/>
            <p:cNvSpPr/>
            <p:nvPr/>
          </p:nvSpPr>
          <p:spPr>
            <a:xfrm>
              <a:off x="297417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8"/>
            <p:cNvSpPr/>
            <p:nvPr/>
          </p:nvSpPr>
          <p:spPr>
            <a:xfrm>
              <a:off x="312208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8"/>
            <p:cNvSpPr/>
            <p:nvPr/>
          </p:nvSpPr>
          <p:spPr>
            <a:xfrm>
              <a:off x="326998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8"/>
            <p:cNvSpPr/>
            <p:nvPr/>
          </p:nvSpPr>
          <p:spPr>
            <a:xfrm>
              <a:off x="3417902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8"/>
            <p:cNvSpPr/>
            <p:nvPr/>
          </p:nvSpPr>
          <p:spPr>
            <a:xfrm>
              <a:off x="3565818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8"/>
            <p:cNvSpPr/>
            <p:nvPr/>
          </p:nvSpPr>
          <p:spPr>
            <a:xfrm>
              <a:off x="3713719" y="739552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5" y="9524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8"/>
            <p:cNvSpPr/>
            <p:nvPr/>
          </p:nvSpPr>
          <p:spPr>
            <a:xfrm>
              <a:off x="386166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8"/>
            <p:cNvSpPr/>
            <p:nvPr/>
          </p:nvSpPr>
          <p:spPr>
            <a:xfrm>
              <a:off x="400956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8"/>
            <p:cNvSpPr/>
            <p:nvPr/>
          </p:nvSpPr>
          <p:spPr>
            <a:xfrm>
              <a:off x="253040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8"/>
            <p:cNvSpPr/>
            <p:nvPr/>
          </p:nvSpPr>
          <p:spPr>
            <a:xfrm>
              <a:off x="267832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8"/>
            <p:cNvSpPr/>
            <p:nvPr/>
          </p:nvSpPr>
          <p:spPr>
            <a:xfrm>
              <a:off x="2807755" y="573137"/>
              <a:ext cx="166431" cy="166431"/>
            </a:xfrm>
            <a:custGeom>
              <a:avLst/>
              <a:gdLst/>
              <a:ahLst/>
              <a:cxnLst/>
              <a:rect l="l" t="t" r="r" b="b"/>
              <a:pathLst>
                <a:path w="10715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4" y="10715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8"/>
            <p:cNvSpPr/>
            <p:nvPr/>
          </p:nvSpPr>
          <p:spPr>
            <a:xfrm>
              <a:off x="297417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8"/>
            <p:cNvSpPr/>
            <p:nvPr/>
          </p:nvSpPr>
          <p:spPr>
            <a:xfrm>
              <a:off x="3122086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8"/>
            <p:cNvSpPr/>
            <p:nvPr/>
          </p:nvSpPr>
          <p:spPr>
            <a:xfrm>
              <a:off x="326998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8"/>
            <p:cNvSpPr/>
            <p:nvPr/>
          </p:nvSpPr>
          <p:spPr>
            <a:xfrm>
              <a:off x="3417902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8"/>
            <p:cNvSpPr/>
            <p:nvPr/>
          </p:nvSpPr>
          <p:spPr>
            <a:xfrm>
              <a:off x="253040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8"/>
            <p:cNvSpPr/>
            <p:nvPr/>
          </p:nvSpPr>
          <p:spPr>
            <a:xfrm>
              <a:off x="267832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8"/>
            <p:cNvSpPr/>
            <p:nvPr/>
          </p:nvSpPr>
          <p:spPr>
            <a:xfrm>
              <a:off x="2807755" y="443705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4" y="833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8"/>
            <p:cNvSpPr/>
            <p:nvPr/>
          </p:nvSpPr>
          <p:spPr>
            <a:xfrm>
              <a:off x="297417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8"/>
            <p:cNvSpPr/>
            <p:nvPr/>
          </p:nvSpPr>
          <p:spPr>
            <a:xfrm>
              <a:off x="3122086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8"/>
            <p:cNvSpPr/>
            <p:nvPr/>
          </p:nvSpPr>
          <p:spPr>
            <a:xfrm>
              <a:off x="326998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8"/>
            <p:cNvSpPr/>
            <p:nvPr/>
          </p:nvSpPr>
          <p:spPr>
            <a:xfrm>
              <a:off x="3417902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8"/>
            <p:cNvSpPr/>
            <p:nvPr/>
          </p:nvSpPr>
          <p:spPr>
            <a:xfrm>
              <a:off x="253040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8"/>
            <p:cNvSpPr/>
            <p:nvPr/>
          </p:nvSpPr>
          <p:spPr>
            <a:xfrm>
              <a:off x="267832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8"/>
            <p:cNvSpPr/>
            <p:nvPr/>
          </p:nvSpPr>
          <p:spPr>
            <a:xfrm>
              <a:off x="2807755" y="27732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8"/>
            <p:cNvSpPr/>
            <p:nvPr/>
          </p:nvSpPr>
          <p:spPr>
            <a:xfrm>
              <a:off x="297417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8"/>
            <p:cNvSpPr/>
            <p:nvPr/>
          </p:nvSpPr>
          <p:spPr>
            <a:xfrm>
              <a:off x="3122086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8"/>
            <p:cNvSpPr/>
            <p:nvPr/>
          </p:nvSpPr>
          <p:spPr>
            <a:xfrm>
              <a:off x="326998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8"/>
            <p:cNvSpPr/>
            <p:nvPr/>
          </p:nvSpPr>
          <p:spPr>
            <a:xfrm>
              <a:off x="2530406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8"/>
            <p:cNvSpPr/>
            <p:nvPr/>
          </p:nvSpPr>
          <p:spPr>
            <a:xfrm>
              <a:off x="267832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8"/>
            <p:cNvSpPr/>
            <p:nvPr/>
          </p:nvSpPr>
          <p:spPr>
            <a:xfrm>
              <a:off x="2807755" y="129404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8"/>
            <p:cNvSpPr/>
            <p:nvPr/>
          </p:nvSpPr>
          <p:spPr>
            <a:xfrm>
              <a:off x="2974170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8"/>
            <p:cNvSpPr/>
            <p:nvPr/>
          </p:nvSpPr>
          <p:spPr>
            <a:xfrm>
              <a:off x="3122086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8"/>
            <p:cNvSpPr/>
            <p:nvPr/>
          </p:nvSpPr>
          <p:spPr>
            <a:xfrm>
              <a:off x="2530406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8"/>
            <p:cNvSpPr/>
            <p:nvPr/>
          </p:nvSpPr>
          <p:spPr>
            <a:xfrm>
              <a:off x="267832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8"/>
            <p:cNvSpPr/>
            <p:nvPr/>
          </p:nvSpPr>
          <p:spPr>
            <a:xfrm>
              <a:off x="2807755" y="-12"/>
              <a:ext cx="166431" cy="129432"/>
            </a:xfrm>
            <a:custGeom>
              <a:avLst/>
              <a:gdLst/>
              <a:ahLst/>
              <a:cxnLst/>
              <a:rect l="l" t="t" r="r" b="b"/>
              <a:pathLst>
                <a:path w="10715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8"/>
            <p:cNvSpPr/>
            <p:nvPr/>
          </p:nvSpPr>
          <p:spPr>
            <a:xfrm>
              <a:off x="2974170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9" name="Google Shape;1449;p8"/>
          <p:cNvGrpSpPr/>
          <p:nvPr/>
        </p:nvGrpSpPr>
        <p:grpSpPr>
          <a:xfrm>
            <a:off x="560813" y="539503"/>
            <a:ext cx="1443946" cy="721968"/>
            <a:chOff x="311697" y="-12"/>
            <a:chExt cx="4437449" cy="2218709"/>
          </a:xfrm>
        </p:grpSpPr>
        <p:sp>
          <p:nvSpPr>
            <p:cNvPr id="1450" name="Google Shape;1450;p8"/>
            <p:cNvSpPr/>
            <p:nvPr/>
          </p:nvSpPr>
          <p:spPr>
            <a:xfrm>
              <a:off x="2400974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8"/>
            <p:cNvSpPr/>
            <p:nvPr/>
          </p:nvSpPr>
          <p:spPr>
            <a:xfrm>
              <a:off x="2253074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8"/>
            <p:cNvSpPr/>
            <p:nvPr/>
          </p:nvSpPr>
          <p:spPr>
            <a:xfrm>
              <a:off x="208667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8"/>
            <p:cNvSpPr/>
            <p:nvPr/>
          </p:nvSpPr>
          <p:spPr>
            <a:xfrm>
              <a:off x="195724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8"/>
            <p:cNvSpPr/>
            <p:nvPr/>
          </p:nvSpPr>
          <p:spPr>
            <a:xfrm>
              <a:off x="1790857" y="2070781"/>
              <a:ext cx="166400" cy="147916"/>
            </a:xfrm>
            <a:custGeom>
              <a:avLst/>
              <a:gdLst/>
              <a:ahLst/>
              <a:cxnLst/>
              <a:rect l="l" t="t" r="r" b="b"/>
              <a:pathLst>
                <a:path w="1071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8"/>
            <p:cNvSpPr/>
            <p:nvPr/>
          </p:nvSpPr>
          <p:spPr>
            <a:xfrm>
              <a:off x="164291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8"/>
            <p:cNvSpPr/>
            <p:nvPr/>
          </p:nvSpPr>
          <p:spPr>
            <a:xfrm>
              <a:off x="1513494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8"/>
            <p:cNvSpPr/>
            <p:nvPr/>
          </p:nvSpPr>
          <p:spPr>
            <a:xfrm>
              <a:off x="134709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8"/>
            <p:cNvSpPr/>
            <p:nvPr/>
          </p:nvSpPr>
          <p:spPr>
            <a:xfrm>
              <a:off x="119917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8"/>
            <p:cNvSpPr/>
            <p:nvPr/>
          </p:nvSpPr>
          <p:spPr>
            <a:xfrm>
              <a:off x="1069761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8"/>
            <p:cNvSpPr/>
            <p:nvPr/>
          </p:nvSpPr>
          <p:spPr>
            <a:xfrm>
              <a:off x="903361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8"/>
            <p:cNvSpPr/>
            <p:nvPr/>
          </p:nvSpPr>
          <p:spPr>
            <a:xfrm>
              <a:off x="755430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8"/>
            <p:cNvSpPr/>
            <p:nvPr/>
          </p:nvSpPr>
          <p:spPr>
            <a:xfrm>
              <a:off x="625998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8"/>
            <p:cNvSpPr/>
            <p:nvPr/>
          </p:nvSpPr>
          <p:spPr>
            <a:xfrm>
              <a:off x="2400974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8"/>
            <p:cNvSpPr/>
            <p:nvPr/>
          </p:nvSpPr>
          <p:spPr>
            <a:xfrm>
              <a:off x="225307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8"/>
            <p:cNvSpPr/>
            <p:nvPr/>
          </p:nvSpPr>
          <p:spPr>
            <a:xfrm>
              <a:off x="208667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8"/>
            <p:cNvSpPr/>
            <p:nvPr/>
          </p:nvSpPr>
          <p:spPr>
            <a:xfrm>
              <a:off x="195724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8"/>
            <p:cNvSpPr/>
            <p:nvPr/>
          </p:nvSpPr>
          <p:spPr>
            <a:xfrm>
              <a:off x="1790857" y="192286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8"/>
            <p:cNvSpPr/>
            <p:nvPr/>
          </p:nvSpPr>
          <p:spPr>
            <a:xfrm>
              <a:off x="164291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8"/>
            <p:cNvSpPr/>
            <p:nvPr/>
          </p:nvSpPr>
          <p:spPr>
            <a:xfrm>
              <a:off x="1513494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8"/>
            <p:cNvSpPr/>
            <p:nvPr/>
          </p:nvSpPr>
          <p:spPr>
            <a:xfrm>
              <a:off x="134709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8"/>
            <p:cNvSpPr/>
            <p:nvPr/>
          </p:nvSpPr>
          <p:spPr>
            <a:xfrm>
              <a:off x="119917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8"/>
            <p:cNvSpPr/>
            <p:nvPr/>
          </p:nvSpPr>
          <p:spPr>
            <a:xfrm>
              <a:off x="1069761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8"/>
            <p:cNvSpPr/>
            <p:nvPr/>
          </p:nvSpPr>
          <p:spPr>
            <a:xfrm>
              <a:off x="903361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8"/>
            <p:cNvSpPr/>
            <p:nvPr/>
          </p:nvSpPr>
          <p:spPr>
            <a:xfrm>
              <a:off x="755430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8"/>
            <p:cNvSpPr/>
            <p:nvPr/>
          </p:nvSpPr>
          <p:spPr>
            <a:xfrm>
              <a:off x="625998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8"/>
            <p:cNvSpPr/>
            <p:nvPr/>
          </p:nvSpPr>
          <p:spPr>
            <a:xfrm>
              <a:off x="459598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8"/>
            <p:cNvSpPr/>
            <p:nvPr/>
          </p:nvSpPr>
          <p:spPr>
            <a:xfrm>
              <a:off x="311697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8"/>
            <p:cNvSpPr/>
            <p:nvPr/>
          </p:nvSpPr>
          <p:spPr>
            <a:xfrm>
              <a:off x="2400974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8"/>
            <p:cNvSpPr/>
            <p:nvPr/>
          </p:nvSpPr>
          <p:spPr>
            <a:xfrm>
              <a:off x="225307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8"/>
            <p:cNvSpPr/>
            <p:nvPr/>
          </p:nvSpPr>
          <p:spPr>
            <a:xfrm>
              <a:off x="208667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8"/>
            <p:cNvSpPr/>
            <p:nvPr/>
          </p:nvSpPr>
          <p:spPr>
            <a:xfrm>
              <a:off x="195724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8"/>
            <p:cNvSpPr/>
            <p:nvPr/>
          </p:nvSpPr>
          <p:spPr>
            <a:xfrm>
              <a:off x="1790857" y="175648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8"/>
            <p:cNvSpPr/>
            <p:nvPr/>
          </p:nvSpPr>
          <p:spPr>
            <a:xfrm>
              <a:off x="164291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8"/>
            <p:cNvSpPr/>
            <p:nvPr/>
          </p:nvSpPr>
          <p:spPr>
            <a:xfrm>
              <a:off x="1513494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8"/>
            <p:cNvSpPr/>
            <p:nvPr/>
          </p:nvSpPr>
          <p:spPr>
            <a:xfrm>
              <a:off x="134709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8"/>
            <p:cNvSpPr/>
            <p:nvPr/>
          </p:nvSpPr>
          <p:spPr>
            <a:xfrm>
              <a:off x="119917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8"/>
            <p:cNvSpPr/>
            <p:nvPr/>
          </p:nvSpPr>
          <p:spPr>
            <a:xfrm>
              <a:off x="1069761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8"/>
            <p:cNvSpPr/>
            <p:nvPr/>
          </p:nvSpPr>
          <p:spPr>
            <a:xfrm>
              <a:off x="903361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8"/>
            <p:cNvSpPr/>
            <p:nvPr/>
          </p:nvSpPr>
          <p:spPr>
            <a:xfrm>
              <a:off x="755430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8"/>
            <p:cNvSpPr/>
            <p:nvPr/>
          </p:nvSpPr>
          <p:spPr>
            <a:xfrm>
              <a:off x="625998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8"/>
            <p:cNvSpPr/>
            <p:nvPr/>
          </p:nvSpPr>
          <p:spPr>
            <a:xfrm>
              <a:off x="459598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8"/>
            <p:cNvSpPr/>
            <p:nvPr/>
          </p:nvSpPr>
          <p:spPr>
            <a:xfrm>
              <a:off x="311697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8"/>
            <p:cNvSpPr/>
            <p:nvPr/>
          </p:nvSpPr>
          <p:spPr>
            <a:xfrm>
              <a:off x="2400974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8"/>
            <p:cNvSpPr/>
            <p:nvPr/>
          </p:nvSpPr>
          <p:spPr>
            <a:xfrm>
              <a:off x="225307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8"/>
            <p:cNvSpPr/>
            <p:nvPr/>
          </p:nvSpPr>
          <p:spPr>
            <a:xfrm>
              <a:off x="208667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8"/>
            <p:cNvSpPr/>
            <p:nvPr/>
          </p:nvSpPr>
          <p:spPr>
            <a:xfrm>
              <a:off x="195724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8"/>
            <p:cNvSpPr/>
            <p:nvPr/>
          </p:nvSpPr>
          <p:spPr>
            <a:xfrm>
              <a:off x="1790857" y="162704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8"/>
            <p:cNvSpPr/>
            <p:nvPr/>
          </p:nvSpPr>
          <p:spPr>
            <a:xfrm>
              <a:off x="164291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8"/>
            <p:cNvSpPr/>
            <p:nvPr/>
          </p:nvSpPr>
          <p:spPr>
            <a:xfrm>
              <a:off x="1513494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8"/>
            <p:cNvSpPr/>
            <p:nvPr/>
          </p:nvSpPr>
          <p:spPr>
            <a:xfrm>
              <a:off x="134709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8"/>
            <p:cNvSpPr/>
            <p:nvPr/>
          </p:nvSpPr>
          <p:spPr>
            <a:xfrm>
              <a:off x="119917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8"/>
            <p:cNvSpPr/>
            <p:nvPr/>
          </p:nvSpPr>
          <p:spPr>
            <a:xfrm>
              <a:off x="1069761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8"/>
            <p:cNvSpPr/>
            <p:nvPr/>
          </p:nvSpPr>
          <p:spPr>
            <a:xfrm>
              <a:off x="903361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8"/>
            <p:cNvSpPr/>
            <p:nvPr/>
          </p:nvSpPr>
          <p:spPr>
            <a:xfrm>
              <a:off x="755430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8"/>
            <p:cNvSpPr/>
            <p:nvPr/>
          </p:nvSpPr>
          <p:spPr>
            <a:xfrm>
              <a:off x="625998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8"/>
            <p:cNvSpPr/>
            <p:nvPr/>
          </p:nvSpPr>
          <p:spPr>
            <a:xfrm>
              <a:off x="459598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8"/>
            <p:cNvSpPr/>
            <p:nvPr/>
          </p:nvSpPr>
          <p:spPr>
            <a:xfrm>
              <a:off x="311697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8"/>
            <p:cNvSpPr/>
            <p:nvPr/>
          </p:nvSpPr>
          <p:spPr>
            <a:xfrm>
              <a:off x="2400974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8"/>
            <p:cNvSpPr/>
            <p:nvPr/>
          </p:nvSpPr>
          <p:spPr>
            <a:xfrm>
              <a:off x="225307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8"/>
            <p:cNvSpPr/>
            <p:nvPr/>
          </p:nvSpPr>
          <p:spPr>
            <a:xfrm>
              <a:off x="208667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8"/>
            <p:cNvSpPr/>
            <p:nvPr/>
          </p:nvSpPr>
          <p:spPr>
            <a:xfrm>
              <a:off x="195724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8"/>
            <p:cNvSpPr/>
            <p:nvPr/>
          </p:nvSpPr>
          <p:spPr>
            <a:xfrm>
              <a:off x="1790857" y="1460633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8"/>
            <p:cNvSpPr/>
            <p:nvPr/>
          </p:nvSpPr>
          <p:spPr>
            <a:xfrm>
              <a:off x="164291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8"/>
            <p:cNvSpPr/>
            <p:nvPr/>
          </p:nvSpPr>
          <p:spPr>
            <a:xfrm>
              <a:off x="1513494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8"/>
            <p:cNvSpPr/>
            <p:nvPr/>
          </p:nvSpPr>
          <p:spPr>
            <a:xfrm>
              <a:off x="134709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8"/>
            <p:cNvSpPr/>
            <p:nvPr/>
          </p:nvSpPr>
          <p:spPr>
            <a:xfrm>
              <a:off x="119917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8"/>
            <p:cNvSpPr/>
            <p:nvPr/>
          </p:nvSpPr>
          <p:spPr>
            <a:xfrm>
              <a:off x="1069761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8"/>
            <p:cNvSpPr/>
            <p:nvPr/>
          </p:nvSpPr>
          <p:spPr>
            <a:xfrm>
              <a:off x="903361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8"/>
            <p:cNvSpPr/>
            <p:nvPr/>
          </p:nvSpPr>
          <p:spPr>
            <a:xfrm>
              <a:off x="755430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8"/>
            <p:cNvSpPr/>
            <p:nvPr/>
          </p:nvSpPr>
          <p:spPr>
            <a:xfrm>
              <a:off x="625998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8"/>
            <p:cNvSpPr/>
            <p:nvPr/>
          </p:nvSpPr>
          <p:spPr>
            <a:xfrm>
              <a:off x="459598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8"/>
            <p:cNvSpPr/>
            <p:nvPr/>
          </p:nvSpPr>
          <p:spPr>
            <a:xfrm>
              <a:off x="311697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8"/>
            <p:cNvSpPr/>
            <p:nvPr/>
          </p:nvSpPr>
          <p:spPr>
            <a:xfrm>
              <a:off x="2400974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8"/>
            <p:cNvSpPr/>
            <p:nvPr/>
          </p:nvSpPr>
          <p:spPr>
            <a:xfrm>
              <a:off x="225307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8"/>
            <p:cNvSpPr/>
            <p:nvPr/>
          </p:nvSpPr>
          <p:spPr>
            <a:xfrm>
              <a:off x="208667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8"/>
            <p:cNvSpPr/>
            <p:nvPr/>
          </p:nvSpPr>
          <p:spPr>
            <a:xfrm>
              <a:off x="195724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8"/>
            <p:cNvSpPr/>
            <p:nvPr/>
          </p:nvSpPr>
          <p:spPr>
            <a:xfrm>
              <a:off x="1790857" y="1331201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8"/>
            <p:cNvSpPr/>
            <p:nvPr/>
          </p:nvSpPr>
          <p:spPr>
            <a:xfrm>
              <a:off x="164291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8"/>
            <p:cNvSpPr/>
            <p:nvPr/>
          </p:nvSpPr>
          <p:spPr>
            <a:xfrm>
              <a:off x="1513494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8"/>
            <p:cNvSpPr/>
            <p:nvPr/>
          </p:nvSpPr>
          <p:spPr>
            <a:xfrm>
              <a:off x="134709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8"/>
            <p:cNvSpPr/>
            <p:nvPr/>
          </p:nvSpPr>
          <p:spPr>
            <a:xfrm>
              <a:off x="119917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8"/>
            <p:cNvSpPr/>
            <p:nvPr/>
          </p:nvSpPr>
          <p:spPr>
            <a:xfrm>
              <a:off x="1069761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8"/>
            <p:cNvSpPr/>
            <p:nvPr/>
          </p:nvSpPr>
          <p:spPr>
            <a:xfrm>
              <a:off x="903361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8"/>
            <p:cNvSpPr/>
            <p:nvPr/>
          </p:nvSpPr>
          <p:spPr>
            <a:xfrm>
              <a:off x="755430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8"/>
            <p:cNvSpPr/>
            <p:nvPr/>
          </p:nvSpPr>
          <p:spPr>
            <a:xfrm>
              <a:off x="625998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8"/>
            <p:cNvSpPr/>
            <p:nvPr/>
          </p:nvSpPr>
          <p:spPr>
            <a:xfrm>
              <a:off x="459598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8"/>
            <p:cNvSpPr/>
            <p:nvPr/>
          </p:nvSpPr>
          <p:spPr>
            <a:xfrm>
              <a:off x="2400974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8"/>
            <p:cNvSpPr/>
            <p:nvPr/>
          </p:nvSpPr>
          <p:spPr>
            <a:xfrm>
              <a:off x="2253074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8"/>
            <p:cNvSpPr/>
            <p:nvPr/>
          </p:nvSpPr>
          <p:spPr>
            <a:xfrm>
              <a:off x="208667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8"/>
            <p:cNvSpPr/>
            <p:nvPr/>
          </p:nvSpPr>
          <p:spPr>
            <a:xfrm>
              <a:off x="195724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8"/>
            <p:cNvSpPr/>
            <p:nvPr/>
          </p:nvSpPr>
          <p:spPr>
            <a:xfrm>
              <a:off x="1790857" y="118328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8"/>
            <p:cNvSpPr/>
            <p:nvPr/>
          </p:nvSpPr>
          <p:spPr>
            <a:xfrm>
              <a:off x="164291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8"/>
            <p:cNvSpPr/>
            <p:nvPr/>
          </p:nvSpPr>
          <p:spPr>
            <a:xfrm>
              <a:off x="1513494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8"/>
            <p:cNvSpPr/>
            <p:nvPr/>
          </p:nvSpPr>
          <p:spPr>
            <a:xfrm>
              <a:off x="134709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8"/>
            <p:cNvSpPr/>
            <p:nvPr/>
          </p:nvSpPr>
          <p:spPr>
            <a:xfrm>
              <a:off x="119917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8"/>
            <p:cNvSpPr/>
            <p:nvPr/>
          </p:nvSpPr>
          <p:spPr>
            <a:xfrm>
              <a:off x="1069761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8"/>
            <p:cNvSpPr/>
            <p:nvPr/>
          </p:nvSpPr>
          <p:spPr>
            <a:xfrm>
              <a:off x="903361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8"/>
            <p:cNvSpPr/>
            <p:nvPr/>
          </p:nvSpPr>
          <p:spPr>
            <a:xfrm>
              <a:off x="755430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8"/>
            <p:cNvSpPr/>
            <p:nvPr/>
          </p:nvSpPr>
          <p:spPr>
            <a:xfrm>
              <a:off x="626013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2" y="9523"/>
                  </a:lnTo>
                  <a:lnTo>
                    <a:pt x="833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8"/>
            <p:cNvSpPr/>
            <p:nvPr/>
          </p:nvSpPr>
          <p:spPr>
            <a:xfrm>
              <a:off x="2400974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8"/>
            <p:cNvSpPr/>
            <p:nvPr/>
          </p:nvSpPr>
          <p:spPr>
            <a:xfrm>
              <a:off x="2253074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8"/>
            <p:cNvSpPr/>
            <p:nvPr/>
          </p:nvSpPr>
          <p:spPr>
            <a:xfrm>
              <a:off x="208667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8"/>
            <p:cNvSpPr/>
            <p:nvPr/>
          </p:nvSpPr>
          <p:spPr>
            <a:xfrm>
              <a:off x="195724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8"/>
            <p:cNvSpPr/>
            <p:nvPr/>
          </p:nvSpPr>
          <p:spPr>
            <a:xfrm>
              <a:off x="1790857" y="101690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8"/>
            <p:cNvSpPr/>
            <p:nvPr/>
          </p:nvSpPr>
          <p:spPr>
            <a:xfrm>
              <a:off x="164291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8"/>
            <p:cNvSpPr/>
            <p:nvPr/>
          </p:nvSpPr>
          <p:spPr>
            <a:xfrm>
              <a:off x="1513494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8"/>
            <p:cNvSpPr/>
            <p:nvPr/>
          </p:nvSpPr>
          <p:spPr>
            <a:xfrm>
              <a:off x="134709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8"/>
            <p:cNvSpPr/>
            <p:nvPr/>
          </p:nvSpPr>
          <p:spPr>
            <a:xfrm>
              <a:off x="1199178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8"/>
            <p:cNvSpPr/>
            <p:nvPr/>
          </p:nvSpPr>
          <p:spPr>
            <a:xfrm>
              <a:off x="1069761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8"/>
            <p:cNvSpPr/>
            <p:nvPr/>
          </p:nvSpPr>
          <p:spPr>
            <a:xfrm>
              <a:off x="903361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8"/>
            <p:cNvSpPr/>
            <p:nvPr/>
          </p:nvSpPr>
          <p:spPr>
            <a:xfrm>
              <a:off x="755430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8"/>
            <p:cNvSpPr/>
            <p:nvPr/>
          </p:nvSpPr>
          <p:spPr>
            <a:xfrm>
              <a:off x="2400974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8"/>
            <p:cNvSpPr/>
            <p:nvPr/>
          </p:nvSpPr>
          <p:spPr>
            <a:xfrm>
              <a:off x="2253074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8"/>
            <p:cNvSpPr/>
            <p:nvPr/>
          </p:nvSpPr>
          <p:spPr>
            <a:xfrm>
              <a:off x="208667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8"/>
            <p:cNvSpPr/>
            <p:nvPr/>
          </p:nvSpPr>
          <p:spPr>
            <a:xfrm>
              <a:off x="195724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8"/>
            <p:cNvSpPr/>
            <p:nvPr/>
          </p:nvSpPr>
          <p:spPr>
            <a:xfrm>
              <a:off x="1790857" y="88746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8"/>
            <p:cNvSpPr/>
            <p:nvPr/>
          </p:nvSpPr>
          <p:spPr>
            <a:xfrm>
              <a:off x="164291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8"/>
            <p:cNvSpPr/>
            <p:nvPr/>
          </p:nvSpPr>
          <p:spPr>
            <a:xfrm>
              <a:off x="1513494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8"/>
            <p:cNvSpPr/>
            <p:nvPr/>
          </p:nvSpPr>
          <p:spPr>
            <a:xfrm>
              <a:off x="134709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8"/>
            <p:cNvSpPr/>
            <p:nvPr/>
          </p:nvSpPr>
          <p:spPr>
            <a:xfrm>
              <a:off x="1199178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8"/>
            <p:cNvSpPr/>
            <p:nvPr/>
          </p:nvSpPr>
          <p:spPr>
            <a:xfrm>
              <a:off x="1069761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8"/>
            <p:cNvSpPr/>
            <p:nvPr/>
          </p:nvSpPr>
          <p:spPr>
            <a:xfrm>
              <a:off x="903361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8"/>
            <p:cNvSpPr/>
            <p:nvPr/>
          </p:nvSpPr>
          <p:spPr>
            <a:xfrm>
              <a:off x="755430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8"/>
            <p:cNvSpPr/>
            <p:nvPr/>
          </p:nvSpPr>
          <p:spPr>
            <a:xfrm>
              <a:off x="2400974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8"/>
            <p:cNvSpPr/>
            <p:nvPr/>
          </p:nvSpPr>
          <p:spPr>
            <a:xfrm>
              <a:off x="2253074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8"/>
            <p:cNvSpPr/>
            <p:nvPr/>
          </p:nvSpPr>
          <p:spPr>
            <a:xfrm>
              <a:off x="208667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8"/>
            <p:cNvSpPr/>
            <p:nvPr/>
          </p:nvSpPr>
          <p:spPr>
            <a:xfrm>
              <a:off x="195724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8"/>
            <p:cNvSpPr/>
            <p:nvPr/>
          </p:nvSpPr>
          <p:spPr>
            <a:xfrm>
              <a:off x="1790857" y="739552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8"/>
            <p:cNvSpPr/>
            <p:nvPr/>
          </p:nvSpPr>
          <p:spPr>
            <a:xfrm>
              <a:off x="164291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8"/>
            <p:cNvSpPr/>
            <p:nvPr/>
          </p:nvSpPr>
          <p:spPr>
            <a:xfrm>
              <a:off x="1513494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8"/>
            <p:cNvSpPr/>
            <p:nvPr/>
          </p:nvSpPr>
          <p:spPr>
            <a:xfrm>
              <a:off x="134709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8"/>
            <p:cNvSpPr/>
            <p:nvPr/>
          </p:nvSpPr>
          <p:spPr>
            <a:xfrm>
              <a:off x="1199178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8"/>
            <p:cNvSpPr/>
            <p:nvPr/>
          </p:nvSpPr>
          <p:spPr>
            <a:xfrm>
              <a:off x="1069761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8"/>
            <p:cNvSpPr/>
            <p:nvPr/>
          </p:nvSpPr>
          <p:spPr>
            <a:xfrm>
              <a:off x="903361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8"/>
            <p:cNvSpPr/>
            <p:nvPr/>
          </p:nvSpPr>
          <p:spPr>
            <a:xfrm>
              <a:off x="2400974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8"/>
            <p:cNvSpPr/>
            <p:nvPr/>
          </p:nvSpPr>
          <p:spPr>
            <a:xfrm>
              <a:off x="2253074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8"/>
            <p:cNvSpPr/>
            <p:nvPr/>
          </p:nvSpPr>
          <p:spPr>
            <a:xfrm>
              <a:off x="2086674" y="573137"/>
              <a:ext cx="166415" cy="166431"/>
            </a:xfrm>
            <a:custGeom>
              <a:avLst/>
              <a:gdLst/>
              <a:ahLst/>
              <a:cxnLst/>
              <a:rect l="l" t="t" r="r" b="b"/>
              <a:pathLst>
                <a:path w="1071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8"/>
            <p:cNvSpPr/>
            <p:nvPr/>
          </p:nvSpPr>
          <p:spPr>
            <a:xfrm>
              <a:off x="195724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8"/>
            <p:cNvSpPr/>
            <p:nvPr/>
          </p:nvSpPr>
          <p:spPr>
            <a:xfrm>
              <a:off x="1790857" y="573137"/>
              <a:ext cx="166400" cy="166431"/>
            </a:xfrm>
            <a:custGeom>
              <a:avLst/>
              <a:gdLst/>
              <a:ahLst/>
              <a:cxnLst/>
              <a:rect l="l" t="t" r="r" b="b"/>
              <a:pathLst>
                <a:path w="1071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8"/>
            <p:cNvSpPr/>
            <p:nvPr/>
          </p:nvSpPr>
          <p:spPr>
            <a:xfrm>
              <a:off x="164291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8"/>
            <p:cNvSpPr/>
            <p:nvPr/>
          </p:nvSpPr>
          <p:spPr>
            <a:xfrm>
              <a:off x="1513494" y="573137"/>
              <a:ext cx="129432" cy="166431"/>
            </a:xfrm>
            <a:custGeom>
              <a:avLst/>
              <a:gdLst/>
              <a:ahLst/>
              <a:cxnLst/>
              <a:rect l="l" t="t" r="r" b="b"/>
              <a:pathLst>
                <a:path w="833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8"/>
            <p:cNvSpPr/>
            <p:nvPr/>
          </p:nvSpPr>
          <p:spPr>
            <a:xfrm>
              <a:off x="2400974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8"/>
            <p:cNvSpPr/>
            <p:nvPr/>
          </p:nvSpPr>
          <p:spPr>
            <a:xfrm>
              <a:off x="2253074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8"/>
            <p:cNvSpPr/>
            <p:nvPr/>
          </p:nvSpPr>
          <p:spPr>
            <a:xfrm>
              <a:off x="2086674" y="443705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8"/>
            <p:cNvSpPr/>
            <p:nvPr/>
          </p:nvSpPr>
          <p:spPr>
            <a:xfrm>
              <a:off x="195724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8"/>
            <p:cNvSpPr/>
            <p:nvPr/>
          </p:nvSpPr>
          <p:spPr>
            <a:xfrm>
              <a:off x="1790857" y="443705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8"/>
            <p:cNvSpPr/>
            <p:nvPr/>
          </p:nvSpPr>
          <p:spPr>
            <a:xfrm>
              <a:off x="164291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8"/>
            <p:cNvSpPr/>
            <p:nvPr/>
          </p:nvSpPr>
          <p:spPr>
            <a:xfrm>
              <a:off x="1513494" y="443705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8"/>
            <p:cNvSpPr/>
            <p:nvPr/>
          </p:nvSpPr>
          <p:spPr>
            <a:xfrm>
              <a:off x="2400974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8"/>
            <p:cNvSpPr/>
            <p:nvPr/>
          </p:nvSpPr>
          <p:spPr>
            <a:xfrm>
              <a:off x="2253074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8"/>
            <p:cNvSpPr/>
            <p:nvPr/>
          </p:nvSpPr>
          <p:spPr>
            <a:xfrm>
              <a:off x="2086674" y="27732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8"/>
            <p:cNvSpPr/>
            <p:nvPr/>
          </p:nvSpPr>
          <p:spPr>
            <a:xfrm>
              <a:off x="195724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8"/>
            <p:cNvSpPr/>
            <p:nvPr/>
          </p:nvSpPr>
          <p:spPr>
            <a:xfrm>
              <a:off x="1790857" y="27732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8"/>
            <p:cNvSpPr/>
            <p:nvPr/>
          </p:nvSpPr>
          <p:spPr>
            <a:xfrm>
              <a:off x="164291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8"/>
            <p:cNvSpPr/>
            <p:nvPr/>
          </p:nvSpPr>
          <p:spPr>
            <a:xfrm>
              <a:off x="2400974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8"/>
            <p:cNvSpPr/>
            <p:nvPr/>
          </p:nvSpPr>
          <p:spPr>
            <a:xfrm>
              <a:off x="2253074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8"/>
            <p:cNvSpPr/>
            <p:nvPr/>
          </p:nvSpPr>
          <p:spPr>
            <a:xfrm>
              <a:off x="2086674" y="129404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8"/>
            <p:cNvSpPr/>
            <p:nvPr/>
          </p:nvSpPr>
          <p:spPr>
            <a:xfrm>
              <a:off x="195724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8"/>
            <p:cNvSpPr/>
            <p:nvPr/>
          </p:nvSpPr>
          <p:spPr>
            <a:xfrm>
              <a:off x="1790857" y="129404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8"/>
            <p:cNvSpPr/>
            <p:nvPr/>
          </p:nvSpPr>
          <p:spPr>
            <a:xfrm>
              <a:off x="2400974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8"/>
            <p:cNvSpPr/>
            <p:nvPr/>
          </p:nvSpPr>
          <p:spPr>
            <a:xfrm>
              <a:off x="2253074" y="-12"/>
              <a:ext cx="147916" cy="129432"/>
            </a:xfrm>
            <a:custGeom>
              <a:avLst/>
              <a:gdLst/>
              <a:ahLst/>
              <a:cxnLst/>
              <a:rect l="l" t="t" r="r" b="b"/>
              <a:pathLst>
                <a:path w="9523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8"/>
            <p:cNvSpPr/>
            <p:nvPr/>
          </p:nvSpPr>
          <p:spPr>
            <a:xfrm>
              <a:off x="2086674" y="-12"/>
              <a:ext cx="166415" cy="129432"/>
            </a:xfrm>
            <a:custGeom>
              <a:avLst/>
              <a:gdLst/>
              <a:ahLst/>
              <a:cxnLst/>
              <a:rect l="l" t="t" r="r" b="b"/>
              <a:pathLst>
                <a:path w="1071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8"/>
            <p:cNvSpPr/>
            <p:nvPr/>
          </p:nvSpPr>
          <p:spPr>
            <a:xfrm>
              <a:off x="195724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8"/>
            <p:cNvSpPr/>
            <p:nvPr/>
          </p:nvSpPr>
          <p:spPr>
            <a:xfrm>
              <a:off x="253040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8"/>
            <p:cNvSpPr/>
            <p:nvPr/>
          </p:nvSpPr>
          <p:spPr>
            <a:xfrm>
              <a:off x="267832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8"/>
            <p:cNvSpPr/>
            <p:nvPr/>
          </p:nvSpPr>
          <p:spPr>
            <a:xfrm>
              <a:off x="2807755" y="2070781"/>
              <a:ext cx="166431" cy="147916"/>
            </a:xfrm>
            <a:custGeom>
              <a:avLst/>
              <a:gdLst/>
              <a:ahLst/>
              <a:cxnLst/>
              <a:rect l="l" t="t" r="r" b="b"/>
              <a:pathLst>
                <a:path w="10715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8"/>
            <p:cNvSpPr/>
            <p:nvPr/>
          </p:nvSpPr>
          <p:spPr>
            <a:xfrm>
              <a:off x="297417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8"/>
            <p:cNvSpPr/>
            <p:nvPr/>
          </p:nvSpPr>
          <p:spPr>
            <a:xfrm>
              <a:off x="312208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8"/>
            <p:cNvSpPr/>
            <p:nvPr/>
          </p:nvSpPr>
          <p:spPr>
            <a:xfrm>
              <a:off x="326998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8"/>
            <p:cNvSpPr/>
            <p:nvPr/>
          </p:nvSpPr>
          <p:spPr>
            <a:xfrm>
              <a:off x="341790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8"/>
            <p:cNvSpPr/>
            <p:nvPr/>
          </p:nvSpPr>
          <p:spPr>
            <a:xfrm>
              <a:off x="3565818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8"/>
            <p:cNvSpPr/>
            <p:nvPr/>
          </p:nvSpPr>
          <p:spPr>
            <a:xfrm>
              <a:off x="3713719" y="2070781"/>
              <a:ext cx="147963" cy="147916"/>
            </a:xfrm>
            <a:custGeom>
              <a:avLst/>
              <a:gdLst/>
              <a:ahLst/>
              <a:cxnLst/>
              <a:rect l="l" t="t" r="r" b="b"/>
              <a:pathLst>
                <a:path w="9526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8"/>
            <p:cNvSpPr/>
            <p:nvPr/>
          </p:nvSpPr>
          <p:spPr>
            <a:xfrm>
              <a:off x="386166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8"/>
            <p:cNvSpPr/>
            <p:nvPr/>
          </p:nvSpPr>
          <p:spPr>
            <a:xfrm>
              <a:off x="400956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8"/>
            <p:cNvSpPr/>
            <p:nvPr/>
          </p:nvSpPr>
          <p:spPr>
            <a:xfrm>
              <a:off x="415748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8"/>
            <p:cNvSpPr/>
            <p:nvPr/>
          </p:nvSpPr>
          <p:spPr>
            <a:xfrm>
              <a:off x="430539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8"/>
            <p:cNvSpPr/>
            <p:nvPr/>
          </p:nvSpPr>
          <p:spPr>
            <a:xfrm>
              <a:off x="253040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8"/>
            <p:cNvSpPr/>
            <p:nvPr/>
          </p:nvSpPr>
          <p:spPr>
            <a:xfrm>
              <a:off x="267832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8"/>
            <p:cNvSpPr/>
            <p:nvPr/>
          </p:nvSpPr>
          <p:spPr>
            <a:xfrm>
              <a:off x="2807755" y="192286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8"/>
            <p:cNvSpPr/>
            <p:nvPr/>
          </p:nvSpPr>
          <p:spPr>
            <a:xfrm>
              <a:off x="297417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8"/>
            <p:cNvSpPr/>
            <p:nvPr/>
          </p:nvSpPr>
          <p:spPr>
            <a:xfrm>
              <a:off x="312208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8"/>
            <p:cNvSpPr/>
            <p:nvPr/>
          </p:nvSpPr>
          <p:spPr>
            <a:xfrm>
              <a:off x="326998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8"/>
            <p:cNvSpPr/>
            <p:nvPr/>
          </p:nvSpPr>
          <p:spPr>
            <a:xfrm>
              <a:off x="341790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8"/>
            <p:cNvSpPr/>
            <p:nvPr/>
          </p:nvSpPr>
          <p:spPr>
            <a:xfrm>
              <a:off x="3565818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8"/>
            <p:cNvSpPr/>
            <p:nvPr/>
          </p:nvSpPr>
          <p:spPr>
            <a:xfrm>
              <a:off x="3713719" y="192286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8"/>
            <p:cNvSpPr/>
            <p:nvPr/>
          </p:nvSpPr>
          <p:spPr>
            <a:xfrm>
              <a:off x="386166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8"/>
            <p:cNvSpPr/>
            <p:nvPr/>
          </p:nvSpPr>
          <p:spPr>
            <a:xfrm>
              <a:off x="400956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8"/>
            <p:cNvSpPr/>
            <p:nvPr/>
          </p:nvSpPr>
          <p:spPr>
            <a:xfrm>
              <a:off x="415748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8"/>
            <p:cNvSpPr/>
            <p:nvPr/>
          </p:nvSpPr>
          <p:spPr>
            <a:xfrm>
              <a:off x="430539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8"/>
            <p:cNvSpPr/>
            <p:nvPr/>
          </p:nvSpPr>
          <p:spPr>
            <a:xfrm>
              <a:off x="445331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8"/>
            <p:cNvSpPr/>
            <p:nvPr/>
          </p:nvSpPr>
          <p:spPr>
            <a:xfrm>
              <a:off x="4601215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8"/>
            <p:cNvSpPr/>
            <p:nvPr/>
          </p:nvSpPr>
          <p:spPr>
            <a:xfrm>
              <a:off x="253040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8"/>
            <p:cNvSpPr/>
            <p:nvPr/>
          </p:nvSpPr>
          <p:spPr>
            <a:xfrm>
              <a:off x="267832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8"/>
            <p:cNvSpPr/>
            <p:nvPr/>
          </p:nvSpPr>
          <p:spPr>
            <a:xfrm>
              <a:off x="2807755" y="175648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8"/>
            <p:cNvSpPr/>
            <p:nvPr/>
          </p:nvSpPr>
          <p:spPr>
            <a:xfrm>
              <a:off x="297417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8"/>
            <p:cNvSpPr/>
            <p:nvPr/>
          </p:nvSpPr>
          <p:spPr>
            <a:xfrm>
              <a:off x="312208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8"/>
            <p:cNvSpPr/>
            <p:nvPr/>
          </p:nvSpPr>
          <p:spPr>
            <a:xfrm>
              <a:off x="326998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8"/>
            <p:cNvSpPr/>
            <p:nvPr/>
          </p:nvSpPr>
          <p:spPr>
            <a:xfrm>
              <a:off x="341790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8"/>
            <p:cNvSpPr/>
            <p:nvPr/>
          </p:nvSpPr>
          <p:spPr>
            <a:xfrm>
              <a:off x="3565818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8"/>
            <p:cNvSpPr/>
            <p:nvPr/>
          </p:nvSpPr>
          <p:spPr>
            <a:xfrm>
              <a:off x="3713719" y="175648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8"/>
            <p:cNvSpPr/>
            <p:nvPr/>
          </p:nvSpPr>
          <p:spPr>
            <a:xfrm>
              <a:off x="386166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8"/>
            <p:cNvSpPr/>
            <p:nvPr/>
          </p:nvSpPr>
          <p:spPr>
            <a:xfrm>
              <a:off x="400956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8"/>
            <p:cNvSpPr/>
            <p:nvPr/>
          </p:nvSpPr>
          <p:spPr>
            <a:xfrm>
              <a:off x="415748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8"/>
            <p:cNvSpPr/>
            <p:nvPr/>
          </p:nvSpPr>
          <p:spPr>
            <a:xfrm>
              <a:off x="430539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8"/>
            <p:cNvSpPr/>
            <p:nvPr/>
          </p:nvSpPr>
          <p:spPr>
            <a:xfrm>
              <a:off x="445331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8"/>
            <p:cNvSpPr/>
            <p:nvPr/>
          </p:nvSpPr>
          <p:spPr>
            <a:xfrm>
              <a:off x="4601215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8"/>
            <p:cNvSpPr/>
            <p:nvPr/>
          </p:nvSpPr>
          <p:spPr>
            <a:xfrm>
              <a:off x="253040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8"/>
            <p:cNvSpPr/>
            <p:nvPr/>
          </p:nvSpPr>
          <p:spPr>
            <a:xfrm>
              <a:off x="267832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8"/>
            <p:cNvSpPr/>
            <p:nvPr/>
          </p:nvSpPr>
          <p:spPr>
            <a:xfrm>
              <a:off x="2807755" y="162704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8"/>
            <p:cNvSpPr/>
            <p:nvPr/>
          </p:nvSpPr>
          <p:spPr>
            <a:xfrm>
              <a:off x="297417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8"/>
            <p:cNvSpPr/>
            <p:nvPr/>
          </p:nvSpPr>
          <p:spPr>
            <a:xfrm>
              <a:off x="312208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8"/>
            <p:cNvSpPr/>
            <p:nvPr/>
          </p:nvSpPr>
          <p:spPr>
            <a:xfrm>
              <a:off x="326998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8"/>
            <p:cNvSpPr/>
            <p:nvPr/>
          </p:nvSpPr>
          <p:spPr>
            <a:xfrm>
              <a:off x="341790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8"/>
            <p:cNvSpPr/>
            <p:nvPr/>
          </p:nvSpPr>
          <p:spPr>
            <a:xfrm>
              <a:off x="3565818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8"/>
            <p:cNvSpPr/>
            <p:nvPr/>
          </p:nvSpPr>
          <p:spPr>
            <a:xfrm>
              <a:off x="3713719" y="162704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8"/>
            <p:cNvSpPr/>
            <p:nvPr/>
          </p:nvSpPr>
          <p:spPr>
            <a:xfrm>
              <a:off x="386166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8"/>
            <p:cNvSpPr/>
            <p:nvPr/>
          </p:nvSpPr>
          <p:spPr>
            <a:xfrm>
              <a:off x="400956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8"/>
            <p:cNvSpPr/>
            <p:nvPr/>
          </p:nvSpPr>
          <p:spPr>
            <a:xfrm>
              <a:off x="415748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8"/>
            <p:cNvSpPr/>
            <p:nvPr/>
          </p:nvSpPr>
          <p:spPr>
            <a:xfrm>
              <a:off x="430539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8"/>
            <p:cNvSpPr/>
            <p:nvPr/>
          </p:nvSpPr>
          <p:spPr>
            <a:xfrm>
              <a:off x="445331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8"/>
            <p:cNvSpPr/>
            <p:nvPr/>
          </p:nvSpPr>
          <p:spPr>
            <a:xfrm>
              <a:off x="4601215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8"/>
            <p:cNvSpPr/>
            <p:nvPr/>
          </p:nvSpPr>
          <p:spPr>
            <a:xfrm>
              <a:off x="253040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8"/>
            <p:cNvSpPr/>
            <p:nvPr/>
          </p:nvSpPr>
          <p:spPr>
            <a:xfrm>
              <a:off x="267832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8"/>
            <p:cNvSpPr/>
            <p:nvPr/>
          </p:nvSpPr>
          <p:spPr>
            <a:xfrm>
              <a:off x="2807755" y="1460633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8"/>
            <p:cNvSpPr/>
            <p:nvPr/>
          </p:nvSpPr>
          <p:spPr>
            <a:xfrm>
              <a:off x="297417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8"/>
            <p:cNvSpPr/>
            <p:nvPr/>
          </p:nvSpPr>
          <p:spPr>
            <a:xfrm>
              <a:off x="312208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8"/>
            <p:cNvSpPr/>
            <p:nvPr/>
          </p:nvSpPr>
          <p:spPr>
            <a:xfrm>
              <a:off x="326998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8"/>
            <p:cNvSpPr/>
            <p:nvPr/>
          </p:nvSpPr>
          <p:spPr>
            <a:xfrm>
              <a:off x="341790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8"/>
            <p:cNvSpPr/>
            <p:nvPr/>
          </p:nvSpPr>
          <p:spPr>
            <a:xfrm>
              <a:off x="3565818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8"/>
            <p:cNvSpPr/>
            <p:nvPr/>
          </p:nvSpPr>
          <p:spPr>
            <a:xfrm>
              <a:off x="3713719" y="1460633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8"/>
            <p:cNvSpPr/>
            <p:nvPr/>
          </p:nvSpPr>
          <p:spPr>
            <a:xfrm>
              <a:off x="386166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8"/>
            <p:cNvSpPr/>
            <p:nvPr/>
          </p:nvSpPr>
          <p:spPr>
            <a:xfrm>
              <a:off x="400956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8"/>
            <p:cNvSpPr/>
            <p:nvPr/>
          </p:nvSpPr>
          <p:spPr>
            <a:xfrm>
              <a:off x="415748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8"/>
            <p:cNvSpPr/>
            <p:nvPr/>
          </p:nvSpPr>
          <p:spPr>
            <a:xfrm>
              <a:off x="430539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8"/>
            <p:cNvSpPr/>
            <p:nvPr/>
          </p:nvSpPr>
          <p:spPr>
            <a:xfrm>
              <a:off x="445331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8"/>
            <p:cNvSpPr/>
            <p:nvPr/>
          </p:nvSpPr>
          <p:spPr>
            <a:xfrm>
              <a:off x="4601215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8"/>
            <p:cNvSpPr/>
            <p:nvPr/>
          </p:nvSpPr>
          <p:spPr>
            <a:xfrm>
              <a:off x="253040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8"/>
            <p:cNvSpPr/>
            <p:nvPr/>
          </p:nvSpPr>
          <p:spPr>
            <a:xfrm>
              <a:off x="267832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8"/>
            <p:cNvSpPr/>
            <p:nvPr/>
          </p:nvSpPr>
          <p:spPr>
            <a:xfrm>
              <a:off x="2807755" y="1331201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8"/>
            <p:cNvSpPr/>
            <p:nvPr/>
          </p:nvSpPr>
          <p:spPr>
            <a:xfrm>
              <a:off x="297417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8"/>
            <p:cNvSpPr/>
            <p:nvPr/>
          </p:nvSpPr>
          <p:spPr>
            <a:xfrm>
              <a:off x="312208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8"/>
            <p:cNvSpPr/>
            <p:nvPr/>
          </p:nvSpPr>
          <p:spPr>
            <a:xfrm>
              <a:off x="326998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8"/>
            <p:cNvSpPr/>
            <p:nvPr/>
          </p:nvSpPr>
          <p:spPr>
            <a:xfrm>
              <a:off x="341790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8"/>
            <p:cNvSpPr/>
            <p:nvPr/>
          </p:nvSpPr>
          <p:spPr>
            <a:xfrm>
              <a:off x="3565818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8"/>
            <p:cNvSpPr/>
            <p:nvPr/>
          </p:nvSpPr>
          <p:spPr>
            <a:xfrm>
              <a:off x="3713719" y="1331201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8"/>
            <p:cNvSpPr/>
            <p:nvPr/>
          </p:nvSpPr>
          <p:spPr>
            <a:xfrm>
              <a:off x="386166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8"/>
            <p:cNvSpPr/>
            <p:nvPr/>
          </p:nvSpPr>
          <p:spPr>
            <a:xfrm>
              <a:off x="400956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8"/>
            <p:cNvSpPr/>
            <p:nvPr/>
          </p:nvSpPr>
          <p:spPr>
            <a:xfrm>
              <a:off x="415748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8"/>
            <p:cNvSpPr/>
            <p:nvPr/>
          </p:nvSpPr>
          <p:spPr>
            <a:xfrm>
              <a:off x="430539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8"/>
            <p:cNvSpPr/>
            <p:nvPr/>
          </p:nvSpPr>
          <p:spPr>
            <a:xfrm>
              <a:off x="445331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8"/>
            <p:cNvSpPr/>
            <p:nvPr/>
          </p:nvSpPr>
          <p:spPr>
            <a:xfrm>
              <a:off x="4601215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8"/>
            <p:cNvSpPr/>
            <p:nvPr/>
          </p:nvSpPr>
          <p:spPr>
            <a:xfrm>
              <a:off x="253040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8"/>
            <p:cNvSpPr/>
            <p:nvPr/>
          </p:nvSpPr>
          <p:spPr>
            <a:xfrm>
              <a:off x="267832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8"/>
            <p:cNvSpPr/>
            <p:nvPr/>
          </p:nvSpPr>
          <p:spPr>
            <a:xfrm>
              <a:off x="2807755" y="118328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8"/>
            <p:cNvSpPr/>
            <p:nvPr/>
          </p:nvSpPr>
          <p:spPr>
            <a:xfrm>
              <a:off x="297417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8"/>
            <p:cNvSpPr/>
            <p:nvPr/>
          </p:nvSpPr>
          <p:spPr>
            <a:xfrm>
              <a:off x="312208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8"/>
            <p:cNvSpPr/>
            <p:nvPr/>
          </p:nvSpPr>
          <p:spPr>
            <a:xfrm>
              <a:off x="326998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8"/>
            <p:cNvSpPr/>
            <p:nvPr/>
          </p:nvSpPr>
          <p:spPr>
            <a:xfrm>
              <a:off x="341790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8"/>
            <p:cNvSpPr/>
            <p:nvPr/>
          </p:nvSpPr>
          <p:spPr>
            <a:xfrm>
              <a:off x="3565818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8"/>
            <p:cNvSpPr/>
            <p:nvPr/>
          </p:nvSpPr>
          <p:spPr>
            <a:xfrm>
              <a:off x="3713719" y="118328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8"/>
            <p:cNvSpPr/>
            <p:nvPr/>
          </p:nvSpPr>
          <p:spPr>
            <a:xfrm>
              <a:off x="386166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8"/>
            <p:cNvSpPr/>
            <p:nvPr/>
          </p:nvSpPr>
          <p:spPr>
            <a:xfrm>
              <a:off x="400956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8"/>
            <p:cNvSpPr/>
            <p:nvPr/>
          </p:nvSpPr>
          <p:spPr>
            <a:xfrm>
              <a:off x="415748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8"/>
            <p:cNvSpPr/>
            <p:nvPr/>
          </p:nvSpPr>
          <p:spPr>
            <a:xfrm>
              <a:off x="430539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8"/>
            <p:cNvSpPr/>
            <p:nvPr/>
          </p:nvSpPr>
          <p:spPr>
            <a:xfrm>
              <a:off x="253040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8"/>
            <p:cNvSpPr/>
            <p:nvPr/>
          </p:nvSpPr>
          <p:spPr>
            <a:xfrm>
              <a:off x="267832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8"/>
            <p:cNvSpPr/>
            <p:nvPr/>
          </p:nvSpPr>
          <p:spPr>
            <a:xfrm>
              <a:off x="2807755" y="101690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8"/>
            <p:cNvSpPr/>
            <p:nvPr/>
          </p:nvSpPr>
          <p:spPr>
            <a:xfrm>
              <a:off x="297417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8"/>
            <p:cNvSpPr/>
            <p:nvPr/>
          </p:nvSpPr>
          <p:spPr>
            <a:xfrm>
              <a:off x="312208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8"/>
            <p:cNvSpPr/>
            <p:nvPr/>
          </p:nvSpPr>
          <p:spPr>
            <a:xfrm>
              <a:off x="326998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8"/>
            <p:cNvSpPr/>
            <p:nvPr/>
          </p:nvSpPr>
          <p:spPr>
            <a:xfrm>
              <a:off x="341790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8"/>
            <p:cNvSpPr/>
            <p:nvPr/>
          </p:nvSpPr>
          <p:spPr>
            <a:xfrm>
              <a:off x="3565818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8"/>
            <p:cNvSpPr/>
            <p:nvPr/>
          </p:nvSpPr>
          <p:spPr>
            <a:xfrm>
              <a:off x="3713719" y="101690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8"/>
            <p:cNvSpPr/>
            <p:nvPr/>
          </p:nvSpPr>
          <p:spPr>
            <a:xfrm>
              <a:off x="386166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8"/>
            <p:cNvSpPr/>
            <p:nvPr/>
          </p:nvSpPr>
          <p:spPr>
            <a:xfrm>
              <a:off x="400956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8"/>
            <p:cNvSpPr/>
            <p:nvPr/>
          </p:nvSpPr>
          <p:spPr>
            <a:xfrm>
              <a:off x="415748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8"/>
            <p:cNvSpPr/>
            <p:nvPr/>
          </p:nvSpPr>
          <p:spPr>
            <a:xfrm>
              <a:off x="253040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8"/>
            <p:cNvSpPr/>
            <p:nvPr/>
          </p:nvSpPr>
          <p:spPr>
            <a:xfrm>
              <a:off x="267832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8"/>
            <p:cNvSpPr/>
            <p:nvPr/>
          </p:nvSpPr>
          <p:spPr>
            <a:xfrm>
              <a:off x="2807755" y="88746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8"/>
            <p:cNvSpPr/>
            <p:nvPr/>
          </p:nvSpPr>
          <p:spPr>
            <a:xfrm>
              <a:off x="297417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8"/>
            <p:cNvSpPr/>
            <p:nvPr/>
          </p:nvSpPr>
          <p:spPr>
            <a:xfrm>
              <a:off x="312208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8"/>
            <p:cNvSpPr/>
            <p:nvPr/>
          </p:nvSpPr>
          <p:spPr>
            <a:xfrm>
              <a:off x="326998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8"/>
            <p:cNvSpPr/>
            <p:nvPr/>
          </p:nvSpPr>
          <p:spPr>
            <a:xfrm>
              <a:off x="341790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8"/>
            <p:cNvSpPr/>
            <p:nvPr/>
          </p:nvSpPr>
          <p:spPr>
            <a:xfrm>
              <a:off x="3565818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8"/>
            <p:cNvSpPr/>
            <p:nvPr/>
          </p:nvSpPr>
          <p:spPr>
            <a:xfrm>
              <a:off x="3713719" y="88746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8"/>
            <p:cNvSpPr/>
            <p:nvPr/>
          </p:nvSpPr>
          <p:spPr>
            <a:xfrm>
              <a:off x="386166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8"/>
            <p:cNvSpPr/>
            <p:nvPr/>
          </p:nvSpPr>
          <p:spPr>
            <a:xfrm>
              <a:off x="400956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8"/>
            <p:cNvSpPr/>
            <p:nvPr/>
          </p:nvSpPr>
          <p:spPr>
            <a:xfrm>
              <a:off x="415748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8"/>
            <p:cNvSpPr/>
            <p:nvPr/>
          </p:nvSpPr>
          <p:spPr>
            <a:xfrm>
              <a:off x="253040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8"/>
            <p:cNvSpPr/>
            <p:nvPr/>
          </p:nvSpPr>
          <p:spPr>
            <a:xfrm>
              <a:off x="267832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8"/>
            <p:cNvSpPr/>
            <p:nvPr/>
          </p:nvSpPr>
          <p:spPr>
            <a:xfrm>
              <a:off x="2807755" y="739552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4" y="952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8"/>
            <p:cNvSpPr/>
            <p:nvPr/>
          </p:nvSpPr>
          <p:spPr>
            <a:xfrm>
              <a:off x="297417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8"/>
            <p:cNvSpPr/>
            <p:nvPr/>
          </p:nvSpPr>
          <p:spPr>
            <a:xfrm>
              <a:off x="312208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8"/>
            <p:cNvSpPr/>
            <p:nvPr/>
          </p:nvSpPr>
          <p:spPr>
            <a:xfrm>
              <a:off x="326998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8"/>
            <p:cNvSpPr/>
            <p:nvPr/>
          </p:nvSpPr>
          <p:spPr>
            <a:xfrm>
              <a:off x="3417902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8"/>
            <p:cNvSpPr/>
            <p:nvPr/>
          </p:nvSpPr>
          <p:spPr>
            <a:xfrm>
              <a:off x="3565818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8"/>
            <p:cNvSpPr/>
            <p:nvPr/>
          </p:nvSpPr>
          <p:spPr>
            <a:xfrm>
              <a:off x="3713719" y="739552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5" y="9524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8"/>
            <p:cNvSpPr/>
            <p:nvPr/>
          </p:nvSpPr>
          <p:spPr>
            <a:xfrm>
              <a:off x="386166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8"/>
            <p:cNvSpPr/>
            <p:nvPr/>
          </p:nvSpPr>
          <p:spPr>
            <a:xfrm>
              <a:off x="400956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8"/>
            <p:cNvSpPr/>
            <p:nvPr/>
          </p:nvSpPr>
          <p:spPr>
            <a:xfrm>
              <a:off x="253040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8"/>
            <p:cNvSpPr/>
            <p:nvPr/>
          </p:nvSpPr>
          <p:spPr>
            <a:xfrm>
              <a:off x="267832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8"/>
            <p:cNvSpPr/>
            <p:nvPr/>
          </p:nvSpPr>
          <p:spPr>
            <a:xfrm>
              <a:off x="2807755" y="573137"/>
              <a:ext cx="166431" cy="166431"/>
            </a:xfrm>
            <a:custGeom>
              <a:avLst/>
              <a:gdLst/>
              <a:ahLst/>
              <a:cxnLst/>
              <a:rect l="l" t="t" r="r" b="b"/>
              <a:pathLst>
                <a:path w="10715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4" y="10715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8"/>
            <p:cNvSpPr/>
            <p:nvPr/>
          </p:nvSpPr>
          <p:spPr>
            <a:xfrm>
              <a:off x="297417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8"/>
            <p:cNvSpPr/>
            <p:nvPr/>
          </p:nvSpPr>
          <p:spPr>
            <a:xfrm>
              <a:off x="3122086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8"/>
            <p:cNvSpPr/>
            <p:nvPr/>
          </p:nvSpPr>
          <p:spPr>
            <a:xfrm>
              <a:off x="326998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8"/>
            <p:cNvSpPr/>
            <p:nvPr/>
          </p:nvSpPr>
          <p:spPr>
            <a:xfrm>
              <a:off x="3417902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8"/>
            <p:cNvSpPr/>
            <p:nvPr/>
          </p:nvSpPr>
          <p:spPr>
            <a:xfrm>
              <a:off x="253040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8"/>
            <p:cNvSpPr/>
            <p:nvPr/>
          </p:nvSpPr>
          <p:spPr>
            <a:xfrm>
              <a:off x="267832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8"/>
            <p:cNvSpPr/>
            <p:nvPr/>
          </p:nvSpPr>
          <p:spPr>
            <a:xfrm>
              <a:off x="2807755" y="443705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4" y="833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8"/>
            <p:cNvSpPr/>
            <p:nvPr/>
          </p:nvSpPr>
          <p:spPr>
            <a:xfrm>
              <a:off x="297417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8"/>
            <p:cNvSpPr/>
            <p:nvPr/>
          </p:nvSpPr>
          <p:spPr>
            <a:xfrm>
              <a:off x="3122086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8"/>
            <p:cNvSpPr/>
            <p:nvPr/>
          </p:nvSpPr>
          <p:spPr>
            <a:xfrm>
              <a:off x="326998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8"/>
            <p:cNvSpPr/>
            <p:nvPr/>
          </p:nvSpPr>
          <p:spPr>
            <a:xfrm>
              <a:off x="3417902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8"/>
            <p:cNvSpPr/>
            <p:nvPr/>
          </p:nvSpPr>
          <p:spPr>
            <a:xfrm>
              <a:off x="253040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8"/>
            <p:cNvSpPr/>
            <p:nvPr/>
          </p:nvSpPr>
          <p:spPr>
            <a:xfrm>
              <a:off x="267832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8"/>
            <p:cNvSpPr/>
            <p:nvPr/>
          </p:nvSpPr>
          <p:spPr>
            <a:xfrm>
              <a:off x="2807755" y="27732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8"/>
            <p:cNvSpPr/>
            <p:nvPr/>
          </p:nvSpPr>
          <p:spPr>
            <a:xfrm>
              <a:off x="297417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8"/>
            <p:cNvSpPr/>
            <p:nvPr/>
          </p:nvSpPr>
          <p:spPr>
            <a:xfrm>
              <a:off x="3122086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8"/>
            <p:cNvSpPr/>
            <p:nvPr/>
          </p:nvSpPr>
          <p:spPr>
            <a:xfrm>
              <a:off x="326998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8"/>
            <p:cNvSpPr/>
            <p:nvPr/>
          </p:nvSpPr>
          <p:spPr>
            <a:xfrm>
              <a:off x="2530406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8"/>
            <p:cNvSpPr/>
            <p:nvPr/>
          </p:nvSpPr>
          <p:spPr>
            <a:xfrm>
              <a:off x="267832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8"/>
            <p:cNvSpPr/>
            <p:nvPr/>
          </p:nvSpPr>
          <p:spPr>
            <a:xfrm>
              <a:off x="2807755" y="129404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8"/>
            <p:cNvSpPr/>
            <p:nvPr/>
          </p:nvSpPr>
          <p:spPr>
            <a:xfrm>
              <a:off x="2974170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8"/>
            <p:cNvSpPr/>
            <p:nvPr/>
          </p:nvSpPr>
          <p:spPr>
            <a:xfrm>
              <a:off x="3122086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8"/>
            <p:cNvSpPr/>
            <p:nvPr/>
          </p:nvSpPr>
          <p:spPr>
            <a:xfrm>
              <a:off x="2530406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8"/>
            <p:cNvSpPr/>
            <p:nvPr/>
          </p:nvSpPr>
          <p:spPr>
            <a:xfrm>
              <a:off x="267832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8"/>
            <p:cNvSpPr/>
            <p:nvPr/>
          </p:nvSpPr>
          <p:spPr>
            <a:xfrm>
              <a:off x="2807755" y="-12"/>
              <a:ext cx="166431" cy="129432"/>
            </a:xfrm>
            <a:custGeom>
              <a:avLst/>
              <a:gdLst/>
              <a:ahLst/>
              <a:cxnLst/>
              <a:rect l="l" t="t" r="r" b="b"/>
              <a:pathLst>
                <a:path w="10715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8"/>
            <p:cNvSpPr/>
            <p:nvPr/>
          </p:nvSpPr>
          <p:spPr>
            <a:xfrm>
              <a:off x="2974170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79" name="Google Shape;1779;p8"/>
          <p:cNvGrpSpPr/>
          <p:nvPr/>
        </p:nvGrpSpPr>
        <p:grpSpPr>
          <a:xfrm>
            <a:off x="4103916" y="1106508"/>
            <a:ext cx="264001" cy="226285"/>
            <a:chOff x="753950" y="238125"/>
            <a:chExt cx="6111125" cy="5238075"/>
          </a:xfrm>
        </p:grpSpPr>
        <p:sp>
          <p:nvSpPr>
            <p:cNvPr id="1780" name="Google Shape;1780;p8"/>
            <p:cNvSpPr/>
            <p:nvPr/>
          </p:nvSpPr>
          <p:spPr>
            <a:xfrm>
              <a:off x="1627000" y="238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2" y="34922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8"/>
            <p:cNvSpPr/>
            <p:nvPr/>
          </p:nvSpPr>
          <p:spPr>
            <a:xfrm>
              <a:off x="2500050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9" y="34922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8"/>
            <p:cNvSpPr/>
            <p:nvPr/>
          </p:nvSpPr>
          <p:spPr>
            <a:xfrm>
              <a:off x="4246075" y="238125"/>
              <a:ext cx="872975" cy="873075"/>
            </a:xfrm>
            <a:custGeom>
              <a:avLst/>
              <a:gdLst/>
              <a:ahLst/>
              <a:cxnLst/>
              <a:rect l="l" t="t" r="r" b="b"/>
              <a:pathLst>
                <a:path w="34919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8" y="34922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8"/>
            <p:cNvSpPr/>
            <p:nvPr/>
          </p:nvSpPr>
          <p:spPr>
            <a:xfrm>
              <a:off x="5119025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0" y="34922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8"/>
            <p:cNvSpPr/>
            <p:nvPr/>
          </p:nvSpPr>
          <p:spPr>
            <a:xfrm>
              <a:off x="75395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8"/>
            <p:cNvSpPr/>
            <p:nvPr/>
          </p:nvSpPr>
          <p:spPr>
            <a:xfrm>
              <a:off x="1627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rgbClr val="FFF2CC"/>
            </a:solidFill>
            <a:ln w="9525" cap="flat" cmpd="sng">
              <a:solidFill>
                <a:srgbClr val="FFF2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8"/>
            <p:cNvSpPr/>
            <p:nvPr/>
          </p:nvSpPr>
          <p:spPr>
            <a:xfrm>
              <a:off x="2500050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9" y="34917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8"/>
            <p:cNvSpPr/>
            <p:nvPr/>
          </p:nvSpPr>
          <p:spPr>
            <a:xfrm>
              <a:off x="3372944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8"/>
            <p:cNvSpPr/>
            <p:nvPr/>
          </p:nvSpPr>
          <p:spPr>
            <a:xfrm>
              <a:off x="4245994" y="1111175"/>
              <a:ext cx="872975" cy="872925"/>
            </a:xfrm>
            <a:custGeom>
              <a:avLst/>
              <a:gdLst/>
              <a:ahLst/>
              <a:cxnLst/>
              <a:rect l="l" t="t" r="r" b="b"/>
              <a:pathLst>
                <a:path w="34919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8" y="34917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8"/>
            <p:cNvSpPr/>
            <p:nvPr/>
          </p:nvSpPr>
          <p:spPr>
            <a:xfrm>
              <a:off x="5119025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0" y="34917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8"/>
            <p:cNvSpPr/>
            <p:nvPr/>
          </p:nvSpPr>
          <p:spPr>
            <a:xfrm>
              <a:off x="5992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1" y="0"/>
                  </a:moveTo>
                  <a:lnTo>
                    <a:pt x="1" y="34917"/>
                  </a:lnTo>
                  <a:lnTo>
                    <a:pt x="34923" y="34917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8"/>
            <p:cNvSpPr/>
            <p:nvPr/>
          </p:nvSpPr>
          <p:spPr>
            <a:xfrm>
              <a:off x="75395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8"/>
            <p:cNvSpPr/>
            <p:nvPr/>
          </p:nvSpPr>
          <p:spPr>
            <a:xfrm>
              <a:off x="1627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8"/>
            <p:cNvSpPr/>
            <p:nvPr/>
          </p:nvSpPr>
          <p:spPr>
            <a:xfrm>
              <a:off x="2500050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9" y="34921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8"/>
            <p:cNvSpPr/>
            <p:nvPr/>
          </p:nvSpPr>
          <p:spPr>
            <a:xfrm>
              <a:off x="3372944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8"/>
            <p:cNvSpPr/>
            <p:nvPr/>
          </p:nvSpPr>
          <p:spPr>
            <a:xfrm>
              <a:off x="4245994" y="1984125"/>
              <a:ext cx="872975" cy="873025"/>
            </a:xfrm>
            <a:custGeom>
              <a:avLst/>
              <a:gdLst/>
              <a:ahLst/>
              <a:cxnLst/>
              <a:rect l="l" t="t" r="r" b="b"/>
              <a:pathLst>
                <a:path w="34919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8" y="34921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8"/>
            <p:cNvSpPr/>
            <p:nvPr/>
          </p:nvSpPr>
          <p:spPr>
            <a:xfrm>
              <a:off x="5119025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0" y="34921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8"/>
            <p:cNvSpPr/>
            <p:nvPr/>
          </p:nvSpPr>
          <p:spPr>
            <a:xfrm>
              <a:off x="5992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1" y="0"/>
                  </a:moveTo>
                  <a:lnTo>
                    <a:pt x="1" y="34921"/>
                  </a:lnTo>
                  <a:lnTo>
                    <a:pt x="34923" y="34921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8"/>
            <p:cNvSpPr/>
            <p:nvPr/>
          </p:nvSpPr>
          <p:spPr>
            <a:xfrm>
              <a:off x="1627000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8"/>
            <p:cNvSpPr/>
            <p:nvPr/>
          </p:nvSpPr>
          <p:spPr>
            <a:xfrm>
              <a:off x="2499969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9" y="34924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8"/>
            <p:cNvSpPr/>
            <p:nvPr/>
          </p:nvSpPr>
          <p:spPr>
            <a:xfrm>
              <a:off x="3372944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8"/>
            <p:cNvSpPr/>
            <p:nvPr/>
          </p:nvSpPr>
          <p:spPr>
            <a:xfrm>
              <a:off x="4246075" y="2857125"/>
              <a:ext cx="872975" cy="873125"/>
            </a:xfrm>
            <a:custGeom>
              <a:avLst/>
              <a:gdLst/>
              <a:ahLst/>
              <a:cxnLst/>
              <a:rect l="l" t="t" r="r" b="b"/>
              <a:pathLst>
                <a:path w="34919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8" y="34924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8"/>
            <p:cNvSpPr/>
            <p:nvPr/>
          </p:nvSpPr>
          <p:spPr>
            <a:xfrm>
              <a:off x="5119025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0" y="34924"/>
                  </a:lnTo>
                  <a:lnTo>
                    <a:pt x="3492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8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8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8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8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07" name="Google Shape;1807;p8"/>
          <p:cNvGrpSpPr/>
          <p:nvPr/>
        </p:nvGrpSpPr>
        <p:grpSpPr>
          <a:xfrm>
            <a:off x="4439996" y="1106508"/>
            <a:ext cx="264001" cy="226285"/>
            <a:chOff x="753950" y="238125"/>
            <a:chExt cx="6111125" cy="5238075"/>
          </a:xfrm>
        </p:grpSpPr>
        <p:sp>
          <p:nvSpPr>
            <p:cNvPr id="1808" name="Google Shape;1808;p8"/>
            <p:cNvSpPr/>
            <p:nvPr/>
          </p:nvSpPr>
          <p:spPr>
            <a:xfrm>
              <a:off x="1627000" y="238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2" y="34922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8"/>
            <p:cNvSpPr/>
            <p:nvPr/>
          </p:nvSpPr>
          <p:spPr>
            <a:xfrm>
              <a:off x="2500050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9" y="34922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8"/>
            <p:cNvSpPr/>
            <p:nvPr/>
          </p:nvSpPr>
          <p:spPr>
            <a:xfrm>
              <a:off x="4246075" y="238125"/>
              <a:ext cx="872975" cy="873075"/>
            </a:xfrm>
            <a:custGeom>
              <a:avLst/>
              <a:gdLst/>
              <a:ahLst/>
              <a:cxnLst/>
              <a:rect l="l" t="t" r="r" b="b"/>
              <a:pathLst>
                <a:path w="34919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8" y="34922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8"/>
            <p:cNvSpPr/>
            <p:nvPr/>
          </p:nvSpPr>
          <p:spPr>
            <a:xfrm>
              <a:off x="5119025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0" y="34922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8"/>
            <p:cNvSpPr/>
            <p:nvPr/>
          </p:nvSpPr>
          <p:spPr>
            <a:xfrm>
              <a:off x="75395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8"/>
            <p:cNvSpPr/>
            <p:nvPr/>
          </p:nvSpPr>
          <p:spPr>
            <a:xfrm>
              <a:off x="1627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rgbClr val="FFF2CC"/>
            </a:solidFill>
            <a:ln w="9525" cap="flat" cmpd="sng">
              <a:solidFill>
                <a:srgbClr val="FFF2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8"/>
            <p:cNvSpPr/>
            <p:nvPr/>
          </p:nvSpPr>
          <p:spPr>
            <a:xfrm>
              <a:off x="2500050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9" y="34917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8"/>
            <p:cNvSpPr/>
            <p:nvPr/>
          </p:nvSpPr>
          <p:spPr>
            <a:xfrm>
              <a:off x="3372944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8"/>
            <p:cNvSpPr/>
            <p:nvPr/>
          </p:nvSpPr>
          <p:spPr>
            <a:xfrm>
              <a:off x="4245994" y="1111175"/>
              <a:ext cx="872975" cy="872925"/>
            </a:xfrm>
            <a:custGeom>
              <a:avLst/>
              <a:gdLst/>
              <a:ahLst/>
              <a:cxnLst/>
              <a:rect l="l" t="t" r="r" b="b"/>
              <a:pathLst>
                <a:path w="34919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8" y="34917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8"/>
            <p:cNvSpPr/>
            <p:nvPr/>
          </p:nvSpPr>
          <p:spPr>
            <a:xfrm>
              <a:off x="5119025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0" y="34917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8"/>
            <p:cNvSpPr/>
            <p:nvPr/>
          </p:nvSpPr>
          <p:spPr>
            <a:xfrm>
              <a:off x="5992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1" y="0"/>
                  </a:moveTo>
                  <a:lnTo>
                    <a:pt x="1" y="34917"/>
                  </a:lnTo>
                  <a:lnTo>
                    <a:pt x="34923" y="34917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8"/>
            <p:cNvSpPr/>
            <p:nvPr/>
          </p:nvSpPr>
          <p:spPr>
            <a:xfrm>
              <a:off x="75395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8"/>
            <p:cNvSpPr/>
            <p:nvPr/>
          </p:nvSpPr>
          <p:spPr>
            <a:xfrm>
              <a:off x="1627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8"/>
            <p:cNvSpPr/>
            <p:nvPr/>
          </p:nvSpPr>
          <p:spPr>
            <a:xfrm>
              <a:off x="2500050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9" y="34921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8"/>
            <p:cNvSpPr/>
            <p:nvPr/>
          </p:nvSpPr>
          <p:spPr>
            <a:xfrm>
              <a:off x="3372944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8"/>
            <p:cNvSpPr/>
            <p:nvPr/>
          </p:nvSpPr>
          <p:spPr>
            <a:xfrm>
              <a:off x="4245994" y="1984125"/>
              <a:ext cx="872975" cy="873025"/>
            </a:xfrm>
            <a:custGeom>
              <a:avLst/>
              <a:gdLst/>
              <a:ahLst/>
              <a:cxnLst/>
              <a:rect l="l" t="t" r="r" b="b"/>
              <a:pathLst>
                <a:path w="34919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8" y="34921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8"/>
            <p:cNvSpPr/>
            <p:nvPr/>
          </p:nvSpPr>
          <p:spPr>
            <a:xfrm>
              <a:off x="5119025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0" y="34921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8"/>
            <p:cNvSpPr/>
            <p:nvPr/>
          </p:nvSpPr>
          <p:spPr>
            <a:xfrm>
              <a:off x="5992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1" y="0"/>
                  </a:moveTo>
                  <a:lnTo>
                    <a:pt x="1" y="34921"/>
                  </a:lnTo>
                  <a:lnTo>
                    <a:pt x="34923" y="34921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8"/>
            <p:cNvSpPr/>
            <p:nvPr/>
          </p:nvSpPr>
          <p:spPr>
            <a:xfrm>
              <a:off x="1627000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8"/>
            <p:cNvSpPr/>
            <p:nvPr/>
          </p:nvSpPr>
          <p:spPr>
            <a:xfrm>
              <a:off x="2499969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9" y="34924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8"/>
            <p:cNvSpPr/>
            <p:nvPr/>
          </p:nvSpPr>
          <p:spPr>
            <a:xfrm>
              <a:off x="3372944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8"/>
            <p:cNvSpPr/>
            <p:nvPr/>
          </p:nvSpPr>
          <p:spPr>
            <a:xfrm>
              <a:off x="4246075" y="2857125"/>
              <a:ext cx="872975" cy="873125"/>
            </a:xfrm>
            <a:custGeom>
              <a:avLst/>
              <a:gdLst/>
              <a:ahLst/>
              <a:cxnLst/>
              <a:rect l="l" t="t" r="r" b="b"/>
              <a:pathLst>
                <a:path w="34919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8" y="34924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8"/>
            <p:cNvSpPr/>
            <p:nvPr/>
          </p:nvSpPr>
          <p:spPr>
            <a:xfrm>
              <a:off x="5119025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0" y="34924"/>
                  </a:lnTo>
                  <a:lnTo>
                    <a:pt x="3492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8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8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8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8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35" name="Google Shape;1835;p8"/>
          <p:cNvGrpSpPr/>
          <p:nvPr/>
        </p:nvGrpSpPr>
        <p:grpSpPr>
          <a:xfrm>
            <a:off x="4776076" y="1106508"/>
            <a:ext cx="264001" cy="226285"/>
            <a:chOff x="753950" y="238125"/>
            <a:chExt cx="6111125" cy="5238075"/>
          </a:xfrm>
        </p:grpSpPr>
        <p:sp>
          <p:nvSpPr>
            <p:cNvPr id="1836" name="Google Shape;1836;p8"/>
            <p:cNvSpPr/>
            <p:nvPr/>
          </p:nvSpPr>
          <p:spPr>
            <a:xfrm>
              <a:off x="1627000" y="238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2" y="34922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8"/>
            <p:cNvSpPr/>
            <p:nvPr/>
          </p:nvSpPr>
          <p:spPr>
            <a:xfrm>
              <a:off x="2500050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9" y="34922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8"/>
            <p:cNvSpPr/>
            <p:nvPr/>
          </p:nvSpPr>
          <p:spPr>
            <a:xfrm>
              <a:off x="4246075" y="238125"/>
              <a:ext cx="872975" cy="873075"/>
            </a:xfrm>
            <a:custGeom>
              <a:avLst/>
              <a:gdLst/>
              <a:ahLst/>
              <a:cxnLst/>
              <a:rect l="l" t="t" r="r" b="b"/>
              <a:pathLst>
                <a:path w="34919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8" y="34922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8"/>
            <p:cNvSpPr/>
            <p:nvPr/>
          </p:nvSpPr>
          <p:spPr>
            <a:xfrm>
              <a:off x="5119025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0" y="34922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8"/>
            <p:cNvSpPr/>
            <p:nvPr/>
          </p:nvSpPr>
          <p:spPr>
            <a:xfrm>
              <a:off x="75395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8"/>
            <p:cNvSpPr/>
            <p:nvPr/>
          </p:nvSpPr>
          <p:spPr>
            <a:xfrm>
              <a:off x="1627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rgbClr val="FFF2CC"/>
            </a:solidFill>
            <a:ln w="9525" cap="flat" cmpd="sng">
              <a:solidFill>
                <a:srgbClr val="FFF2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8"/>
            <p:cNvSpPr/>
            <p:nvPr/>
          </p:nvSpPr>
          <p:spPr>
            <a:xfrm>
              <a:off x="2500050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9" y="34917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8"/>
            <p:cNvSpPr/>
            <p:nvPr/>
          </p:nvSpPr>
          <p:spPr>
            <a:xfrm>
              <a:off x="3372944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8"/>
            <p:cNvSpPr/>
            <p:nvPr/>
          </p:nvSpPr>
          <p:spPr>
            <a:xfrm>
              <a:off x="4245994" y="1111175"/>
              <a:ext cx="872975" cy="872925"/>
            </a:xfrm>
            <a:custGeom>
              <a:avLst/>
              <a:gdLst/>
              <a:ahLst/>
              <a:cxnLst/>
              <a:rect l="l" t="t" r="r" b="b"/>
              <a:pathLst>
                <a:path w="34919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8" y="34917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8"/>
            <p:cNvSpPr/>
            <p:nvPr/>
          </p:nvSpPr>
          <p:spPr>
            <a:xfrm>
              <a:off x="5119025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0" y="34917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8"/>
            <p:cNvSpPr/>
            <p:nvPr/>
          </p:nvSpPr>
          <p:spPr>
            <a:xfrm>
              <a:off x="5992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1" y="0"/>
                  </a:moveTo>
                  <a:lnTo>
                    <a:pt x="1" y="34917"/>
                  </a:lnTo>
                  <a:lnTo>
                    <a:pt x="34923" y="34917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8"/>
            <p:cNvSpPr/>
            <p:nvPr/>
          </p:nvSpPr>
          <p:spPr>
            <a:xfrm>
              <a:off x="75395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8"/>
            <p:cNvSpPr/>
            <p:nvPr/>
          </p:nvSpPr>
          <p:spPr>
            <a:xfrm>
              <a:off x="1627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8"/>
            <p:cNvSpPr/>
            <p:nvPr/>
          </p:nvSpPr>
          <p:spPr>
            <a:xfrm>
              <a:off x="2500050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9" y="34921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8"/>
            <p:cNvSpPr/>
            <p:nvPr/>
          </p:nvSpPr>
          <p:spPr>
            <a:xfrm>
              <a:off x="3372944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8"/>
            <p:cNvSpPr/>
            <p:nvPr/>
          </p:nvSpPr>
          <p:spPr>
            <a:xfrm>
              <a:off x="4245994" y="1984125"/>
              <a:ext cx="872975" cy="873025"/>
            </a:xfrm>
            <a:custGeom>
              <a:avLst/>
              <a:gdLst/>
              <a:ahLst/>
              <a:cxnLst/>
              <a:rect l="l" t="t" r="r" b="b"/>
              <a:pathLst>
                <a:path w="34919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8" y="34921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8"/>
            <p:cNvSpPr/>
            <p:nvPr/>
          </p:nvSpPr>
          <p:spPr>
            <a:xfrm>
              <a:off x="5119025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0" y="34921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8"/>
            <p:cNvSpPr/>
            <p:nvPr/>
          </p:nvSpPr>
          <p:spPr>
            <a:xfrm>
              <a:off x="5992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1" y="0"/>
                  </a:moveTo>
                  <a:lnTo>
                    <a:pt x="1" y="34921"/>
                  </a:lnTo>
                  <a:lnTo>
                    <a:pt x="34923" y="34921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8"/>
            <p:cNvSpPr/>
            <p:nvPr/>
          </p:nvSpPr>
          <p:spPr>
            <a:xfrm>
              <a:off x="1627000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8"/>
            <p:cNvSpPr/>
            <p:nvPr/>
          </p:nvSpPr>
          <p:spPr>
            <a:xfrm>
              <a:off x="2499969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9" y="34924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8"/>
            <p:cNvSpPr/>
            <p:nvPr/>
          </p:nvSpPr>
          <p:spPr>
            <a:xfrm>
              <a:off x="3372944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8"/>
            <p:cNvSpPr/>
            <p:nvPr/>
          </p:nvSpPr>
          <p:spPr>
            <a:xfrm>
              <a:off x="4246075" y="2857125"/>
              <a:ext cx="872975" cy="873125"/>
            </a:xfrm>
            <a:custGeom>
              <a:avLst/>
              <a:gdLst/>
              <a:ahLst/>
              <a:cxnLst/>
              <a:rect l="l" t="t" r="r" b="b"/>
              <a:pathLst>
                <a:path w="34919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8" y="34924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8"/>
            <p:cNvSpPr/>
            <p:nvPr/>
          </p:nvSpPr>
          <p:spPr>
            <a:xfrm>
              <a:off x="5119025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0" y="34924"/>
                  </a:lnTo>
                  <a:lnTo>
                    <a:pt x="3492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8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8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8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8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4" name="Google Shape;1864;p9"/>
          <p:cNvSpPr txBox="1">
            <a:spLocks noGrp="1"/>
          </p:cNvSpPr>
          <p:nvPr>
            <p:ph type="subTitle" idx="1"/>
          </p:nvPr>
        </p:nvSpPr>
        <p:spPr>
          <a:xfrm>
            <a:off x="4090675" y="633550"/>
            <a:ext cx="3101700" cy="123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rbitron"/>
              <a:buNone/>
              <a:defRPr sz="1600" b="1"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rbitron"/>
              <a:buNone/>
              <a:defRPr sz="1600" b="1"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rbitron"/>
              <a:buNone/>
              <a:defRPr sz="1600" b="1"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rbitron"/>
              <a:buNone/>
              <a:defRPr sz="1600" b="1"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rbitron"/>
              <a:buNone/>
              <a:defRPr sz="1600" b="1"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rbitron"/>
              <a:buNone/>
              <a:defRPr sz="1600" b="1"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rbitron"/>
              <a:buNone/>
              <a:defRPr sz="1600" b="1"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rbitron"/>
              <a:buNone/>
              <a:defRPr sz="1600" b="1"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rbitron"/>
              <a:buNone/>
              <a:defRPr sz="1600" b="1"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endParaRPr/>
          </a:p>
        </p:txBody>
      </p:sp>
      <p:sp>
        <p:nvSpPr>
          <p:cNvPr id="1865" name="Google Shape;1865;p9"/>
          <p:cNvSpPr txBox="1">
            <a:spLocks noGrp="1"/>
          </p:cNvSpPr>
          <p:nvPr>
            <p:ph type="body" idx="2"/>
          </p:nvPr>
        </p:nvSpPr>
        <p:spPr>
          <a:xfrm>
            <a:off x="4090675" y="1964600"/>
            <a:ext cx="4291200" cy="255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000"/>
              </a:spcBef>
              <a:spcAft>
                <a:spcPts val="0"/>
              </a:spcAft>
              <a:buSzPts val="1400"/>
              <a:buChar char="○"/>
              <a:defRPr sz="1600"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 sz="1600"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 sz="1600"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600"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 sz="1600"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 sz="1600"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600"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 sz="1600"/>
            </a:lvl9pPr>
          </a:lstStyle>
          <a:p>
            <a:endParaRPr/>
          </a:p>
        </p:txBody>
      </p:sp>
      <p:sp>
        <p:nvSpPr>
          <p:cNvPr id="1866" name="Google Shape;1866;p9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867" name="Google Shape;1867;p9"/>
          <p:cNvGrpSpPr/>
          <p:nvPr/>
        </p:nvGrpSpPr>
        <p:grpSpPr>
          <a:xfrm>
            <a:off x="0" y="4025575"/>
            <a:ext cx="3271200" cy="1302100"/>
            <a:chOff x="0" y="4025575"/>
            <a:chExt cx="3271200" cy="1302100"/>
          </a:xfrm>
        </p:grpSpPr>
        <p:sp>
          <p:nvSpPr>
            <p:cNvPr id="1868" name="Google Shape;1868;p9"/>
            <p:cNvSpPr/>
            <p:nvPr/>
          </p:nvSpPr>
          <p:spPr>
            <a:xfrm>
              <a:off x="0" y="4025575"/>
              <a:ext cx="3271200" cy="5670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9"/>
            <p:cNvSpPr/>
            <p:nvPr/>
          </p:nvSpPr>
          <p:spPr>
            <a:xfrm>
              <a:off x="0" y="4598775"/>
              <a:ext cx="3271200" cy="155700"/>
            </a:xfrm>
            <a:prstGeom prst="rect">
              <a:avLst/>
            </a:pr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9"/>
            <p:cNvSpPr/>
            <p:nvPr/>
          </p:nvSpPr>
          <p:spPr>
            <a:xfrm>
              <a:off x="0" y="4760675"/>
              <a:ext cx="3271200" cy="567000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71" name="Google Shape;1871;p9"/>
          <p:cNvGrpSpPr/>
          <p:nvPr/>
        </p:nvGrpSpPr>
        <p:grpSpPr>
          <a:xfrm>
            <a:off x="1180687" y="1797419"/>
            <a:ext cx="925262" cy="2313176"/>
            <a:chOff x="2761775" y="238125"/>
            <a:chExt cx="2094300" cy="5235800"/>
          </a:xfrm>
        </p:grpSpPr>
        <p:sp>
          <p:nvSpPr>
            <p:cNvPr id="1872" name="Google Shape;1872;p9"/>
            <p:cNvSpPr/>
            <p:nvPr/>
          </p:nvSpPr>
          <p:spPr>
            <a:xfrm>
              <a:off x="4018325" y="4845575"/>
              <a:ext cx="209425" cy="418875"/>
            </a:xfrm>
            <a:custGeom>
              <a:avLst/>
              <a:gdLst/>
              <a:ahLst/>
              <a:cxnLst/>
              <a:rect l="l" t="t" r="r" b="b"/>
              <a:pathLst>
                <a:path w="8377" h="16755" extrusionOk="0">
                  <a:moveTo>
                    <a:pt x="1" y="0"/>
                  </a:moveTo>
                  <a:lnTo>
                    <a:pt x="1" y="16755"/>
                  </a:lnTo>
                  <a:lnTo>
                    <a:pt x="8376" y="16755"/>
                  </a:lnTo>
                  <a:lnTo>
                    <a:pt x="8376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9"/>
            <p:cNvSpPr/>
            <p:nvPr/>
          </p:nvSpPr>
          <p:spPr>
            <a:xfrm>
              <a:off x="3390000" y="4845575"/>
              <a:ext cx="209500" cy="418875"/>
            </a:xfrm>
            <a:custGeom>
              <a:avLst/>
              <a:gdLst/>
              <a:ahLst/>
              <a:cxnLst/>
              <a:rect l="l" t="t" r="r" b="b"/>
              <a:pathLst>
                <a:path w="8380" h="16755" extrusionOk="0">
                  <a:moveTo>
                    <a:pt x="0" y="0"/>
                  </a:moveTo>
                  <a:lnTo>
                    <a:pt x="0" y="16755"/>
                  </a:lnTo>
                  <a:lnTo>
                    <a:pt x="8380" y="16755"/>
                  </a:lnTo>
                  <a:lnTo>
                    <a:pt x="8380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9"/>
            <p:cNvSpPr/>
            <p:nvPr/>
          </p:nvSpPr>
          <p:spPr>
            <a:xfrm>
              <a:off x="2761775" y="866450"/>
              <a:ext cx="2094300" cy="1675475"/>
            </a:xfrm>
            <a:custGeom>
              <a:avLst/>
              <a:gdLst/>
              <a:ahLst/>
              <a:cxnLst/>
              <a:rect l="l" t="t" r="r" b="b"/>
              <a:pathLst>
                <a:path w="83772" h="67019" extrusionOk="0">
                  <a:moveTo>
                    <a:pt x="33509" y="16755"/>
                  </a:moveTo>
                  <a:lnTo>
                    <a:pt x="33509" y="25130"/>
                  </a:lnTo>
                  <a:lnTo>
                    <a:pt x="25133" y="25130"/>
                  </a:lnTo>
                  <a:lnTo>
                    <a:pt x="25133" y="16755"/>
                  </a:lnTo>
                  <a:close/>
                  <a:moveTo>
                    <a:pt x="58642" y="16755"/>
                  </a:moveTo>
                  <a:lnTo>
                    <a:pt x="58642" y="25130"/>
                  </a:lnTo>
                  <a:lnTo>
                    <a:pt x="50263" y="25130"/>
                  </a:lnTo>
                  <a:lnTo>
                    <a:pt x="50263" y="16755"/>
                  </a:lnTo>
                  <a:close/>
                  <a:moveTo>
                    <a:pt x="50263" y="33509"/>
                  </a:moveTo>
                  <a:lnTo>
                    <a:pt x="50263" y="41885"/>
                  </a:lnTo>
                  <a:lnTo>
                    <a:pt x="33509" y="41885"/>
                  </a:lnTo>
                  <a:lnTo>
                    <a:pt x="33509" y="33509"/>
                  </a:lnTo>
                  <a:close/>
                  <a:moveTo>
                    <a:pt x="58642" y="1"/>
                  </a:moveTo>
                  <a:lnTo>
                    <a:pt x="58642" y="8376"/>
                  </a:lnTo>
                  <a:lnTo>
                    <a:pt x="8379" y="8376"/>
                  </a:lnTo>
                  <a:lnTo>
                    <a:pt x="8379" y="16755"/>
                  </a:lnTo>
                  <a:lnTo>
                    <a:pt x="0" y="16755"/>
                  </a:lnTo>
                  <a:lnTo>
                    <a:pt x="0" y="25130"/>
                  </a:lnTo>
                  <a:lnTo>
                    <a:pt x="8379" y="25130"/>
                  </a:lnTo>
                  <a:lnTo>
                    <a:pt x="8379" y="50264"/>
                  </a:lnTo>
                  <a:lnTo>
                    <a:pt x="33509" y="50264"/>
                  </a:lnTo>
                  <a:lnTo>
                    <a:pt x="33509" y="67018"/>
                  </a:lnTo>
                  <a:lnTo>
                    <a:pt x="50263" y="67018"/>
                  </a:lnTo>
                  <a:lnTo>
                    <a:pt x="50263" y="50264"/>
                  </a:lnTo>
                  <a:lnTo>
                    <a:pt x="75396" y="50264"/>
                  </a:lnTo>
                  <a:lnTo>
                    <a:pt x="75396" y="25130"/>
                  </a:lnTo>
                  <a:lnTo>
                    <a:pt x="83771" y="25130"/>
                  </a:lnTo>
                  <a:lnTo>
                    <a:pt x="83771" y="16755"/>
                  </a:lnTo>
                  <a:lnTo>
                    <a:pt x="75396" y="16755"/>
                  </a:lnTo>
                  <a:lnTo>
                    <a:pt x="75396" y="8376"/>
                  </a:lnTo>
                  <a:lnTo>
                    <a:pt x="67017" y="8376"/>
                  </a:lnTo>
                  <a:lnTo>
                    <a:pt x="67017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9"/>
            <p:cNvSpPr/>
            <p:nvPr/>
          </p:nvSpPr>
          <p:spPr>
            <a:xfrm>
              <a:off x="2971250" y="2332400"/>
              <a:ext cx="1675450" cy="1466100"/>
            </a:xfrm>
            <a:custGeom>
              <a:avLst/>
              <a:gdLst/>
              <a:ahLst/>
              <a:cxnLst/>
              <a:rect l="l" t="t" r="r" b="b"/>
              <a:pathLst>
                <a:path w="67018" h="58644" extrusionOk="0">
                  <a:moveTo>
                    <a:pt x="0" y="1"/>
                  </a:moveTo>
                  <a:lnTo>
                    <a:pt x="0" y="16755"/>
                  </a:lnTo>
                  <a:lnTo>
                    <a:pt x="8375" y="16755"/>
                  </a:lnTo>
                  <a:lnTo>
                    <a:pt x="8375" y="58643"/>
                  </a:lnTo>
                  <a:lnTo>
                    <a:pt x="58638" y="58643"/>
                  </a:lnTo>
                  <a:lnTo>
                    <a:pt x="58638" y="16755"/>
                  </a:lnTo>
                  <a:lnTo>
                    <a:pt x="67017" y="16755"/>
                  </a:lnTo>
                  <a:lnTo>
                    <a:pt x="67017" y="1"/>
                  </a:lnTo>
                  <a:lnTo>
                    <a:pt x="41884" y="1"/>
                  </a:lnTo>
                  <a:lnTo>
                    <a:pt x="41884" y="8380"/>
                  </a:lnTo>
                  <a:lnTo>
                    <a:pt x="25130" y="8380"/>
                  </a:lnTo>
                  <a:lnTo>
                    <a:pt x="2513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9"/>
            <p:cNvSpPr/>
            <p:nvPr/>
          </p:nvSpPr>
          <p:spPr>
            <a:xfrm>
              <a:off x="4018325" y="1285300"/>
              <a:ext cx="209425" cy="209425"/>
            </a:xfrm>
            <a:custGeom>
              <a:avLst/>
              <a:gdLst/>
              <a:ahLst/>
              <a:cxnLst/>
              <a:rect l="l" t="t" r="r" b="b"/>
              <a:pathLst>
                <a:path w="8377" h="8377" extrusionOk="0">
                  <a:moveTo>
                    <a:pt x="1" y="1"/>
                  </a:moveTo>
                  <a:lnTo>
                    <a:pt x="1" y="8376"/>
                  </a:lnTo>
                  <a:lnTo>
                    <a:pt x="8376" y="8376"/>
                  </a:lnTo>
                  <a:lnTo>
                    <a:pt x="837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9"/>
            <p:cNvSpPr/>
            <p:nvPr/>
          </p:nvSpPr>
          <p:spPr>
            <a:xfrm>
              <a:off x="3390000" y="1285300"/>
              <a:ext cx="209500" cy="209425"/>
            </a:xfrm>
            <a:custGeom>
              <a:avLst/>
              <a:gdLst/>
              <a:ahLst/>
              <a:cxnLst/>
              <a:rect l="l" t="t" r="r" b="b"/>
              <a:pathLst>
                <a:path w="8380" h="8377" extrusionOk="0">
                  <a:moveTo>
                    <a:pt x="0" y="1"/>
                  </a:moveTo>
                  <a:lnTo>
                    <a:pt x="0" y="8376"/>
                  </a:lnTo>
                  <a:lnTo>
                    <a:pt x="8380" y="8376"/>
                  </a:lnTo>
                  <a:lnTo>
                    <a:pt x="838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9"/>
            <p:cNvSpPr/>
            <p:nvPr/>
          </p:nvSpPr>
          <p:spPr>
            <a:xfrm>
              <a:off x="3599475" y="1704075"/>
              <a:ext cx="418875" cy="209500"/>
            </a:xfrm>
            <a:custGeom>
              <a:avLst/>
              <a:gdLst/>
              <a:ahLst/>
              <a:cxnLst/>
              <a:rect l="l" t="t" r="r" b="b"/>
              <a:pathLst>
                <a:path w="16755" h="8380" extrusionOk="0">
                  <a:moveTo>
                    <a:pt x="1" y="0"/>
                  </a:moveTo>
                  <a:lnTo>
                    <a:pt x="1" y="8380"/>
                  </a:lnTo>
                  <a:lnTo>
                    <a:pt x="16755" y="8380"/>
                  </a:lnTo>
                  <a:lnTo>
                    <a:pt x="1675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9"/>
            <p:cNvSpPr/>
            <p:nvPr/>
          </p:nvSpPr>
          <p:spPr>
            <a:xfrm>
              <a:off x="4437200" y="2751275"/>
              <a:ext cx="209500" cy="1466075"/>
            </a:xfrm>
            <a:custGeom>
              <a:avLst/>
              <a:gdLst/>
              <a:ahLst/>
              <a:cxnLst/>
              <a:rect l="l" t="t" r="r" b="b"/>
              <a:pathLst>
                <a:path w="8380" h="58643" extrusionOk="0">
                  <a:moveTo>
                    <a:pt x="0" y="0"/>
                  </a:moveTo>
                  <a:lnTo>
                    <a:pt x="0" y="41888"/>
                  </a:lnTo>
                  <a:lnTo>
                    <a:pt x="0" y="50264"/>
                  </a:lnTo>
                  <a:lnTo>
                    <a:pt x="0" y="58643"/>
                  </a:lnTo>
                  <a:lnTo>
                    <a:pt x="8379" y="58643"/>
                  </a:lnTo>
                  <a:lnTo>
                    <a:pt x="837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9"/>
            <p:cNvSpPr/>
            <p:nvPr/>
          </p:nvSpPr>
          <p:spPr>
            <a:xfrm>
              <a:off x="2971250" y="2751275"/>
              <a:ext cx="209400" cy="1466075"/>
            </a:xfrm>
            <a:custGeom>
              <a:avLst/>
              <a:gdLst/>
              <a:ahLst/>
              <a:cxnLst/>
              <a:rect l="l" t="t" r="r" b="b"/>
              <a:pathLst>
                <a:path w="8376" h="58643" extrusionOk="0">
                  <a:moveTo>
                    <a:pt x="0" y="0"/>
                  </a:moveTo>
                  <a:lnTo>
                    <a:pt x="0" y="58643"/>
                  </a:lnTo>
                  <a:lnTo>
                    <a:pt x="8375" y="58643"/>
                  </a:lnTo>
                  <a:lnTo>
                    <a:pt x="8375" y="50264"/>
                  </a:lnTo>
                  <a:lnTo>
                    <a:pt x="8375" y="41888"/>
                  </a:lnTo>
                  <a:lnTo>
                    <a:pt x="8375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9"/>
            <p:cNvSpPr/>
            <p:nvPr/>
          </p:nvSpPr>
          <p:spPr>
            <a:xfrm>
              <a:off x="4018325" y="5264425"/>
              <a:ext cx="418900" cy="209500"/>
            </a:xfrm>
            <a:custGeom>
              <a:avLst/>
              <a:gdLst/>
              <a:ahLst/>
              <a:cxnLst/>
              <a:rect l="l" t="t" r="r" b="b"/>
              <a:pathLst>
                <a:path w="16756" h="8380" extrusionOk="0">
                  <a:moveTo>
                    <a:pt x="1" y="1"/>
                  </a:moveTo>
                  <a:lnTo>
                    <a:pt x="1" y="8380"/>
                  </a:lnTo>
                  <a:lnTo>
                    <a:pt x="16755" y="8380"/>
                  </a:lnTo>
                  <a:lnTo>
                    <a:pt x="1675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9"/>
            <p:cNvSpPr/>
            <p:nvPr/>
          </p:nvSpPr>
          <p:spPr>
            <a:xfrm>
              <a:off x="3180625" y="5264425"/>
              <a:ext cx="418875" cy="209500"/>
            </a:xfrm>
            <a:custGeom>
              <a:avLst/>
              <a:gdLst/>
              <a:ahLst/>
              <a:cxnLst/>
              <a:rect l="l" t="t" r="r" b="b"/>
              <a:pathLst>
                <a:path w="16755" h="8380" extrusionOk="0">
                  <a:moveTo>
                    <a:pt x="0" y="1"/>
                  </a:moveTo>
                  <a:lnTo>
                    <a:pt x="0" y="8380"/>
                  </a:lnTo>
                  <a:lnTo>
                    <a:pt x="16755" y="8380"/>
                  </a:lnTo>
                  <a:lnTo>
                    <a:pt x="1675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9"/>
            <p:cNvSpPr/>
            <p:nvPr/>
          </p:nvSpPr>
          <p:spPr>
            <a:xfrm>
              <a:off x="2761775" y="238125"/>
              <a:ext cx="2094300" cy="1047200"/>
            </a:xfrm>
            <a:custGeom>
              <a:avLst/>
              <a:gdLst/>
              <a:ahLst/>
              <a:cxnLst/>
              <a:rect l="l" t="t" r="r" b="b"/>
              <a:pathLst>
                <a:path w="83772" h="41888" extrusionOk="0">
                  <a:moveTo>
                    <a:pt x="16754" y="0"/>
                  </a:moveTo>
                  <a:lnTo>
                    <a:pt x="16754" y="8379"/>
                  </a:lnTo>
                  <a:lnTo>
                    <a:pt x="8379" y="8379"/>
                  </a:lnTo>
                  <a:lnTo>
                    <a:pt x="8379" y="16754"/>
                  </a:lnTo>
                  <a:lnTo>
                    <a:pt x="0" y="16754"/>
                  </a:lnTo>
                  <a:lnTo>
                    <a:pt x="0" y="25134"/>
                  </a:lnTo>
                  <a:lnTo>
                    <a:pt x="0" y="33509"/>
                  </a:lnTo>
                  <a:lnTo>
                    <a:pt x="0" y="41888"/>
                  </a:lnTo>
                  <a:lnTo>
                    <a:pt x="8379" y="41888"/>
                  </a:lnTo>
                  <a:lnTo>
                    <a:pt x="8379" y="33509"/>
                  </a:lnTo>
                  <a:lnTo>
                    <a:pt x="58642" y="33509"/>
                  </a:lnTo>
                  <a:lnTo>
                    <a:pt x="58642" y="25134"/>
                  </a:lnTo>
                  <a:lnTo>
                    <a:pt x="67017" y="25134"/>
                  </a:lnTo>
                  <a:lnTo>
                    <a:pt x="67017" y="33509"/>
                  </a:lnTo>
                  <a:lnTo>
                    <a:pt x="75396" y="33509"/>
                  </a:lnTo>
                  <a:lnTo>
                    <a:pt x="75396" y="41888"/>
                  </a:lnTo>
                  <a:lnTo>
                    <a:pt x="83771" y="41888"/>
                  </a:lnTo>
                  <a:lnTo>
                    <a:pt x="83771" y="33509"/>
                  </a:lnTo>
                  <a:lnTo>
                    <a:pt x="83771" y="25134"/>
                  </a:lnTo>
                  <a:lnTo>
                    <a:pt x="83771" y="16754"/>
                  </a:lnTo>
                  <a:lnTo>
                    <a:pt x="75396" y="16754"/>
                  </a:lnTo>
                  <a:lnTo>
                    <a:pt x="75396" y="8379"/>
                  </a:lnTo>
                  <a:lnTo>
                    <a:pt x="67017" y="8379"/>
                  </a:lnTo>
                  <a:lnTo>
                    <a:pt x="67017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9"/>
            <p:cNvSpPr/>
            <p:nvPr/>
          </p:nvSpPr>
          <p:spPr>
            <a:xfrm>
              <a:off x="3180625" y="3798475"/>
              <a:ext cx="1256600" cy="1047125"/>
            </a:xfrm>
            <a:custGeom>
              <a:avLst/>
              <a:gdLst/>
              <a:ahLst/>
              <a:cxnLst/>
              <a:rect l="l" t="t" r="r" b="b"/>
              <a:pathLst>
                <a:path w="50264" h="41885" extrusionOk="0">
                  <a:moveTo>
                    <a:pt x="0" y="0"/>
                  </a:moveTo>
                  <a:lnTo>
                    <a:pt x="0" y="8376"/>
                  </a:lnTo>
                  <a:lnTo>
                    <a:pt x="0" y="16755"/>
                  </a:lnTo>
                  <a:lnTo>
                    <a:pt x="0" y="41884"/>
                  </a:lnTo>
                  <a:lnTo>
                    <a:pt x="16755" y="41884"/>
                  </a:lnTo>
                  <a:lnTo>
                    <a:pt x="16755" y="16755"/>
                  </a:lnTo>
                  <a:lnTo>
                    <a:pt x="33509" y="16755"/>
                  </a:lnTo>
                  <a:lnTo>
                    <a:pt x="33509" y="41884"/>
                  </a:lnTo>
                  <a:lnTo>
                    <a:pt x="50263" y="41884"/>
                  </a:lnTo>
                  <a:lnTo>
                    <a:pt x="50263" y="16755"/>
                  </a:lnTo>
                  <a:lnTo>
                    <a:pt x="50263" y="8376"/>
                  </a:lnTo>
                  <a:lnTo>
                    <a:pt x="50263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9"/>
            <p:cNvSpPr/>
            <p:nvPr/>
          </p:nvSpPr>
          <p:spPr>
            <a:xfrm>
              <a:off x="2761775" y="1494700"/>
              <a:ext cx="209400" cy="209400"/>
            </a:xfrm>
            <a:custGeom>
              <a:avLst/>
              <a:gdLst/>
              <a:ahLst/>
              <a:cxnLst/>
              <a:rect l="l" t="t" r="r" b="b"/>
              <a:pathLst>
                <a:path w="8376" h="8376" extrusionOk="0">
                  <a:moveTo>
                    <a:pt x="0" y="0"/>
                  </a:moveTo>
                  <a:lnTo>
                    <a:pt x="0" y="8375"/>
                  </a:lnTo>
                  <a:lnTo>
                    <a:pt x="8375" y="8375"/>
                  </a:lnTo>
                  <a:lnTo>
                    <a:pt x="837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9"/>
            <p:cNvSpPr/>
            <p:nvPr/>
          </p:nvSpPr>
          <p:spPr>
            <a:xfrm>
              <a:off x="4646675" y="1494700"/>
              <a:ext cx="209400" cy="209400"/>
            </a:xfrm>
            <a:custGeom>
              <a:avLst/>
              <a:gdLst/>
              <a:ahLst/>
              <a:cxnLst/>
              <a:rect l="l" t="t" r="r" b="b"/>
              <a:pathLst>
                <a:path w="8376" h="8376" extrusionOk="0">
                  <a:moveTo>
                    <a:pt x="0" y="0"/>
                  </a:moveTo>
                  <a:lnTo>
                    <a:pt x="0" y="8375"/>
                  </a:lnTo>
                  <a:lnTo>
                    <a:pt x="8375" y="8375"/>
                  </a:lnTo>
                  <a:lnTo>
                    <a:pt x="837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8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ITLE_AND_BODY_1">
    <p:bg>
      <p:bgPr>
        <a:solidFill>
          <a:schemeClr val="accent6"/>
        </a:solidFill>
        <a:effectLst/>
      </p:bgPr>
    </p:bg>
    <p:spTree>
      <p:nvGrpSpPr>
        <p:cNvPr id="1" name="Shape 1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95" name="Google Shape;1895;p13"/>
          <p:cNvCxnSpPr/>
          <p:nvPr/>
        </p:nvCxnSpPr>
        <p:spPr>
          <a:xfrm>
            <a:off x="1039500" y="2424889"/>
            <a:ext cx="70650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96" name="Google Shape;1896;p13"/>
          <p:cNvCxnSpPr/>
          <p:nvPr/>
        </p:nvCxnSpPr>
        <p:spPr>
          <a:xfrm>
            <a:off x="1039500" y="3608864"/>
            <a:ext cx="70650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97" name="Google Shape;1897;p13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98" name="Google Shape;1898;p13"/>
          <p:cNvSpPr txBox="1">
            <a:spLocks noGrp="1"/>
          </p:cNvSpPr>
          <p:nvPr>
            <p:ph type="title" idx="2"/>
          </p:nvPr>
        </p:nvSpPr>
        <p:spPr>
          <a:xfrm>
            <a:off x="1148450" y="1397525"/>
            <a:ext cx="3088800" cy="39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899" name="Google Shape;1899;p13"/>
          <p:cNvSpPr txBox="1">
            <a:spLocks noGrp="1"/>
          </p:cNvSpPr>
          <p:nvPr>
            <p:ph type="subTitle" idx="1"/>
          </p:nvPr>
        </p:nvSpPr>
        <p:spPr>
          <a:xfrm>
            <a:off x="1148450" y="1657334"/>
            <a:ext cx="3088800" cy="39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900" name="Google Shape;1900;p13"/>
          <p:cNvSpPr txBox="1">
            <a:spLocks noGrp="1"/>
          </p:cNvSpPr>
          <p:nvPr>
            <p:ph type="title" idx="3"/>
          </p:nvPr>
        </p:nvSpPr>
        <p:spPr>
          <a:xfrm>
            <a:off x="1148450" y="2569096"/>
            <a:ext cx="3088800" cy="39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901" name="Google Shape;1901;p13"/>
          <p:cNvSpPr txBox="1">
            <a:spLocks noGrp="1"/>
          </p:cNvSpPr>
          <p:nvPr>
            <p:ph type="subTitle" idx="4"/>
          </p:nvPr>
        </p:nvSpPr>
        <p:spPr>
          <a:xfrm>
            <a:off x="1148450" y="2828905"/>
            <a:ext cx="3088800" cy="39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902" name="Google Shape;1902;p13"/>
          <p:cNvSpPr txBox="1">
            <a:spLocks noGrp="1"/>
          </p:cNvSpPr>
          <p:nvPr>
            <p:ph type="title" idx="5"/>
          </p:nvPr>
        </p:nvSpPr>
        <p:spPr>
          <a:xfrm>
            <a:off x="1148450" y="3740666"/>
            <a:ext cx="3088800" cy="39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903" name="Google Shape;1903;p13"/>
          <p:cNvSpPr txBox="1">
            <a:spLocks noGrp="1"/>
          </p:cNvSpPr>
          <p:nvPr>
            <p:ph type="subTitle" idx="6"/>
          </p:nvPr>
        </p:nvSpPr>
        <p:spPr>
          <a:xfrm>
            <a:off x="1148450" y="4000475"/>
            <a:ext cx="3088800" cy="63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904" name="Google Shape;1904;p13"/>
          <p:cNvSpPr txBox="1">
            <a:spLocks noGrp="1"/>
          </p:cNvSpPr>
          <p:nvPr>
            <p:ph type="title" idx="7"/>
          </p:nvPr>
        </p:nvSpPr>
        <p:spPr>
          <a:xfrm>
            <a:off x="4906750" y="1397525"/>
            <a:ext cx="3088800" cy="39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905" name="Google Shape;1905;p13"/>
          <p:cNvSpPr txBox="1">
            <a:spLocks noGrp="1"/>
          </p:cNvSpPr>
          <p:nvPr>
            <p:ph type="subTitle" idx="8"/>
          </p:nvPr>
        </p:nvSpPr>
        <p:spPr>
          <a:xfrm>
            <a:off x="4906750" y="1657338"/>
            <a:ext cx="3088800" cy="39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906" name="Google Shape;1906;p13"/>
          <p:cNvSpPr txBox="1">
            <a:spLocks noGrp="1"/>
          </p:cNvSpPr>
          <p:nvPr>
            <p:ph type="title" idx="9"/>
          </p:nvPr>
        </p:nvSpPr>
        <p:spPr>
          <a:xfrm>
            <a:off x="4906750" y="2569107"/>
            <a:ext cx="3088800" cy="39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907" name="Google Shape;1907;p13"/>
          <p:cNvSpPr txBox="1">
            <a:spLocks noGrp="1"/>
          </p:cNvSpPr>
          <p:nvPr>
            <p:ph type="subTitle" idx="13"/>
          </p:nvPr>
        </p:nvSpPr>
        <p:spPr>
          <a:xfrm>
            <a:off x="4906750" y="2828920"/>
            <a:ext cx="3088800" cy="39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grpSp>
        <p:nvGrpSpPr>
          <p:cNvPr id="1908" name="Google Shape;1908;p13"/>
          <p:cNvGrpSpPr/>
          <p:nvPr/>
        </p:nvGrpSpPr>
        <p:grpSpPr>
          <a:xfrm>
            <a:off x="7230575" y="3501811"/>
            <a:ext cx="1540410" cy="1636035"/>
            <a:chOff x="7230575" y="3501811"/>
            <a:chExt cx="1540410" cy="1636035"/>
          </a:xfrm>
        </p:grpSpPr>
        <p:grpSp>
          <p:nvGrpSpPr>
            <p:cNvPr id="1909" name="Google Shape;1909;p13"/>
            <p:cNvGrpSpPr/>
            <p:nvPr/>
          </p:nvGrpSpPr>
          <p:grpSpPr>
            <a:xfrm>
              <a:off x="7655512" y="4362305"/>
              <a:ext cx="775528" cy="775540"/>
              <a:chOff x="7655512" y="4362305"/>
              <a:chExt cx="775528" cy="775540"/>
            </a:xfrm>
          </p:grpSpPr>
          <p:sp>
            <p:nvSpPr>
              <p:cNvPr id="1910" name="Google Shape;1910;p13"/>
              <p:cNvSpPr/>
              <p:nvPr/>
            </p:nvSpPr>
            <p:spPr>
              <a:xfrm flipH="1">
                <a:off x="7825485" y="5042204"/>
                <a:ext cx="95633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2246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2245" y="1224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1" name="Google Shape;1911;p13"/>
              <p:cNvSpPr/>
              <p:nvPr/>
            </p:nvSpPr>
            <p:spPr>
              <a:xfrm flipH="1">
                <a:off x="7921094" y="5042204"/>
                <a:ext cx="74382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2246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9523" y="12245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2" name="Google Shape;1912;p13"/>
              <p:cNvSpPr/>
              <p:nvPr/>
            </p:nvSpPr>
            <p:spPr>
              <a:xfrm flipH="1">
                <a:off x="7995449" y="5042204"/>
                <a:ext cx="85020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6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3" name="Google Shape;1913;p13"/>
              <p:cNvSpPr/>
              <p:nvPr/>
            </p:nvSpPr>
            <p:spPr>
              <a:xfrm flipH="1">
                <a:off x="8080438" y="5042204"/>
                <a:ext cx="95649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2246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2247" y="12245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4" name="Google Shape;1914;p13"/>
              <p:cNvSpPr/>
              <p:nvPr/>
            </p:nvSpPr>
            <p:spPr>
              <a:xfrm flipH="1">
                <a:off x="7825485" y="4957212"/>
                <a:ext cx="95633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5" name="Google Shape;1915;p13"/>
              <p:cNvSpPr/>
              <p:nvPr/>
            </p:nvSpPr>
            <p:spPr>
              <a:xfrm flipH="1">
                <a:off x="7921094" y="4957212"/>
                <a:ext cx="7438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6" name="Google Shape;1916;p13"/>
              <p:cNvSpPr/>
              <p:nvPr/>
            </p:nvSpPr>
            <p:spPr>
              <a:xfrm flipH="1">
                <a:off x="7995449" y="4957212"/>
                <a:ext cx="8502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7" name="Google Shape;1917;p13"/>
              <p:cNvSpPr/>
              <p:nvPr/>
            </p:nvSpPr>
            <p:spPr>
              <a:xfrm flipH="1">
                <a:off x="8080438" y="4957212"/>
                <a:ext cx="95649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8" name="Google Shape;1918;p13"/>
              <p:cNvSpPr/>
              <p:nvPr/>
            </p:nvSpPr>
            <p:spPr>
              <a:xfrm flipH="1">
                <a:off x="7825485" y="4872228"/>
                <a:ext cx="95633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9" name="Google Shape;1919;p13"/>
              <p:cNvSpPr/>
              <p:nvPr/>
            </p:nvSpPr>
            <p:spPr>
              <a:xfrm flipH="1">
                <a:off x="7921094" y="4872228"/>
                <a:ext cx="74382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0" name="Google Shape;1920;p13"/>
              <p:cNvSpPr/>
              <p:nvPr/>
            </p:nvSpPr>
            <p:spPr>
              <a:xfrm flipH="1">
                <a:off x="7995449" y="4872228"/>
                <a:ext cx="85020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1" name="Google Shape;1921;p13"/>
              <p:cNvSpPr/>
              <p:nvPr/>
            </p:nvSpPr>
            <p:spPr>
              <a:xfrm flipH="1">
                <a:off x="8080438" y="4872228"/>
                <a:ext cx="95649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2" name="Google Shape;1922;p13"/>
              <p:cNvSpPr/>
              <p:nvPr/>
            </p:nvSpPr>
            <p:spPr>
              <a:xfrm flipH="1">
                <a:off x="7825485" y="4787235"/>
                <a:ext cx="95633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3" name="Google Shape;1923;p13"/>
              <p:cNvSpPr/>
              <p:nvPr/>
            </p:nvSpPr>
            <p:spPr>
              <a:xfrm flipH="1">
                <a:off x="7921094" y="4787235"/>
                <a:ext cx="7438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4" name="Google Shape;1924;p13"/>
              <p:cNvSpPr/>
              <p:nvPr/>
            </p:nvSpPr>
            <p:spPr>
              <a:xfrm flipH="1">
                <a:off x="7995449" y="4787235"/>
                <a:ext cx="8502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5" name="Google Shape;1925;p13"/>
              <p:cNvSpPr/>
              <p:nvPr/>
            </p:nvSpPr>
            <p:spPr>
              <a:xfrm flipH="1">
                <a:off x="8080438" y="4787235"/>
                <a:ext cx="95649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6" name="Google Shape;1926;p13"/>
              <p:cNvSpPr/>
              <p:nvPr/>
            </p:nvSpPr>
            <p:spPr>
              <a:xfrm flipH="1">
                <a:off x="7825485" y="4702251"/>
                <a:ext cx="95633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5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7" name="Google Shape;1927;p13"/>
              <p:cNvSpPr/>
              <p:nvPr/>
            </p:nvSpPr>
            <p:spPr>
              <a:xfrm flipH="1">
                <a:off x="7921094" y="4702251"/>
                <a:ext cx="74382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5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8" name="Google Shape;1928;p13"/>
              <p:cNvSpPr/>
              <p:nvPr/>
            </p:nvSpPr>
            <p:spPr>
              <a:xfrm flipH="1">
                <a:off x="7995449" y="4702251"/>
                <a:ext cx="85020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5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9" name="Google Shape;1929;p13"/>
              <p:cNvSpPr/>
              <p:nvPr/>
            </p:nvSpPr>
            <p:spPr>
              <a:xfrm flipH="1">
                <a:off x="8080438" y="4702251"/>
                <a:ext cx="95649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5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0" name="Google Shape;1930;p13"/>
              <p:cNvSpPr/>
              <p:nvPr/>
            </p:nvSpPr>
            <p:spPr>
              <a:xfrm flipH="1">
                <a:off x="7655512" y="4617267"/>
                <a:ext cx="85012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1" name="Google Shape;1931;p13"/>
              <p:cNvSpPr/>
              <p:nvPr/>
            </p:nvSpPr>
            <p:spPr>
              <a:xfrm flipH="1">
                <a:off x="7740496" y="4617267"/>
                <a:ext cx="85020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2" name="Google Shape;1932;p13"/>
              <p:cNvSpPr/>
              <p:nvPr/>
            </p:nvSpPr>
            <p:spPr>
              <a:xfrm flipH="1">
                <a:off x="7825485" y="4617267"/>
                <a:ext cx="95633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3" name="Google Shape;1933;p13"/>
              <p:cNvSpPr/>
              <p:nvPr/>
            </p:nvSpPr>
            <p:spPr>
              <a:xfrm flipH="1">
                <a:off x="7921094" y="4617267"/>
                <a:ext cx="74382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4" name="Google Shape;1934;p13"/>
              <p:cNvSpPr/>
              <p:nvPr/>
            </p:nvSpPr>
            <p:spPr>
              <a:xfrm flipH="1">
                <a:off x="7995449" y="4617267"/>
                <a:ext cx="85020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5" name="Google Shape;1935;p13"/>
              <p:cNvSpPr/>
              <p:nvPr/>
            </p:nvSpPr>
            <p:spPr>
              <a:xfrm flipH="1">
                <a:off x="8080438" y="4617267"/>
                <a:ext cx="95649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6" name="Google Shape;1936;p13"/>
              <p:cNvSpPr/>
              <p:nvPr/>
            </p:nvSpPr>
            <p:spPr>
              <a:xfrm flipH="1">
                <a:off x="8176054" y="4617267"/>
                <a:ext cx="74390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9525" y="1088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7" name="Google Shape;1937;p13"/>
              <p:cNvSpPr/>
              <p:nvPr/>
            </p:nvSpPr>
            <p:spPr>
              <a:xfrm flipH="1">
                <a:off x="8250417" y="4617267"/>
                <a:ext cx="85012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8" name="Google Shape;1938;p13"/>
              <p:cNvSpPr/>
              <p:nvPr/>
            </p:nvSpPr>
            <p:spPr>
              <a:xfrm flipH="1">
                <a:off x="8335399" y="4617267"/>
                <a:ext cx="95641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2245" y="1088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9" name="Google Shape;1939;p13"/>
              <p:cNvSpPr/>
              <p:nvPr/>
            </p:nvSpPr>
            <p:spPr>
              <a:xfrm flipH="1">
                <a:off x="7655512" y="4532274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0" name="Google Shape;1940;p13"/>
              <p:cNvSpPr/>
              <p:nvPr/>
            </p:nvSpPr>
            <p:spPr>
              <a:xfrm flipH="1">
                <a:off x="7995449" y="4532274"/>
                <a:ext cx="8502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1" name="Google Shape;1941;p13"/>
              <p:cNvSpPr/>
              <p:nvPr/>
            </p:nvSpPr>
            <p:spPr>
              <a:xfrm flipH="1">
                <a:off x="8335399" y="4532274"/>
                <a:ext cx="95641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2" name="Google Shape;1942;p13"/>
              <p:cNvSpPr/>
              <p:nvPr/>
            </p:nvSpPr>
            <p:spPr>
              <a:xfrm flipH="1">
                <a:off x="7655512" y="4447290"/>
                <a:ext cx="85012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3" name="Google Shape;1943;p13"/>
              <p:cNvSpPr/>
              <p:nvPr/>
            </p:nvSpPr>
            <p:spPr>
              <a:xfrm flipH="1">
                <a:off x="7995449" y="4447290"/>
                <a:ext cx="85020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4" name="Google Shape;1944;p13"/>
              <p:cNvSpPr/>
              <p:nvPr/>
            </p:nvSpPr>
            <p:spPr>
              <a:xfrm flipH="1">
                <a:off x="8335399" y="4447290"/>
                <a:ext cx="95641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2245" y="1088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5" name="Google Shape;1945;p13"/>
              <p:cNvSpPr/>
              <p:nvPr/>
            </p:nvSpPr>
            <p:spPr>
              <a:xfrm flipH="1">
                <a:off x="7655512" y="4362305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6" name="Google Shape;1946;p13"/>
              <p:cNvSpPr/>
              <p:nvPr/>
            </p:nvSpPr>
            <p:spPr>
              <a:xfrm flipH="1">
                <a:off x="7995449" y="4362305"/>
                <a:ext cx="8502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7" name="Google Shape;1947;p13"/>
              <p:cNvSpPr/>
              <p:nvPr/>
            </p:nvSpPr>
            <p:spPr>
              <a:xfrm flipH="1">
                <a:off x="8335399" y="4362305"/>
                <a:ext cx="95641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948" name="Google Shape;1948;p13"/>
            <p:cNvSpPr/>
            <p:nvPr/>
          </p:nvSpPr>
          <p:spPr>
            <a:xfrm flipH="1">
              <a:off x="7315559" y="3767391"/>
              <a:ext cx="85020" cy="8502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13"/>
            <p:cNvSpPr/>
            <p:nvPr/>
          </p:nvSpPr>
          <p:spPr>
            <a:xfrm flipH="1">
              <a:off x="7655512" y="3767391"/>
              <a:ext cx="85012" cy="8502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13"/>
            <p:cNvSpPr/>
            <p:nvPr/>
          </p:nvSpPr>
          <p:spPr>
            <a:xfrm flipH="1">
              <a:off x="8080438" y="3671779"/>
              <a:ext cx="95649" cy="95641"/>
            </a:xfrm>
            <a:custGeom>
              <a:avLst/>
              <a:gdLst/>
              <a:ahLst/>
              <a:cxnLst/>
              <a:rect l="l" t="t" r="r" b="b"/>
              <a:pathLst>
                <a:path w="12247" h="12246" extrusionOk="0">
                  <a:moveTo>
                    <a:pt x="1" y="1"/>
                  </a:moveTo>
                  <a:lnTo>
                    <a:pt x="1" y="12246"/>
                  </a:lnTo>
                  <a:lnTo>
                    <a:pt x="12247" y="12246"/>
                  </a:lnTo>
                  <a:lnTo>
                    <a:pt x="12247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13"/>
            <p:cNvSpPr/>
            <p:nvPr/>
          </p:nvSpPr>
          <p:spPr>
            <a:xfrm flipH="1">
              <a:off x="8685973" y="3597414"/>
              <a:ext cx="85012" cy="95641"/>
            </a:xfrm>
            <a:custGeom>
              <a:avLst/>
              <a:gdLst/>
              <a:ahLst/>
              <a:cxnLst/>
              <a:rect l="l" t="t" r="r" b="b"/>
              <a:pathLst>
                <a:path w="10885" h="12246" extrusionOk="0">
                  <a:moveTo>
                    <a:pt x="0" y="1"/>
                  </a:moveTo>
                  <a:lnTo>
                    <a:pt x="0" y="12245"/>
                  </a:lnTo>
                  <a:lnTo>
                    <a:pt x="10884" y="12245"/>
                  </a:lnTo>
                  <a:lnTo>
                    <a:pt x="10884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13"/>
            <p:cNvSpPr/>
            <p:nvPr/>
          </p:nvSpPr>
          <p:spPr>
            <a:xfrm flipH="1">
              <a:off x="8685973" y="3767391"/>
              <a:ext cx="85012" cy="8502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4" y="10885"/>
                  </a:lnTo>
                  <a:lnTo>
                    <a:pt x="10884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13"/>
            <p:cNvSpPr/>
            <p:nvPr/>
          </p:nvSpPr>
          <p:spPr>
            <a:xfrm flipH="1">
              <a:off x="8176054" y="3501811"/>
              <a:ext cx="74390" cy="95633"/>
            </a:xfrm>
            <a:custGeom>
              <a:avLst/>
              <a:gdLst/>
              <a:ahLst/>
              <a:cxnLst/>
              <a:rect l="l" t="t" r="r" b="b"/>
              <a:pathLst>
                <a:path w="9525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9525" y="12245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13"/>
            <p:cNvSpPr/>
            <p:nvPr/>
          </p:nvSpPr>
          <p:spPr>
            <a:xfrm flipH="1">
              <a:off x="8250417" y="3501811"/>
              <a:ext cx="85012" cy="95633"/>
            </a:xfrm>
            <a:custGeom>
              <a:avLst/>
              <a:gdLst/>
              <a:ahLst/>
              <a:cxnLst/>
              <a:rect l="l" t="t" r="r" b="b"/>
              <a:pathLst>
                <a:path w="10885" h="12245" extrusionOk="0">
                  <a:moveTo>
                    <a:pt x="0" y="0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55" name="Google Shape;1955;p13"/>
            <p:cNvGrpSpPr/>
            <p:nvPr/>
          </p:nvGrpSpPr>
          <p:grpSpPr>
            <a:xfrm>
              <a:off x="7230575" y="3501811"/>
              <a:ext cx="1540410" cy="860514"/>
              <a:chOff x="7230575" y="3501811"/>
              <a:chExt cx="1540410" cy="860514"/>
            </a:xfrm>
          </p:grpSpPr>
          <p:sp>
            <p:nvSpPr>
              <p:cNvPr id="1956" name="Google Shape;1956;p13"/>
              <p:cNvSpPr/>
              <p:nvPr/>
            </p:nvSpPr>
            <p:spPr>
              <a:xfrm flipH="1">
                <a:off x="7315559" y="4277321"/>
                <a:ext cx="85020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7" name="Google Shape;1957;p13"/>
              <p:cNvSpPr/>
              <p:nvPr/>
            </p:nvSpPr>
            <p:spPr>
              <a:xfrm flipH="1">
                <a:off x="7400551" y="4277321"/>
                <a:ext cx="85012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8" name="Google Shape;1958;p13"/>
              <p:cNvSpPr/>
              <p:nvPr/>
            </p:nvSpPr>
            <p:spPr>
              <a:xfrm flipH="1">
                <a:off x="7485535" y="4277321"/>
                <a:ext cx="85012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10884" y="10884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9" name="Google Shape;1959;p13"/>
              <p:cNvSpPr/>
              <p:nvPr/>
            </p:nvSpPr>
            <p:spPr>
              <a:xfrm flipH="1">
                <a:off x="7570520" y="4277321"/>
                <a:ext cx="85020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0" name="Google Shape;1960;p13"/>
              <p:cNvSpPr/>
              <p:nvPr/>
            </p:nvSpPr>
            <p:spPr>
              <a:xfrm flipH="1">
                <a:off x="7655512" y="4277321"/>
                <a:ext cx="85012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1" name="Google Shape;1961;p13"/>
              <p:cNvSpPr/>
              <p:nvPr/>
            </p:nvSpPr>
            <p:spPr>
              <a:xfrm flipH="1">
                <a:off x="7740496" y="4277321"/>
                <a:ext cx="85020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2" name="Google Shape;1962;p13"/>
              <p:cNvSpPr/>
              <p:nvPr/>
            </p:nvSpPr>
            <p:spPr>
              <a:xfrm flipH="1">
                <a:off x="7825485" y="4277321"/>
                <a:ext cx="95633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12245" y="10884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3" name="Google Shape;1963;p13"/>
              <p:cNvSpPr/>
              <p:nvPr/>
            </p:nvSpPr>
            <p:spPr>
              <a:xfrm flipH="1">
                <a:off x="7921094" y="4277321"/>
                <a:ext cx="74382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9523" y="10884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4" name="Google Shape;1964;p13"/>
              <p:cNvSpPr/>
              <p:nvPr/>
            </p:nvSpPr>
            <p:spPr>
              <a:xfrm flipH="1">
                <a:off x="7995449" y="4277321"/>
                <a:ext cx="85020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5" name="Google Shape;1965;p13"/>
              <p:cNvSpPr/>
              <p:nvPr/>
            </p:nvSpPr>
            <p:spPr>
              <a:xfrm flipH="1">
                <a:off x="8080438" y="4277321"/>
                <a:ext cx="95649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12247" y="10884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6" name="Google Shape;1966;p13"/>
              <p:cNvSpPr/>
              <p:nvPr/>
            </p:nvSpPr>
            <p:spPr>
              <a:xfrm flipH="1">
                <a:off x="8176054" y="4277321"/>
                <a:ext cx="74390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9525" y="10884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7" name="Google Shape;1967;p13"/>
              <p:cNvSpPr/>
              <p:nvPr/>
            </p:nvSpPr>
            <p:spPr>
              <a:xfrm flipH="1">
                <a:off x="8250417" y="4277321"/>
                <a:ext cx="85012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8" name="Google Shape;1968;p13"/>
              <p:cNvSpPr/>
              <p:nvPr/>
            </p:nvSpPr>
            <p:spPr>
              <a:xfrm flipH="1">
                <a:off x="8335399" y="4277321"/>
                <a:ext cx="95641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12245" y="10884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9" name="Google Shape;1969;p13"/>
              <p:cNvSpPr/>
              <p:nvPr/>
            </p:nvSpPr>
            <p:spPr>
              <a:xfrm flipH="1">
                <a:off x="8431015" y="4277321"/>
                <a:ext cx="74390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9525" y="10884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0" name="Google Shape;1970;p13"/>
              <p:cNvSpPr/>
              <p:nvPr/>
            </p:nvSpPr>
            <p:spPr>
              <a:xfrm flipH="1">
                <a:off x="8505377" y="4277321"/>
                <a:ext cx="85012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1" name="Google Shape;1971;p13"/>
              <p:cNvSpPr/>
              <p:nvPr/>
            </p:nvSpPr>
            <p:spPr>
              <a:xfrm flipH="1">
                <a:off x="8590359" y="4277321"/>
                <a:ext cx="95641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12245" y="10884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2" name="Google Shape;1972;p13"/>
              <p:cNvSpPr/>
              <p:nvPr/>
            </p:nvSpPr>
            <p:spPr>
              <a:xfrm flipH="1">
                <a:off x="7315559" y="4181710"/>
                <a:ext cx="85020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3" name="Google Shape;1973;p13"/>
              <p:cNvSpPr/>
              <p:nvPr/>
            </p:nvSpPr>
            <p:spPr>
              <a:xfrm flipH="1">
                <a:off x="7400551" y="4181710"/>
                <a:ext cx="85012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4" name="Google Shape;1974;p13"/>
              <p:cNvSpPr/>
              <p:nvPr/>
            </p:nvSpPr>
            <p:spPr>
              <a:xfrm flipH="1">
                <a:off x="7485535" y="4181710"/>
                <a:ext cx="85012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0884" y="1224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5" name="Google Shape;1975;p13"/>
              <p:cNvSpPr/>
              <p:nvPr/>
            </p:nvSpPr>
            <p:spPr>
              <a:xfrm flipH="1">
                <a:off x="7570520" y="4181710"/>
                <a:ext cx="85020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6" name="Google Shape;1976;p13"/>
              <p:cNvSpPr/>
              <p:nvPr/>
            </p:nvSpPr>
            <p:spPr>
              <a:xfrm flipH="1">
                <a:off x="7655512" y="4181710"/>
                <a:ext cx="85012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7" name="Google Shape;1977;p13"/>
              <p:cNvSpPr/>
              <p:nvPr/>
            </p:nvSpPr>
            <p:spPr>
              <a:xfrm flipH="1">
                <a:off x="7740496" y="4181710"/>
                <a:ext cx="85020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8" name="Google Shape;1978;p13"/>
              <p:cNvSpPr/>
              <p:nvPr/>
            </p:nvSpPr>
            <p:spPr>
              <a:xfrm flipH="1">
                <a:off x="7825485" y="4181710"/>
                <a:ext cx="95633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2245" y="1224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9" name="Google Shape;1979;p13"/>
              <p:cNvSpPr/>
              <p:nvPr/>
            </p:nvSpPr>
            <p:spPr>
              <a:xfrm flipH="1">
                <a:off x="7921094" y="4181710"/>
                <a:ext cx="74382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9523" y="12245"/>
                    </a:lnTo>
                    <a:lnTo>
                      <a:pt x="952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0" name="Google Shape;1980;p13"/>
              <p:cNvSpPr/>
              <p:nvPr/>
            </p:nvSpPr>
            <p:spPr>
              <a:xfrm flipH="1">
                <a:off x="7995449" y="4181710"/>
                <a:ext cx="85020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1" name="Google Shape;1981;p13"/>
              <p:cNvSpPr/>
              <p:nvPr/>
            </p:nvSpPr>
            <p:spPr>
              <a:xfrm flipH="1">
                <a:off x="8080438" y="4181710"/>
                <a:ext cx="95649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12247" y="1224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2" name="Google Shape;1982;p13"/>
              <p:cNvSpPr/>
              <p:nvPr/>
            </p:nvSpPr>
            <p:spPr>
              <a:xfrm flipH="1">
                <a:off x="8176054" y="4181710"/>
                <a:ext cx="74390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9525" y="1224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3" name="Google Shape;1983;p13"/>
              <p:cNvSpPr/>
              <p:nvPr/>
            </p:nvSpPr>
            <p:spPr>
              <a:xfrm flipH="1">
                <a:off x="8250417" y="4181710"/>
                <a:ext cx="85012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4" name="Google Shape;1984;p13"/>
              <p:cNvSpPr/>
              <p:nvPr/>
            </p:nvSpPr>
            <p:spPr>
              <a:xfrm flipH="1">
                <a:off x="8335399" y="4181710"/>
                <a:ext cx="95641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12245" y="1224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5" name="Google Shape;1985;p13"/>
              <p:cNvSpPr/>
              <p:nvPr/>
            </p:nvSpPr>
            <p:spPr>
              <a:xfrm flipH="1">
                <a:off x="8431015" y="4181710"/>
                <a:ext cx="74390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9525" y="1224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6" name="Google Shape;1986;p13"/>
              <p:cNvSpPr/>
              <p:nvPr/>
            </p:nvSpPr>
            <p:spPr>
              <a:xfrm flipH="1">
                <a:off x="8505377" y="4181710"/>
                <a:ext cx="85012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7" name="Google Shape;1987;p13"/>
              <p:cNvSpPr/>
              <p:nvPr/>
            </p:nvSpPr>
            <p:spPr>
              <a:xfrm flipH="1">
                <a:off x="8590359" y="4181710"/>
                <a:ext cx="95641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2245" y="1224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8" name="Google Shape;1988;p13"/>
              <p:cNvSpPr/>
              <p:nvPr/>
            </p:nvSpPr>
            <p:spPr>
              <a:xfrm flipH="1">
                <a:off x="7315559" y="4107344"/>
                <a:ext cx="8502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9" name="Google Shape;1989;p13"/>
              <p:cNvSpPr/>
              <p:nvPr/>
            </p:nvSpPr>
            <p:spPr>
              <a:xfrm flipH="1">
                <a:off x="7400551" y="4107344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0" name="Google Shape;1990;p13"/>
              <p:cNvSpPr/>
              <p:nvPr/>
            </p:nvSpPr>
            <p:spPr>
              <a:xfrm flipH="1">
                <a:off x="7485535" y="4107344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0884" y="9525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1" name="Google Shape;1991;p13"/>
              <p:cNvSpPr/>
              <p:nvPr/>
            </p:nvSpPr>
            <p:spPr>
              <a:xfrm flipH="1">
                <a:off x="7570520" y="4107344"/>
                <a:ext cx="8502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2" name="Google Shape;1992;p13"/>
              <p:cNvSpPr/>
              <p:nvPr/>
            </p:nvSpPr>
            <p:spPr>
              <a:xfrm flipH="1">
                <a:off x="7655512" y="4107344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3" name="Google Shape;1993;p13"/>
              <p:cNvSpPr/>
              <p:nvPr/>
            </p:nvSpPr>
            <p:spPr>
              <a:xfrm flipH="1">
                <a:off x="7740496" y="4107344"/>
                <a:ext cx="8502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4" name="Google Shape;1994;p13"/>
              <p:cNvSpPr/>
              <p:nvPr/>
            </p:nvSpPr>
            <p:spPr>
              <a:xfrm flipH="1">
                <a:off x="7825485" y="4107344"/>
                <a:ext cx="95633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2245" y="952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5" name="Google Shape;1995;p13"/>
              <p:cNvSpPr/>
              <p:nvPr/>
            </p:nvSpPr>
            <p:spPr>
              <a:xfrm flipH="1">
                <a:off x="7921094" y="4107344"/>
                <a:ext cx="7438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9523" y="9525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6" name="Google Shape;1996;p13"/>
              <p:cNvSpPr/>
              <p:nvPr/>
            </p:nvSpPr>
            <p:spPr>
              <a:xfrm flipH="1">
                <a:off x="7995449" y="4107344"/>
                <a:ext cx="8502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7" name="Google Shape;1997;p13"/>
              <p:cNvSpPr/>
              <p:nvPr/>
            </p:nvSpPr>
            <p:spPr>
              <a:xfrm flipH="1">
                <a:off x="8080438" y="4107344"/>
                <a:ext cx="95649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12247" y="9525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8" name="Google Shape;1998;p13"/>
              <p:cNvSpPr/>
              <p:nvPr/>
            </p:nvSpPr>
            <p:spPr>
              <a:xfrm flipH="1">
                <a:off x="8176054" y="4107344"/>
                <a:ext cx="7439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9525" y="952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9" name="Google Shape;1999;p13"/>
              <p:cNvSpPr/>
              <p:nvPr/>
            </p:nvSpPr>
            <p:spPr>
              <a:xfrm flipH="1">
                <a:off x="8250417" y="4107344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0" name="Google Shape;2000;p13"/>
              <p:cNvSpPr/>
              <p:nvPr/>
            </p:nvSpPr>
            <p:spPr>
              <a:xfrm flipH="1">
                <a:off x="8335399" y="4107344"/>
                <a:ext cx="95641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12245" y="952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1" name="Google Shape;2001;p13"/>
              <p:cNvSpPr/>
              <p:nvPr/>
            </p:nvSpPr>
            <p:spPr>
              <a:xfrm flipH="1">
                <a:off x="8431015" y="4107344"/>
                <a:ext cx="7439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9525" y="952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2" name="Google Shape;2002;p13"/>
              <p:cNvSpPr/>
              <p:nvPr/>
            </p:nvSpPr>
            <p:spPr>
              <a:xfrm flipH="1">
                <a:off x="8505377" y="4107344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3" name="Google Shape;2003;p13"/>
              <p:cNvSpPr/>
              <p:nvPr/>
            </p:nvSpPr>
            <p:spPr>
              <a:xfrm flipH="1">
                <a:off x="8590359" y="4107344"/>
                <a:ext cx="95641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2245" y="952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4" name="Google Shape;2004;p13"/>
              <p:cNvSpPr/>
              <p:nvPr/>
            </p:nvSpPr>
            <p:spPr>
              <a:xfrm flipH="1">
                <a:off x="7315559" y="4022352"/>
                <a:ext cx="8502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5" name="Google Shape;2005;p13"/>
              <p:cNvSpPr/>
              <p:nvPr/>
            </p:nvSpPr>
            <p:spPr>
              <a:xfrm flipH="1">
                <a:off x="7400551" y="4022352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6" name="Google Shape;2006;p13"/>
              <p:cNvSpPr/>
              <p:nvPr/>
            </p:nvSpPr>
            <p:spPr>
              <a:xfrm flipH="1">
                <a:off x="7485535" y="4022352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7" name="Google Shape;2007;p13"/>
              <p:cNvSpPr/>
              <p:nvPr/>
            </p:nvSpPr>
            <p:spPr>
              <a:xfrm flipH="1">
                <a:off x="7570520" y="4022352"/>
                <a:ext cx="8502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8" name="Google Shape;2008;p13"/>
              <p:cNvSpPr/>
              <p:nvPr/>
            </p:nvSpPr>
            <p:spPr>
              <a:xfrm flipH="1">
                <a:off x="7655512" y="4022352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9" name="Google Shape;2009;p13"/>
              <p:cNvSpPr/>
              <p:nvPr/>
            </p:nvSpPr>
            <p:spPr>
              <a:xfrm flipH="1">
                <a:off x="7740496" y="4022352"/>
                <a:ext cx="8502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0" name="Google Shape;2010;p13"/>
              <p:cNvSpPr/>
              <p:nvPr/>
            </p:nvSpPr>
            <p:spPr>
              <a:xfrm flipH="1">
                <a:off x="7825485" y="4022352"/>
                <a:ext cx="95633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1" name="Google Shape;2011;p13"/>
              <p:cNvSpPr/>
              <p:nvPr/>
            </p:nvSpPr>
            <p:spPr>
              <a:xfrm flipH="1">
                <a:off x="7921094" y="4022352"/>
                <a:ext cx="7438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2" name="Google Shape;2012;p13"/>
              <p:cNvSpPr/>
              <p:nvPr/>
            </p:nvSpPr>
            <p:spPr>
              <a:xfrm flipH="1">
                <a:off x="7995449" y="4022352"/>
                <a:ext cx="8502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3" name="Google Shape;2013;p13"/>
              <p:cNvSpPr/>
              <p:nvPr/>
            </p:nvSpPr>
            <p:spPr>
              <a:xfrm flipH="1">
                <a:off x="8080438" y="4022352"/>
                <a:ext cx="95649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4" name="Google Shape;2014;p13"/>
              <p:cNvSpPr/>
              <p:nvPr/>
            </p:nvSpPr>
            <p:spPr>
              <a:xfrm flipH="1">
                <a:off x="8176054" y="4022352"/>
                <a:ext cx="7439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9525" y="1088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5" name="Google Shape;2015;p13"/>
              <p:cNvSpPr/>
              <p:nvPr/>
            </p:nvSpPr>
            <p:spPr>
              <a:xfrm flipH="1">
                <a:off x="8250417" y="4022352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6" name="Google Shape;2016;p13"/>
              <p:cNvSpPr/>
              <p:nvPr/>
            </p:nvSpPr>
            <p:spPr>
              <a:xfrm flipH="1">
                <a:off x="8335399" y="4022352"/>
                <a:ext cx="95641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7" name="Google Shape;2017;p13"/>
              <p:cNvSpPr/>
              <p:nvPr/>
            </p:nvSpPr>
            <p:spPr>
              <a:xfrm flipH="1">
                <a:off x="8431015" y="4022352"/>
                <a:ext cx="7439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9525" y="1088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8" name="Google Shape;2018;p13"/>
              <p:cNvSpPr/>
              <p:nvPr/>
            </p:nvSpPr>
            <p:spPr>
              <a:xfrm flipH="1">
                <a:off x="8505377" y="4022352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9" name="Google Shape;2019;p13"/>
              <p:cNvSpPr/>
              <p:nvPr/>
            </p:nvSpPr>
            <p:spPr>
              <a:xfrm flipH="1">
                <a:off x="8590359" y="4022352"/>
                <a:ext cx="95641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0" name="Google Shape;2020;p13"/>
              <p:cNvSpPr/>
              <p:nvPr/>
            </p:nvSpPr>
            <p:spPr>
              <a:xfrm flipH="1">
                <a:off x="7315559" y="3926748"/>
                <a:ext cx="85020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1" name="Google Shape;2021;p13"/>
              <p:cNvSpPr/>
              <p:nvPr/>
            </p:nvSpPr>
            <p:spPr>
              <a:xfrm flipH="1">
                <a:off x="7400551" y="3926748"/>
                <a:ext cx="85012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2" name="Google Shape;2022;p13"/>
              <p:cNvSpPr/>
              <p:nvPr/>
            </p:nvSpPr>
            <p:spPr>
              <a:xfrm flipH="1">
                <a:off x="7485535" y="3926748"/>
                <a:ext cx="85012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0884" y="12245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3" name="Google Shape;2023;p13"/>
              <p:cNvSpPr/>
              <p:nvPr/>
            </p:nvSpPr>
            <p:spPr>
              <a:xfrm flipH="1">
                <a:off x="7570520" y="3926748"/>
                <a:ext cx="85020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4" name="Google Shape;2024;p13"/>
              <p:cNvSpPr/>
              <p:nvPr/>
            </p:nvSpPr>
            <p:spPr>
              <a:xfrm flipH="1">
                <a:off x="7655512" y="3926748"/>
                <a:ext cx="85012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5" name="Google Shape;2025;p13"/>
              <p:cNvSpPr/>
              <p:nvPr/>
            </p:nvSpPr>
            <p:spPr>
              <a:xfrm flipH="1">
                <a:off x="7740496" y="3926748"/>
                <a:ext cx="85020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6" name="Google Shape;2026;p13"/>
              <p:cNvSpPr/>
              <p:nvPr/>
            </p:nvSpPr>
            <p:spPr>
              <a:xfrm flipH="1">
                <a:off x="7825485" y="3926748"/>
                <a:ext cx="95633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2245" y="1224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7" name="Google Shape;2027;p13"/>
              <p:cNvSpPr/>
              <p:nvPr/>
            </p:nvSpPr>
            <p:spPr>
              <a:xfrm flipH="1">
                <a:off x="7921094" y="3926748"/>
                <a:ext cx="74382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9523" y="12245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8" name="Google Shape;2028;p13"/>
              <p:cNvSpPr/>
              <p:nvPr/>
            </p:nvSpPr>
            <p:spPr>
              <a:xfrm flipH="1">
                <a:off x="7995449" y="3926748"/>
                <a:ext cx="85020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9" name="Google Shape;2029;p13"/>
              <p:cNvSpPr/>
              <p:nvPr/>
            </p:nvSpPr>
            <p:spPr>
              <a:xfrm flipH="1">
                <a:off x="8080438" y="3926748"/>
                <a:ext cx="95649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2247" y="12245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0" name="Google Shape;2030;p13"/>
              <p:cNvSpPr/>
              <p:nvPr/>
            </p:nvSpPr>
            <p:spPr>
              <a:xfrm flipH="1">
                <a:off x="8176054" y="3926748"/>
                <a:ext cx="74390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9525" y="1224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1" name="Google Shape;2031;p13"/>
              <p:cNvSpPr/>
              <p:nvPr/>
            </p:nvSpPr>
            <p:spPr>
              <a:xfrm flipH="1">
                <a:off x="8250417" y="3926748"/>
                <a:ext cx="85012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2" name="Google Shape;2032;p13"/>
              <p:cNvSpPr/>
              <p:nvPr/>
            </p:nvSpPr>
            <p:spPr>
              <a:xfrm flipH="1">
                <a:off x="8335399" y="3926748"/>
                <a:ext cx="95641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2245" y="1224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3" name="Google Shape;2033;p13"/>
              <p:cNvSpPr/>
              <p:nvPr/>
            </p:nvSpPr>
            <p:spPr>
              <a:xfrm flipH="1">
                <a:off x="8431015" y="3926748"/>
                <a:ext cx="74390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9525" y="1224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4" name="Google Shape;2034;p13"/>
              <p:cNvSpPr/>
              <p:nvPr/>
            </p:nvSpPr>
            <p:spPr>
              <a:xfrm flipH="1">
                <a:off x="8505377" y="3926748"/>
                <a:ext cx="85012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5" name="Google Shape;2035;p13"/>
              <p:cNvSpPr/>
              <p:nvPr/>
            </p:nvSpPr>
            <p:spPr>
              <a:xfrm flipH="1">
                <a:off x="8590359" y="3926748"/>
                <a:ext cx="95641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2245" y="1224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6" name="Google Shape;2036;p13"/>
              <p:cNvSpPr/>
              <p:nvPr/>
            </p:nvSpPr>
            <p:spPr>
              <a:xfrm flipH="1">
                <a:off x="7315559" y="3852383"/>
                <a:ext cx="8502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7" name="Google Shape;2037;p13"/>
              <p:cNvSpPr/>
              <p:nvPr/>
            </p:nvSpPr>
            <p:spPr>
              <a:xfrm flipH="1">
                <a:off x="7400551" y="3852383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8" name="Google Shape;2038;p13"/>
              <p:cNvSpPr/>
              <p:nvPr/>
            </p:nvSpPr>
            <p:spPr>
              <a:xfrm flipH="1">
                <a:off x="7485535" y="3852383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10884" y="9524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9" name="Google Shape;2039;p13"/>
              <p:cNvSpPr/>
              <p:nvPr/>
            </p:nvSpPr>
            <p:spPr>
              <a:xfrm flipH="1">
                <a:off x="7570520" y="3852383"/>
                <a:ext cx="8502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0" name="Google Shape;2040;p13"/>
              <p:cNvSpPr/>
              <p:nvPr/>
            </p:nvSpPr>
            <p:spPr>
              <a:xfrm flipH="1">
                <a:off x="7655512" y="3852383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1" name="Google Shape;2041;p13"/>
              <p:cNvSpPr/>
              <p:nvPr/>
            </p:nvSpPr>
            <p:spPr>
              <a:xfrm flipH="1">
                <a:off x="7740496" y="3852383"/>
                <a:ext cx="8502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2" name="Google Shape;2042;p13"/>
              <p:cNvSpPr/>
              <p:nvPr/>
            </p:nvSpPr>
            <p:spPr>
              <a:xfrm flipH="1">
                <a:off x="7825485" y="3852383"/>
                <a:ext cx="95633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12245" y="9524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3" name="Google Shape;2043;p13"/>
              <p:cNvSpPr/>
              <p:nvPr/>
            </p:nvSpPr>
            <p:spPr>
              <a:xfrm flipH="1">
                <a:off x="7921094" y="3852383"/>
                <a:ext cx="7438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9523" y="9524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4" name="Google Shape;2044;p13"/>
              <p:cNvSpPr/>
              <p:nvPr/>
            </p:nvSpPr>
            <p:spPr>
              <a:xfrm flipH="1">
                <a:off x="7995449" y="3852383"/>
                <a:ext cx="8502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5" name="Google Shape;2045;p13"/>
              <p:cNvSpPr/>
              <p:nvPr/>
            </p:nvSpPr>
            <p:spPr>
              <a:xfrm flipH="1">
                <a:off x="8080438" y="3852383"/>
                <a:ext cx="95649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12247" y="9524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6" name="Google Shape;2046;p13"/>
              <p:cNvSpPr/>
              <p:nvPr/>
            </p:nvSpPr>
            <p:spPr>
              <a:xfrm flipH="1">
                <a:off x="8176054" y="3852383"/>
                <a:ext cx="7439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9525" y="9524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7" name="Google Shape;2047;p13"/>
              <p:cNvSpPr/>
              <p:nvPr/>
            </p:nvSpPr>
            <p:spPr>
              <a:xfrm flipH="1">
                <a:off x="8250417" y="3852383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8" name="Google Shape;2048;p13"/>
              <p:cNvSpPr/>
              <p:nvPr/>
            </p:nvSpPr>
            <p:spPr>
              <a:xfrm flipH="1">
                <a:off x="8335399" y="3852383"/>
                <a:ext cx="95641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12245" y="9524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9" name="Google Shape;2049;p13"/>
              <p:cNvSpPr/>
              <p:nvPr/>
            </p:nvSpPr>
            <p:spPr>
              <a:xfrm flipH="1">
                <a:off x="8431015" y="3852383"/>
                <a:ext cx="7439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9525" y="9524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0" name="Google Shape;2050;p13"/>
              <p:cNvSpPr/>
              <p:nvPr/>
            </p:nvSpPr>
            <p:spPr>
              <a:xfrm flipH="1">
                <a:off x="8505377" y="3852383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1" name="Google Shape;2051;p13"/>
              <p:cNvSpPr/>
              <p:nvPr/>
            </p:nvSpPr>
            <p:spPr>
              <a:xfrm flipH="1">
                <a:off x="8590359" y="3852383"/>
                <a:ext cx="95641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12245" y="9524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2" name="Google Shape;2052;p13"/>
              <p:cNvSpPr/>
              <p:nvPr/>
            </p:nvSpPr>
            <p:spPr>
              <a:xfrm flipH="1">
                <a:off x="7230575" y="4192329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3" name="Google Shape;2053;p13"/>
              <p:cNvSpPr/>
              <p:nvPr/>
            </p:nvSpPr>
            <p:spPr>
              <a:xfrm flipH="1">
                <a:off x="7230575" y="4117963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1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4" name="Google Shape;2054;p13"/>
              <p:cNvSpPr/>
              <p:nvPr/>
            </p:nvSpPr>
            <p:spPr>
              <a:xfrm flipH="1">
                <a:off x="7230575" y="4022352"/>
                <a:ext cx="85012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6"/>
                    </a:lnTo>
                    <a:lnTo>
                      <a:pt x="10885" y="12246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5" name="Google Shape;2055;p13"/>
              <p:cNvSpPr/>
              <p:nvPr/>
            </p:nvSpPr>
            <p:spPr>
              <a:xfrm flipH="1">
                <a:off x="7230575" y="3937368"/>
                <a:ext cx="85012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5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6" name="Google Shape;2056;p13"/>
              <p:cNvSpPr/>
              <p:nvPr/>
            </p:nvSpPr>
            <p:spPr>
              <a:xfrm flipH="1">
                <a:off x="7230575" y="3863002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7" name="Google Shape;2057;p13"/>
              <p:cNvSpPr/>
              <p:nvPr/>
            </p:nvSpPr>
            <p:spPr>
              <a:xfrm flipH="1">
                <a:off x="7400551" y="3767391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8" name="Google Shape;2058;p13"/>
              <p:cNvSpPr/>
              <p:nvPr/>
            </p:nvSpPr>
            <p:spPr>
              <a:xfrm flipH="1">
                <a:off x="7485535" y="3767391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9" name="Google Shape;2059;p13"/>
              <p:cNvSpPr/>
              <p:nvPr/>
            </p:nvSpPr>
            <p:spPr>
              <a:xfrm flipH="1">
                <a:off x="7570520" y="3767391"/>
                <a:ext cx="8502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0" name="Google Shape;2060;p13"/>
              <p:cNvSpPr/>
              <p:nvPr/>
            </p:nvSpPr>
            <p:spPr>
              <a:xfrm flipH="1">
                <a:off x="7740496" y="3767391"/>
                <a:ext cx="8502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1" name="Google Shape;2061;p13"/>
              <p:cNvSpPr/>
              <p:nvPr/>
            </p:nvSpPr>
            <p:spPr>
              <a:xfrm flipH="1">
                <a:off x="7825485" y="3767391"/>
                <a:ext cx="95633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2" name="Google Shape;2062;p13"/>
              <p:cNvSpPr/>
              <p:nvPr/>
            </p:nvSpPr>
            <p:spPr>
              <a:xfrm flipH="1">
                <a:off x="7921094" y="3767391"/>
                <a:ext cx="7438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3" name="Google Shape;2063;p13"/>
              <p:cNvSpPr/>
              <p:nvPr/>
            </p:nvSpPr>
            <p:spPr>
              <a:xfrm flipH="1">
                <a:off x="7995449" y="3767391"/>
                <a:ext cx="8502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4" name="Google Shape;2064;p13"/>
              <p:cNvSpPr/>
              <p:nvPr/>
            </p:nvSpPr>
            <p:spPr>
              <a:xfrm flipH="1">
                <a:off x="8080438" y="3767391"/>
                <a:ext cx="95649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5" name="Google Shape;2065;p13"/>
              <p:cNvSpPr/>
              <p:nvPr/>
            </p:nvSpPr>
            <p:spPr>
              <a:xfrm flipH="1">
                <a:off x="8176054" y="3767391"/>
                <a:ext cx="7439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9525" y="1088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6" name="Google Shape;2066;p13"/>
              <p:cNvSpPr/>
              <p:nvPr/>
            </p:nvSpPr>
            <p:spPr>
              <a:xfrm flipH="1">
                <a:off x="8250417" y="3767391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7" name="Google Shape;2067;p13"/>
              <p:cNvSpPr/>
              <p:nvPr/>
            </p:nvSpPr>
            <p:spPr>
              <a:xfrm flipH="1">
                <a:off x="8335399" y="3767391"/>
                <a:ext cx="95641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8" name="Google Shape;2068;p13"/>
              <p:cNvSpPr/>
              <p:nvPr/>
            </p:nvSpPr>
            <p:spPr>
              <a:xfrm flipH="1">
                <a:off x="8431015" y="3767391"/>
                <a:ext cx="7439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9525" y="1088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9" name="Google Shape;2069;p13"/>
              <p:cNvSpPr/>
              <p:nvPr/>
            </p:nvSpPr>
            <p:spPr>
              <a:xfrm flipH="1">
                <a:off x="8505377" y="3767391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0" name="Google Shape;2070;p13"/>
              <p:cNvSpPr/>
              <p:nvPr/>
            </p:nvSpPr>
            <p:spPr>
              <a:xfrm flipH="1">
                <a:off x="8590359" y="3767391"/>
                <a:ext cx="95641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1" name="Google Shape;2071;p13"/>
              <p:cNvSpPr/>
              <p:nvPr/>
            </p:nvSpPr>
            <p:spPr>
              <a:xfrm flipH="1">
                <a:off x="8176054" y="3671779"/>
                <a:ext cx="74390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6" extrusionOk="0">
                    <a:moveTo>
                      <a:pt x="1" y="1"/>
                    </a:moveTo>
                    <a:lnTo>
                      <a:pt x="1" y="12246"/>
                    </a:lnTo>
                    <a:lnTo>
                      <a:pt x="9525" y="12246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2" name="Google Shape;2072;p13"/>
              <p:cNvSpPr/>
              <p:nvPr/>
            </p:nvSpPr>
            <p:spPr>
              <a:xfrm flipH="1">
                <a:off x="8250417" y="3671779"/>
                <a:ext cx="85012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6"/>
                    </a:lnTo>
                    <a:lnTo>
                      <a:pt x="10885" y="12246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3" name="Google Shape;2073;p13"/>
              <p:cNvSpPr/>
              <p:nvPr/>
            </p:nvSpPr>
            <p:spPr>
              <a:xfrm flipH="1">
                <a:off x="8335399" y="3671779"/>
                <a:ext cx="95641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6" extrusionOk="0">
                    <a:moveTo>
                      <a:pt x="1" y="1"/>
                    </a:moveTo>
                    <a:lnTo>
                      <a:pt x="1" y="12246"/>
                    </a:lnTo>
                    <a:lnTo>
                      <a:pt x="12245" y="12246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4" name="Google Shape;2074;p13"/>
              <p:cNvSpPr/>
              <p:nvPr/>
            </p:nvSpPr>
            <p:spPr>
              <a:xfrm flipH="1">
                <a:off x="8431015" y="3671779"/>
                <a:ext cx="74390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6" extrusionOk="0">
                    <a:moveTo>
                      <a:pt x="1" y="1"/>
                    </a:moveTo>
                    <a:lnTo>
                      <a:pt x="1" y="12246"/>
                    </a:lnTo>
                    <a:lnTo>
                      <a:pt x="9525" y="12246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5" name="Google Shape;2075;p13"/>
              <p:cNvSpPr/>
              <p:nvPr/>
            </p:nvSpPr>
            <p:spPr>
              <a:xfrm flipH="1">
                <a:off x="8505377" y="3671779"/>
                <a:ext cx="85012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6"/>
                    </a:lnTo>
                    <a:lnTo>
                      <a:pt x="10885" y="12246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6" name="Google Shape;2076;p13"/>
              <p:cNvSpPr/>
              <p:nvPr/>
            </p:nvSpPr>
            <p:spPr>
              <a:xfrm flipH="1">
                <a:off x="8590359" y="3671779"/>
                <a:ext cx="95641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6" extrusionOk="0">
                    <a:moveTo>
                      <a:pt x="0" y="1"/>
                    </a:moveTo>
                    <a:lnTo>
                      <a:pt x="0" y="12246"/>
                    </a:lnTo>
                    <a:lnTo>
                      <a:pt x="12245" y="12246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7" name="Google Shape;2077;p13"/>
              <p:cNvSpPr/>
              <p:nvPr/>
            </p:nvSpPr>
            <p:spPr>
              <a:xfrm flipH="1">
                <a:off x="8080438" y="3597414"/>
                <a:ext cx="95649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9525" extrusionOk="0">
                    <a:moveTo>
                      <a:pt x="1" y="1"/>
                    </a:moveTo>
                    <a:lnTo>
                      <a:pt x="1" y="9525"/>
                    </a:lnTo>
                    <a:lnTo>
                      <a:pt x="12247" y="952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8" name="Google Shape;2078;p13"/>
              <p:cNvSpPr/>
              <p:nvPr/>
            </p:nvSpPr>
            <p:spPr>
              <a:xfrm flipH="1">
                <a:off x="8176054" y="3597414"/>
                <a:ext cx="7439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 extrusionOk="0">
                    <a:moveTo>
                      <a:pt x="1" y="1"/>
                    </a:moveTo>
                    <a:lnTo>
                      <a:pt x="1" y="9525"/>
                    </a:lnTo>
                    <a:lnTo>
                      <a:pt x="9525" y="952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9" name="Google Shape;2079;p13"/>
              <p:cNvSpPr/>
              <p:nvPr/>
            </p:nvSpPr>
            <p:spPr>
              <a:xfrm flipH="1">
                <a:off x="8250417" y="3597414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1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0" name="Google Shape;2080;p13"/>
              <p:cNvSpPr/>
              <p:nvPr/>
            </p:nvSpPr>
            <p:spPr>
              <a:xfrm flipH="1">
                <a:off x="8335399" y="3597414"/>
                <a:ext cx="95641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9525" extrusionOk="0">
                    <a:moveTo>
                      <a:pt x="1" y="1"/>
                    </a:moveTo>
                    <a:lnTo>
                      <a:pt x="1" y="9525"/>
                    </a:lnTo>
                    <a:lnTo>
                      <a:pt x="12245" y="952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1" name="Google Shape;2081;p13"/>
              <p:cNvSpPr/>
              <p:nvPr/>
            </p:nvSpPr>
            <p:spPr>
              <a:xfrm flipH="1">
                <a:off x="8431015" y="3597414"/>
                <a:ext cx="7439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 extrusionOk="0">
                    <a:moveTo>
                      <a:pt x="1" y="1"/>
                    </a:moveTo>
                    <a:lnTo>
                      <a:pt x="1" y="9525"/>
                    </a:lnTo>
                    <a:lnTo>
                      <a:pt x="9525" y="952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2" name="Google Shape;2082;p13"/>
              <p:cNvSpPr/>
              <p:nvPr/>
            </p:nvSpPr>
            <p:spPr>
              <a:xfrm flipH="1">
                <a:off x="8505377" y="3597414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1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3" name="Google Shape;2083;p13"/>
              <p:cNvSpPr/>
              <p:nvPr/>
            </p:nvSpPr>
            <p:spPr>
              <a:xfrm flipH="1">
                <a:off x="8590359" y="3597414"/>
                <a:ext cx="95641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9525" extrusionOk="0">
                    <a:moveTo>
                      <a:pt x="0" y="1"/>
                    </a:moveTo>
                    <a:lnTo>
                      <a:pt x="0" y="9525"/>
                    </a:lnTo>
                    <a:lnTo>
                      <a:pt x="12245" y="952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4" name="Google Shape;2084;p13"/>
              <p:cNvSpPr/>
              <p:nvPr/>
            </p:nvSpPr>
            <p:spPr>
              <a:xfrm flipH="1">
                <a:off x="8685973" y="3693026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0884" y="9525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5" name="Google Shape;2085;p13"/>
              <p:cNvSpPr/>
              <p:nvPr/>
            </p:nvSpPr>
            <p:spPr>
              <a:xfrm flipH="1">
                <a:off x="8685973" y="3852383"/>
                <a:ext cx="85012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6" name="Google Shape;2086;p13"/>
              <p:cNvSpPr/>
              <p:nvPr/>
            </p:nvSpPr>
            <p:spPr>
              <a:xfrm flipH="1">
                <a:off x="8685973" y="3937368"/>
                <a:ext cx="85012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5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7" name="Google Shape;2087;p13"/>
              <p:cNvSpPr/>
              <p:nvPr/>
            </p:nvSpPr>
            <p:spPr>
              <a:xfrm flipH="1">
                <a:off x="8685973" y="4022352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8" name="Google Shape;2088;p13"/>
              <p:cNvSpPr/>
              <p:nvPr/>
            </p:nvSpPr>
            <p:spPr>
              <a:xfrm flipH="1">
                <a:off x="8685973" y="4107344"/>
                <a:ext cx="85012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9" name="Google Shape;2089;p13"/>
              <p:cNvSpPr/>
              <p:nvPr/>
            </p:nvSpPr>
            <p:spPr>
              <a:xfrm flipH="1">
                <a:off x="8685973" y="4192329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0" name="Google Shape;2090;p13"/>
              <p:cNvSpPr/>
              <p:nvPr/>
            </p:nvSpPr>
            <p:spPr>
              <a:xfrm flipH="1">
                <a:off x="8080438" y="3501811"/>
                <a:ext cx="95649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2247" y="12245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1" name="Google Shape;2091;p13"/>
              <p:cNvSpPr/>
              <p:nvPr/>
            </p:nvSpPr>
            <p:spPr>
              <a:xfrm flipH="1">
                <a:off x="8335399" y="3501811"/>
                <a:ext cx="95641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2245" y="1224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2" name="Google Shape;2092;p13"/>
              <p:cNvSpPr/>
              <p:nvPr/>
            </p:nvSpPr>
            <p:spPr>
              <a:xfrm flipH="1">
                <a:off x="8431015" y="3501811"/>
                <a:ext cx="74390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9525" y="1224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3" name="Google Shape;2093;p13"/>
              <p:cNvSpPr/>
              <p:nvPr/>
            </p:nvSpPr>
            <p:spPr>
              <a:xfrm flipH="1">
                <a:off x="8505377" y="3501811"/>
                <a:ext cx="85012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4" name="Google Shape;2094;p13"/>
              <p:cNvSpPr/>
              <p:nvPr/>
            </p:nvSpPr>
            <p:spPr>
              <a:xfrm flipH="1">
                <a:off x="8590359" y="3501811"/>
                <a:ext cx="95641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2245" y="1224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095" name="Google Shape;2095;p13"/>
          <p:cNvGrpSpPr/>
          <p:nvPr/>
        </p:nvGrpSpPr>
        <p:grpSpPr>
          <a:xfrm>
            <a:off x="6163859" y="4325295"/>
            <a:ext cx="1007280" cy="1069810"/>
            <a:chOff x="6163859" y="4325295"/>
            <a:chExt cx="1007280" cy="1069810"/>
          </a:xfrm>
        </p:grpSpPr>
        <p:sp>
          <p:nvSpPr>
            <p:cNvPr id="2096" name="Google Shape;2096;p13"/>
            <p:cNvSpPr/>
            <p:nvPr/>
          </p:nvSpPr>
          <p:spPr>
            <a:xfrm>
              <a:off x="6719586" y="5332558"/>
              <a:ext cx="62541" cy="62546"/>
            </a:xfrm>
            <a:custGeom>
              <a:avLst/>
              <a:gdLst/>
              <a:ahLst/>
              <a:cxnLst/>
              <a:rect l="l" t="t" r="r" b="b"/>
              <a:pathLst>
                <a:path w="12245" h="12246" extrusionOk="0">
                  <a:moveTo>
                    <a:pt x="0" y="0"/>
                  </a:moveTo>
                  <a:lnTo>
                    <a:pt x="0" y="12245"/>
                  </a:lnTo>
                  <a:lnTo>
                    <a:pt x="12245" y="1224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13"/>
            <p:cNvSpPr/>
            <p:nvPr/>
          </p:nvSpPr>
          <p:spPr>
            <a:xfrm>
              <a:off x="6670963" y="5332558"/>
              <a:ext cx="48644" cy="62546"/>
            </a:xfrm>
            <a:custGeom>
              <a:avLst/>
              <a:gdLst/>
              <a:ahLst/>
              <a:cxnLst/>
              <a:rect l="l" t="t" r="r" b="b"/>
              <a:pathLst>
                <a:path w="9524" h="12246" extrusionOk="0">
                  <a:moveTo>
                    <a:pt x="0" y="0"/>
                  </a:moveTo>
                  <a:lnTo>
                    <a:pt x="0" y="12245"/>
                  </a:lnTo>
                  <a:lnTo>
                    <a:pt x="9523" y="12245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13"/>
            <p:cNvSpPr/>
            <p:nvPr/>
          </p:nvSpPr>
          <p:spPr>
            <a:xfrm>
              <a:off x="6615387" y="5332558"/>
              <a:ext cx="55600" cy="62546"/>
            </a:xfrm>
            <a:custGeom>
              <a:avLst/>
              <a:gdLst/>
              <a:ahLst/>
              <a:cxnLst/>
              <a:rect l="l" t="t" r="r" b="b"/>
              <a:pathLst>
                <a:path w="10886" h="12246" extrusionOk="0">
                  <a:moveTo>
                    <a:pt x="1" y="0"/>
                  </a:moveTo>
                  <a:lnTo>
                    <a:pt x="1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13"/>
            <p:cNvSpPr/>
            <p:nvPr/>
          </p:nvSpPr>
          <p:spPr>
            <a:xfrm>
              <a:off x="6552862" y="5332558"/>
              <a:ext cx="62552" cy="62546"/>
            </a:xfrm>
            <a:custGeom>
              <a:avLst/>
              <a:gdLst/>
              <a:ahLst/>
              <a:cxnLst/>
              <a:rect l="l" t="t" r="r" b="b"/>
              <a:pathLst>
                <a:path w="12247" h="12246" extrusionOk="0">
                  <a:moveTo>
                    <a:pt x="1" y="0"/>
                  </a:moveTo>
                  <a:lnTo>
                    <a:pt x="1" y="12245"/>
                  </a:lnTo>
                  <a:lnTo>
                    <a:pt x="12247" y="12245"/>
                  </a:lnTo>
                  <a:lnTo>
                    <a:pt x="12247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13"/>
            <p:cNvSpPr/>
            <p:nvPr/>
          </p:nvSpPr>
          <p:spPr>
            <a:xfrm>
              <a:off x="6719586" y="5276982"/>
              <a:ext cx="62541" cy="55600"/>
            </a:xfrm>
            <a:custGeom>
              <a:avLst/>
              <a:gdLst/>
              <a:ahLst/>
              <a:cxnLst/>
              <a:rect l="l" t="t" r="r" b="b"/>
              <a:pathLst>
                <a:path w="1224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13"/>
            <p:cNvSpPr/>
            <p:nvPr/>
          </p:nvSpPr>
          <p:spPr>
            <a:xfrm>
              <a:off x="6670963" y="5276982"/>
              <a:ext cx="48644" cy="55600"/>
            </a:xfrm>
            <a:custGeom>
              <a:avLst/>
              <a:gdLst/>
              <a:ahLst/>
              <a:cxnLst/>
              <a:rect l="l" t="t" r="r" b="b"/>
              <a:pathLst>
                <a:path w="9524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9523" y="1088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13"/>
            <p:cNvSpPr/>
            <p:nvPr/>
          </p:nvSpPr>
          <p:spPr>
            <a:xfrm>
              <a:off x="6615387" y="5276982"/>
              <a:ext cx="55600" cy="5560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13"/>
            <p:cNvSpPr/>
            <p:nvPr/>
          </p:nvSpPr>
          <p:spPr>
            <a:xfrm>
              <a:off x="6552862" y="5276982"/>
              <a:ext cx="62552" cy="55600"/>
            </a:xfrm>
            <a:custGeom>
              <a:avLst/>
              <a:gdLst/>
              <a:ahLst/>
              <a:cxnLst/>
              <a:rect l="l" t="t" r="r" b="b"/>
              <a:pathLst>
                <a:path w="12247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2247" y="10885"/>
                  </a:lnTo>
                  <a:lnTo>
                    <a:pt x="12247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13"/>
            <p:cNvSpPr/>
            <p:nvPr/>
          </p:nvSpPr>
          <p:spPr>
            <a:xfrm>
              <a:off x="6719586" y="5221411"/>
              <a:ext cx="62541" cy="55595"/>
            </a:xfrm>
            <a:custGeom>
              <a:avLst/>
              <a:gdLst/>
              <a:ahLst/>
              <a:cxnLst/>
              <a:rect l="l" t="t" r="r" b="b"/>
              <a:pathLst>
                <a:path w="12245" h="10885" extrusionOk="0">
                  <a:moveTo>
                    <a:pt x="0" y="0"/>
                  </a:moveTo>
                  <a:lnTo>
                    <a:pt x="0" y="10885"/>
                  </a:lnTo>
                  <a:lnTo>
                    <a:pt x="12245" y="1088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13"/>
            <p:cNvSpPr/>
            <p:nvPr/>
          </p:nvSpPr>
          <p:spPr>
            <a:xfrm>
              <a:off x="6670963" y="5221411"/>
              <a:ext cx="48644" cy="55595"/>
            </a:xfrm>
            <a:custGeom>
              <a:avLst/>
              <a:gdLst/>
              <a:ahLst/>
              <a:cxnLst/>
              <a:rect l="l" t="t" r="r" b="b"/>
              <a:pathLst>
                <a:path w="9524" h="10885" extrusionOk="0">
                  <a:moveTo>
                    <a:pt x="0" y="0"/>
                  </a:moveTo>
                  <a:lnTo>
                    <a:pt x="0" y="10885"/>
                  </a:lnTo>
                  <a:lnTo>
                    <a:pt x="9523" y="10885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13"/>
            <p:cNvSpPr/>
            <p:nvPr/>
          </p:nvSpPr>
          <p:spPr>
            <a:xfrm>
              <a:off x="6615387" y="5221411"/>
              <a:ext cx="55600" cy="55595"/>
            </a:xfrm>
            <a:custGeom>
              <a:avLst/>
              <a:gdLst/>
              <a:ahLst/>
              <a:cxnLst/>
              <a:rect l="l" t="t" r="r" b="b"/>
              <a:pathLst>
                <a:path w="10886" h="10885" extrusionOk="0">
                  <a:moveTo>
                    <a:pt x="1" y="0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13"/>
            <p:cNvSpPr/>
            <p:nvPr/>
          </p:nvSpPr>
          <p:spPr>
            <a:xfrm>
              <a:off x="6552862" y="5221411"/>
              <a:ext cx="62552" cy="55595"/>
            </a:xfrm>
            <a:custGeom>
              <a:avLst/>
              <a:gdLst/>
              <a:ahLst/>
              <a:cxnLst/>
              <a:rect l="l" t="t" r="r" b="b"/>
              <a:pathLst>
                <a:path w="12247" h="10885" extrusionOk="0">
                  <a:moveTo>
                    <a:pt x="1" y="0"/>
                  </a:moveTo>
                  <a:lnTo>
                    <a:pt x="1" y="10885"/>
                  </a:lnTo>
                  <a:lnTo>
                    <a:pt x="12247" y="10885"/>
                  </a:lnTo>
                  <a:lnTo>
                    <a:pt x="12247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13"/>
            <p:cNvSpPr/>
            <p:nvPr/>
          </p:nvSpPr>
          <p:spPr>
            <a:xfrm>
              <a:off x="6719586" y="5165834"/>
              <a:ext cx="62541" cy="55600"/>
            </a:xfrm>
            <a:custGeom>
              <a:avLst/>
              <a:gdLst/>
              <a:ahLst/>
              <a:cxnLst/>
              <a:rect l="l" t="t" r="r" b="b"/>
              <a:pathLst>
                <a:path w="1224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13"/>
            <p:cNvSpPr/>
            <p:nvPr/>
          </p:nvSpPr>
          <p:spPr>
            <a:xfrm>
              <a:off x="6670963" y="5165834"/>
              <a:ext cx="48644" cy="55600"/>
            </a:xfrm>
            <a:custGeom>
              <a:avLst/>
              <a:gdLst/>
              <a:ahLst/>
              <a:cxnLst/>
              <a:rect l="l" t="t" r="r" b="b"/>
              <a:pathLst>
                <a:path w="9524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9523" y="1088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13"/>
            <p:cNvSpPr/>
            <p:nvPr/>
          </p:nvSpPr>
          <p:spPr>
            <a:xfrm>
              <a:off x="6615387" y="5165834"/>
              <a:ext cx="55600" cy="5560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13"/>
            <p:cNvSpPr/>
            <p:nvPr/>
          </p:nvSpPr>
          <p:spPr>
            <a:xfrm>
              <a:off x="6552862" y="5165834"/>
              <a:ext cx="62552" cy="55600"/>
            </a:xfrm>
            <a:custGeom>
              <a:avLst/>
              <a:gdLst/>
              <a:ahLst/>
              <a:cxnLst/>
              <a:rect l="l" t="t" r="r" b="b"/>
              <a:pathLst>
                <a:path w="12247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2247" y="10885"/>
                  </a:lnTo>
                  <a:lnTo>
                    <a:pt x="12247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13"/>
            <p:cNvSpPr/>
            <p:nvPr/>
          </p:nvSpPr>
          <p:spPr>
            <a:xfrm>
              <a:off x="6719586" y="5110263"/>
              <a:ext cx="62541" cy="55595"/>
            </a:xfrm>
            <a:custGeom>
              <a:avLst/>
              <a:gdLst/>
              <a:ahLst/>
              <a:cxnLst/>
              <a:rect l="l" t="t" r="r" b="b"/>
              <a:pathLst>
                <a:path w="12245" h="10885" extrusionOk="0">
                  <a:moveTo>
                    <a:pt x="0" y="1"/>
                  </a:moveTo>
                  <a:lnTo>
                    <a:pt x="0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13"/>
            <p:cNvSpPr/>
            <p:nvPr/>
          </p:nvSpPr>
          <p:spPr>
            <a:xfrm>
              <a:off x="6670963" y="5110263"/>
              <a:ext cx="48644" cy="55595"/>
            </a:xfrm>
            <a:custGeom>
              <a:avLst/>
              <a:gdLst/>
              <a:ahLst/>
              <a:cxnLst/>
              <a:rect l="l" t="t" r="r" b="b"/>
              <a:pathLst>
                <a:path w="9524" h="10885" extrusionOk="0">
                  <a:moveTo>
                    <a:pt x="0" y="1"/>
                  </a:moveTo>
                  <a:lnTo>
                    <a:pt x="0" y="10885"/>
                  </a:lnTo>
                  <a:lnTo>
                    <a:pt x="9523" y="1088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13"/>
            <p:cNvSpPr/>
            <p:nvPr/>
          </p:nvSpPr>
          <p:spPr>
            <a:xfrm>
              <a:off x="6615387" y="5110263"/>
              <a:ext cx="55600" cy="55595"/>
            </a:xfrm>
            <a:custGeom>
              <a:avLst/>
              <a:gdLst/>
              <a:ahLst/>
              <a:cxnLst/>
              <a:rect l="l" t="t" r="r" b="b"/>
              <a:pathLst>
                <a:path w="10886" h="10885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13"/>
            <p:cNvSpPr/>
            <p:nvPr/>
          </p:nvSpPr>
          <p:spPr>
            <a:xfrm>
              <a:off x="6552862" y="5110263"/>
              <a:ext cx="62552" cy="55595"/>
            </a:xfrm>
            <a:custGeom>
              <a:avLst/>
              <a:gdLst/>
              <a:ahLst/>
              <a:cxnLst/>
              <a:rect l="l" t="t" r="r" b="b"/>
              <a:pathLst>
                <a:path w="12247" h="10885" extrusionOk="0">
                  <a:moveTo>
                    <a:pt x="1" y="1"/>
                  </a:moveTo>
                  <a:lnTo>
                    <a:pt x="1" y="10885"/>
                  </a:lnTo>
                  <a:lnTo>
                    <a:pt x="12247" y="10885"/>
                  </a:lnTo>
                  <a:lnTo>
                    <a:pt x="12247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13"/>
            <p:cNvSpPr/>
            <p:nvPr/>
          </p:nvSpPr>
          <p:spPr>
            <a:xfrm>
              <a:off x="6837677" y="5054691"/>
              <a:ext cx="55595" cy="55595"/>
            </a:xfrm>
            <a:custGeom>
              <a:avLst/>
              <a:gdLst/>
              <a:ahLst/>
              <a:cxnLst/>
              <a:rect l="l" t="t" r="r" b="b"/>
              <a:pathLst>
                <a:path w="10885" h="10885" extrusionOk="0">
                  <a:moveTo>
                    <a:pt x="0" y="0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13"/>
            <p:cNvSpPr/>
            <p:nvPr/>
          </p:nvSpPr>
          <p:spPr>
            <a:xfrm>
              <a:off x="6782101" y="5054691"/>
              <a:ext cx="55600" cy="55595"/>
            </a:xfrm>
            <a:custGeom>
              <a:avLst/>
              <a:gdLst/>
              <a:ahLst/>
              <a:cxnLst/>
              <a:rect l="l" t="t" r="r" b="b"/>
              <a:pathLst>
                <a:path w="10886" h="10885" extrusionOk="0">
                  <a:moveTo>
                    <a:pt x="1" y="0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13"/>
            <p:cNvSpPr/>
            <p:nvPr/>
          </p:nvSpPr>
          <p:spPr>
            <a:xfrm>
              <a:off x="6719586" y="5054691"/>
              <a:ext cx="62541" cy="55595"/>
            </a:xfrm>
            <a:custGeom>
              <a:avLst/>
              <a:gdLst/>
              <a:ahLst/>
              <a:cxnLst/>
              <a:rect l="l" t="t" r="r" b="b"/>
              <a:pathLst>
                <a:path w="12245" h="10885" extrusionOk="0">
                  <a:moveTo>
                    <a:pt x="0" y="0"/>
                  </a:moveTo>
                  <a:lnTo>
                    <a:pt x="0" y="10885"/>
                  </a:lnTo>
                  <a:lnTo>
                    <a:pt x="12245" y="1088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13"/>
            <p:cNvSpPr/>
            <p:nvPr/>
          </p:nvSpPr>
          <p:spPr>
            <a:xfrm>
              <a:off x="6670963" y="5054691"/>
              <a:ext cx="48644" cy="55595"/>
            </a:xfrm>
            <a:custGeom>
              <a:avLst/>
              <a:gdLst/>
              <a:ahLst/>
              <a:cxnLst/>
              <a:rect l="l" t="t" r="r" b="b"/>
              <a:pathLst>
                <a:path w="9524" h="10885" extrusionOk="0">
                  <a:moveTo>
                    <a:pt x="0" y="0"/>
                  </a:moveTo>
                  <a:lnTo>
                    <a:pt x="0" y="10885"/>
                  </a:lnTo>
                  <a:lnTo>
                    <a:pt x="9523" y="10885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2120;p13"/>
            <p:cNvSpPr/>
            <p:nvPr/>
          </p:nvSpPr>
          <p:spPr>
            <a:xfrm>
              <a:off x="6615387" y="5054691"/>
              <a:ext cx="55600" cy="55595"/>
            </a:xfrm>
            <a:custGeom>
              <a:avLst/>
              <a:gdLst/>
              <a:ahLst/>
              <a:cxnLst/>
              <a:rect l="l" t="t" r="r" b="b"/>
              <a:pathLst>
                <a:path w="10886" h="10885" extrusionOk="0">
                  <a:moveTo>
                    <a:pt x="1" y="0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2121;p13"/>
            <p:cNvSpPr/>
            <p:nvPr/>
          </p:nvSpPr>
          <p:spPr>
            <a:xfrm>
              <a:off x="6552862" y="5054691"/>
              <a:ext cx="62552" cy="55595"/>
            </a:xfrm>
            <a:custGeom>
              <a:avLst/>
              <a:gdLst/>
              <a:ahLst/>
              <a:cxnLst/>
              <a:rect l="l" t="t" r="r" b="b"/>
              <a:pathLst>
                <a:path w="12247" h="10885" extrusionOk="0">
                  <a:moveTo>
                    <a:pt x="1" y="0"/>
                  </a:moveTo>
                  <a:lnTo>
                    <a:pt x="1" y="10885"/>
                  </a:lnTo>
                  <a:lnTo>
                    <a:pt x="12247" y="10885"/>
                  </a:lnTo>
                  <a:lnTo>
                    <a:pt x="12247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2122;p13"/>
            <p:cNvSpPr/>
            <p:nvPr/>
          </p:nvSpPr>
          <p:spPr>
            <a:xfrm>
              <a:off x="6504240" y="5054691"/>
              <a:ext cx="48649" cy="55595"/>
            </a:xfrm>
            <a:custGeom>
              <a:avLst/>
              <a:gdLst/>
              <a:ahLst/>
              <a:cxnLst/>
              <a:rect l="l" t="t" r="r" b="b"/>
              <a:pathLst>
                <a:path w="9525" h="10885" extrusionOk="0">
                  <a:moveTo>
                    <a:pt x="1" y="0"/>
                  </a:moveTo>
                  <a:lnTo>
                    <a:pt x="1" y="10885"/>
                  </a:lnTo>
                  <a:lnTo>
                    <a:pt x="9525" y="10885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2123;p13"/>
            <p:cNvSpPr/>
            <p:nvPr/>
          </p:nvSpPr>
          <p:spPr>
            <a:xfrm>
              <a:off x="6448669" y="5054691"/>
              <a:ext cx="55595" cy="55595"/>
            </a:xfrm>
            <a:custGeom>
              <a:avLst/>
              <a:gdLst/>
              <a:ahLst/>
              <a:cxnLst/>
              <a:rect l="l" t="t" r="r" b="b"/>
              <a:pathLst>
                <a:path w="10885" h="10885" extrusionOk="0">
                  <a:moveTo>
                    <a:pt x="0" y="0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2124;p13"/>
            <p:cNvSpPr/>
            <p:nvPr/>
          </p:nvSpPr>
          <p:spPr>
            <a:xfrm>
              <a:off x="6386148" y="5054691"/>
              <a:ext cx="62546" cy="55595"/>
            </a:xfrm>
            <a:custGeom>
              <a:avLst/>
              <a:gdLst/>
              <a:ahLst/>
              <a:cxnLst/>
              <a:rect l="l" t="t" r="r" b="b"/>
              <a:pathLst>
                <a:path w="12246" h="10885" extrusionOk="0">
                  <a:moveTo>
                    <a:pt x="1" y="0"/>
                  </a:moveTo>
                  <a:lnTo>
                    <a:pt x="1" y="10885"/>
                  </a:lnTo>
                  <a:lnTo>
                    <a:pt x="12245" y="1088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2125;p13"/>
            <p:cNvSpPr/>
            <p:nvPr/>
          </p:nvSpPr>
          <p:spPr>
            <a:xfrm>
              <a:off x="6837677" y="4999115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2126;p13"/>
            <p:cNvSpPr/>
            <p:nvPr/>
          </p:nvSpPr>
          <p:spPr>
            <a:xfrm>
              <a:off x="6615387" y="4999115"/>
              <a:ext cx="55600" cy="5560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13"/>
            <p:cNvSpPr/>
            <p:nvPr/>
          </p:nvSpPr>
          <p:spPr>
            <a:xfrm>
              <a:off x="6386148" y="4999115"/>
              <a:ext cx="62546" cy="55600"/>
            </a:xfrm>
            <a:custGeom>
              <a:avLst/>
              <a:gdLst/>
              <a:ahLst/>
              <a:cxnLst/>
              <a:rect l="l" t="t" r="r" b="b"/>
              <a:pathLst>
                <a:path w="1224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13"/>
            <p:cNvSpPr/>
            <p:nvPr/>
          </p:nvSpPr>
          <p:spPr>
            <a:xfrm>
              <a:off x="6837677" y="4943544"/>
              <a:ext cx="55595" cy="55595"/>
            </a:xfrm>
            <a:custGeom>
              <a:avLst/>
              <a:gdLst/>
              <a:ahLst/>
              <a:cxnLst/>
              <a:rect l="l" t="t" r="r" b="b"/>
              <a:pathLst>
                <a:path w="10885" h="10885" extrusionOk="0">
                  <a:moveTo>
                    <a:pt x="0" y="0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13"/>
            <p:cNvSpPr/>
            <p:nvPr/>
          </p:nvSpPr>
          <p:spPr>
            <a:xfrm>
              <a:off x="6615387" y="4943544"/>
              <a:ext cx="55600" cy="55595"/>
            </a:xfrm>
            <a:custGeom>
              <a:avLst/>
              <a:gdLst/>
              <a:ahLst/>
              <a:cxnLst/>
              <a:rect l="l" t="t" r="r" b="b"/>
              <a:pathLst>
                <a:path w="10886" h="10885" extrusionOk="0">
                  <a:moveTo>
                    <a:pt x="1" y="0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13"/>
            <p:cNvSpPr/>
            <p:nvPr/>
          </p:nvSpPr>
          <p:spPr>
            <a:xfrm>
              <a:off x="6386148" y="4943544"/>
              <a:ext cx="62546" cy="55595"/>
            </a:xfrm>
            <a:custGeom>
              <a:avLst/>
              <a:gdLst/>
              <a:ahLst/>
              <a:cxnLst/>
              <a:rect l="l" t="t" r="r" b="b"/>
              <a:pathLst>
                <a:path w="12246" h="10885" extrusionOk="0">
                  <a:moveTo>
                    <a:pt x="1" y="0"/>
                  </a:moveTo>
                  <a:lnTo>
                    <a:pt x="1" y="10885"/>
                  </a:lnTo>
                  <a:lnTo>
                    <a:pt x="12245" y="1088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13"/>
            <p:cNvSpPr/>
            <p:nvPr/>
          </p:nvSpPr>
          <p:spPr>
            <a:xfrm>
              <a:off x="6837677" y="4887972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13"/>
            <p:cNvSpPr/>
            <p:nvPr/>
          </p:nvSpPr>
          <p:spPr>
            <a:xfrm>
              <a:off x="6615387" y="4887972"/>
              <a:ext cx="55600" cy="5560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13"/>
            <p:cNvSpPr/>
            <p:nvPr/>
          </p:nvSpPr>
          <p:spPr>
            <a:xfrm>
              <a:off x="6386148" y="4887972"/>
              <a:ext cx="62546" cy="55600"/>
            </a:xfrm>
            <a:custGeom>
              <a:avLst/>
              <a:gdLst/>
              <a:ahLst/>
              <a:cxnLst/>
              <a:rect l="l" t="t" r="r" b="b"/>
              <a:pathLst>
                <a:path w="1224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13"/>
            <p:cNvSpPr/>
            <p:nvPr/>
          </p:nvSpPr>
          <p:spPr>
            <a:xfrm>
              <a:off x="7059967" y="4832401"/>
              <a:ext cx="55600" cy="55590"/>
            </a:xfrm>
            <a:custGeom>
              <a:avLst/>
              <a:gdLst/>
              <a:ahLst/>
              <a:cxnLst/>
              <a:rect l="l" t="t" r="r" b="b"/>
              <a:pathLst>
                <a:path w="10886" h="10884" extrusionOk="0">
                  <a:moveTo>
                    <a:pt x="1" y="0"/>
                  </a:moveTo>
                  <a:lnTo>
                    <a:pt x="1" y="10884"/>
                  </a:lnTo>
                  <a:lnTo>
                    <a:pt x="10885" y="1088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13"/>
            <p:cNvSpPr/>
            <p:nvPr/>
          </p:nvSpPr>
          <p:spPr>
            <a:xfrm>
              <a:off x="7004396" y="4832401"/>
              <a:ext cx="55595" cy="55590"/>
            </a:xfrm>
            <a:custGeom>
              <a:avLst/>
              <a:gdLst/>
              <a:ahLst/>
              <a:cxnLst/>
              <a:rect l="l" t="t" r="r" b="b"/>
              <a:pathLst>
                <a:path w="10885" h="10884" extrusionOk="0">
                  <a:moveTo>
                    <a:pt x="0" y="0"/>
                  </a:moveTo>
                  <a:lnTo>
                    <a:pt x="0" y="10884"/>
                  </a:lnTo>
                  <a:lnTo>
                    <a:pt x="10885" y="1088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13"/>
            <p:cNvSpPr/>
            <p:nvPr/>
          </p:nvSpPr>
          <p:spPr>
            <a:xfrm>
              <a:off x="6948824" y="4832401"/>
              <a:ext cx="55595" cy="55590"/>
            </a:xfrm>
            <a:custGeom>
              <a:avLst/>
              <a:gdLst/>
              <a:ahLst/>
              <a:cxnLst/>
              <a:rect l="l" t="t" r="r" b="b"/>
              <a:pathLst>
                <a:path w="10885" h="10884" extrusionOk="0">
                  <a:moveTo>
                    <a:pt x="0" y="0"/>
                  </a:moveTo>
                  <a:lnTo>
                    <a:pt x="0" y="10884"/>
                  </a:lnTo>
                  <a:lnTo>
                    <a:pt x="10884" y="10884"/>
                  </a:lnTo>
                  <a:lnTo>
                    <a:pt x="10884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13"/>
            <p:cNvSpPr/>
            <p:nvPr/>
          </p:nvSpPr>
          <p:spPr>
            <a:xfrm>
              <a:off x="6893248" y="4832401"/>
              <a:ext cx="55600" cy="55590"/>
            </a:xfrm>
            <a:custGeom>
              <a:avLst/>
              <a:gdLst/>
              <a:ahLst/>
              <a:cxnLst/>
              <a:rect l="l" t="t" r="r" b="b"/>
              <a:pathLst>
                <a:path w="10886" h="10884" extrusionOk="0">
                  <a:moveTo>
                    <a:pt x="1" y="0"/>
                  </a:moveTo>
                  <a:lnTo>
                    <a:pt x="1" y="10884"/>
                  </a:lnTo>
                  <a:lnTo>
                    <a:pt x="10885" y="1088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13"/>
            <p:cNvSpPr/>
            <p:nvPr/>
          </p:nvSpPr>
          <p:spPr>
            <a:xfrm>
              <a:off x="6837677" y="4832401"/>
              <a:ext cx="55595" cy="55590"/>
            </a:xfrm>
            <a:custGeom>
              <a:avLst/>
              <a:gdLst/>
              <a:ahLst/>
              <a:cxnLst/>
              <a:rect l="l" t="t" r="r" b="b"/>
              <a:pathLst>
                <a:path w="10885" h="10884" extrusionOk="0">
                  <a:moveTo>
                    <a:pt x="0" y="0"/>
                  </a:moveTo>
                  <a:lnTo>
                    <a:pt x="0" y="10884"/>
                  </a:lnTo>
                  <a:lnTo>
                    <a:pt x="10885" y="1088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13"/>
            <p:cNvSpPr/>
            <p:nvPr/>
          </p:nvSpPr>
          <p:spPr>
            <a:xfrm>
              <a:off x="6782101" y="4832401"/>
              <a:ext cx="55600" cy="55590"/>
            </a:xfrm>
            <a:custGeom>
              <a:avLst/>
              <a:gdLst/>
              <a:ahLst/>
              <a:cxnLst/>
              <a:rect l="l" t="t" r="r" b="b"/>
              <a:pathLst>
                <a:path w="10886" h="10884" extrusionOk="0">
                  <a:moveTo>
                    <a:pt x="1" y="0"/>
                  </a:moveTo>
                  <a:lnTo>
                    <a:pt x="1" y="10884"/>
                  </a:lnTo>
                  <a:lnTo>
                    <a:pt x="10885" y="1088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13"/>
            <p:cNvSpPr/>
            <p:nvPr/>
          </p:nvSpPr>
          <p:spPr>
            <a:xfrm>
              <a:off x="6719586" y="4832401"/>
              <a:ext cx="62541" cy="55590"/>
            </a:xfrm>
            <a:custGeom>
              <a:avLst/>
              <a:gdLst/>
              <a:ahLst/>
              <a:cxnLst/>
              <a:rect l="l" t="t" r="r" b="b"/>
              <a:pathLst>
                <a:path w="12245" h="10884" extrusionOk="0">
                  <a:moveTo>
                    <a:pt x="0" y="0"/>
                  </a:moveTo>
                  <a:lnTo>
                    <a:pt x="0" y="10884"/>
                  </a:lnTo>
                  <a:lnTo>
                    <a:pt x="12245" y="10884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13"/>
            <p:cNvSpPr/>
            <p:nvPr/>
          </p:nvSpPr>
          <p:spPr>
            <a:xfrm>
              <a:off x="6670963" y="4832401"/>
              <a:ext cx="48644" cy="55590"/>
            </a:xfrm>
            <a:custGeom>
              <a:avLst/>
              <a:gdLst/>
              <a:ahLst/>
              <a:cxnLst/>
              <a:rect l="l" t="t" r="r" b="b"/>
              <a:pathLst>
                <a:path w="9524" h="10884" extrusionOk="0">
                  <a:moveTo>
                    <a:pt x="0" y="0"/>
                  </a:moveTo>
                  <a:lnTo>
                    <a:pt x="0" y="10884"/>
                  </a:lnTo>
                  <a:lnTo>
                    <a:pt x="9523" y="10884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13"/>
            <p:cNvSpPr/>
            <p:nvPr/>
          </p:nvSpPr>
          <p:spPr>
            <a:xfrm>
              <a:off x="6615387" y="4832401"/>
              <a:ext cx="55600" cy="55590"/>
            </a:xfrm>
            <a:custGeom>
              <a:avLst/>
              <a:gdLst/>
              <a:ahLst/>
              <a:cxnLst/>
              <a:rect l="l" t="t" r="r" b="b"/>
              <a:pathLst>
                <a:path w="10886" h="10884" extrusionOk="0">
                  <a:moveTo>
                    <a:pt x="1" y="0"/>
                  </a:moveTo>
                  <a:lnTo>
                    <a:pt x="1" y="10884"/>
                  </a:lnTo>
                  <a:lnTo>
                    <a:pt x="10885" y="1088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13"/>
            <p:cNvSpPr/>
            <p:nvPr/>
          </p:nvSpPr>
          <p:spPr>
            <a:xfrm>
              <a:off x="6552862" y="4832401"/>
              <a:ext cx="62552" cy="55590"/>
            </a:xfrm>
            <a:custGeom>
              <a:avLst/>
              <a:gdLst/>
              <a:ahLst/>
              <a:cxnLst/>
              <a:rect l="l" t="t" r="r" b="b"/>
              <a:pathLst>
                <a:path w="12247" h="10884" extrusionOk="0">
                  <a:moveTo>
                    <a:pt x="1" y="0"/>
                  </a:moveTo>
                  <a:lnTo>
                    <a:pt x="1" y="10884"/>
                  </a:lnTo>
                  <a:lnTo>
                    <a:pt x="12247" y="10884"/>
                  </a:lnTo>
                  <a:lnTo>
                    <a:pt x="12247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13"/>
            <p:cNvSpPr/>
            <p:nvPr/>
          </p:nvSpPr>
          <p:spPr>
            <a:xfrm>
              <a:off x="6504240" y="4832401"/>
              <a:ext cx="48649" cy="55590"/>
            </a:xfrm>
            <a:custGeom>
              <a:avLst/>
              <a:gdLst/>
              <a:ahLst/>
              <a:cxnLst/>
              <a:rect l="l" t="t" r="r" b="b"/>
              <a:pathLst>
                <a:path w="9525" h="10884" extrusionOk="0">
                  <a:moveTo>
                    <a:pt x="1" y="0"/>
                  </a:moveTo>
                  <a:lnTo>
                    <a:pt x="1" y="10884"/>
                  </a:lnTo>
                  <a:lnTo>
                    <a:pt x="9525" y="10884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13"/>
            <p:cNvSpPr/>
            <p:nvPr/>
          </p:nvSpPr>
          <p:spPr>
            <a:xfrm>
              <a:off x="6448669" y="4832401"/>
              <a:ext cx="55595" cy="55590"/>
            </a:xfrm>
            <a:custGeom>
              <a:avLst/>
              <a:gdLst/>
              <a:ahLst/>
              <a:cxnLst/>
              <a:rect l="l" t="t" r="r" b="b"/>
              <a:pathLst>
                <a:path w="10885" h="10884" extrusionOk="0">
                  <a:moveTo>
                    <a:pt x="0" y="0"/>
                  </a:moveTo>
                  <a:lnTo>
                    <a:pt x="0" y="10884"/>
                  </a:lnTo>
                  <a:lnTo>
                    <a:pt x="10885" y="1088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13"/>
            <p:cNvSpPr/>
            <p:nvPr/>
          </p:nvSpPr>
          <p:spPr>
            <a:xfrm>
              <a:off x="6386148" y="4832401"/>
              <a:ext cx="62546" cy="55590"/>
            </a:xfrm>
            <a:custGeom>
              <a:avLst/>
              <a:gdLst/>
              <a:ahLst/>
              <a:cxnLst/>
              <a:rect l="l" t="t" r="r" b="b"/>
              <a:pathLst>
                <a:path w="12246" h="10884" extrusionOk="0">
                  <a:moveTo>
                    <a:pt x="1" y="0"/>
                  </a:moveTo>
                  <a:lnTo>
                    <a:pt x="1" y="10884"/>
                  </a:lnTo>
                  <a:lnTo>
                    <a:pt x="12245" y="10884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13"/>
            <p:cNvSpPr/>
            <p:nvPr/>
          </p:nvSpPr>
          <p:spPr>
            <a:xfrm>
              <a:off x="6337521" y="4832401"/>
              <a:ext cx="48649" cy="55590"/>
            </a:xfrm>
            <a:custGeom>
              <a:avLst/>
              <a:gdLst/>
              <a:ahLst/>
              <a:cxnLst/>
              <a:rect l="l" t="t" r="r" b="b"/>
              <a:pathLst>
                <a:path w="9525" h="10884" extrusionOk="0">
                  <a:moveTo>
                    <a:pt x="1" y="0"/>
                  </a:moveTo>
                  <a:lnTo>
                    <a:pt x="1" y="10884"/>
                  </a:lnTo>
                  <a:lnTo>
                    <a:pt x="9525" y="10884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13"/>
            <p:cNvSpPr/>
            <p:nvPr/>
          </p:nvSpPr>
          <p:spPr>
            <a:xfrm>
              <a:off x="6281950" y="4832401"/>
              <a:ext cx="55595" cy="55590"/>
            </a:xfrm>
            <a:custGeom>
              <a:avLst/>
              <a:gdLst/>
              <a:ahLst/>
              <a:cxnLst/>
              <a:rect l="l" t="t" r="r" b="b"/>
              <a:pathLst>
                <a:path w="10885" h="10884" extrusionOk="0">
                  <a:moveTo>
                    <a:pt x="0" y="0"/>
                  </a:moveTo>
                  <a:lnTo>
                    <a:pt x="0" y="10884"/>
                  </a:lnTo>
                  <a:lnTo>
                    <a:pt x="10885" y="1088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13"/>
            <p:cNvSpPr/>
            <p:nvPr/>
          </p:nvSpPr>
          <p:spPr>
            <a:xfrm>
              <a:off x="6219430" y="4832401"/>
              <a:ext cx="62546" cy="55590"/>
            </a:xfrm>
            <a:custGeom>
              <a:avLst/>
              <a:gdLst/>
              <a:ahLst/>
              <a:cxnLst/>
              <a:rect l="l" t="t" r="r" b="b"/>
              <a:pathLst>
                <a:path w="12246" h="10884" extrusionOk="0">
                  <a:moveTo>
                    <a:pt x="0" y="0"/>
                  </a:moveTo>
                  <a:lnTo>
                    <a:pt x="0" y="10884"/>
                  </a:lnTo>
                  <a:lnTo>
                    <a:pt x="12245" y="10884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13"/>
            <p:cNvSpPr/>
            <p:nvPr/>
          </p:nvSpPr>
          <p:spPr>
            <a:xfrm>
              <a:off x="7059967" y="4769881"/>
              <a:ext cx="55600" cy="62546"/>
            </a:xfrm>
            <a:custGeom>
              <a:avLst/>
              <a:gdLst/>
              <a:ahLst/>
              <a:cxnLst/>
              <a:rect l="l" t="t" r="r" b="b"/>
              <a:pathLst>
                <a:path w="10886" h="12246" extrusionOk="0">
                  <a:moveTo>
                    <a:pt x="1" y="1"/>
                  </a:moveTo>
                  <a:lnTo>
                    <a:pt x="1" y="12245"/>
                  </a:lnTo>
                  <a:lnTo>
                    <a:pt x="10885" y="1224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13"/>
            <p:cNvSpPr/>
            <p:nvPr/>
          </p:nvSpPr>
          <p:spPr>
            <a:xfrm>
              <a:off x="7004396" y="4769881"/>
              <a:ext cx="55595" cy="62546"/>
            </a:xfrm>
            <a:custGeom>
              <a:avLst/>
              <a:gdLst/>
              <a:ahLst/>
              <a:cxnLst/>
              <a:rect l="l" t="t" r="r" b="b"/>
              <a:pathLst>
                <a:path w="10885" h="12246" extrusionOk="0">
                  <a:moveTo>
                    <a:pt x="0" y="1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13"/>
            <p:cNvSpPr/>
            <p:nvPr/>
          </p:nvSpPr>
          <p:spPr>
            <a:xfrm>
              <a:off x="6948824" y="4769881"/>
              <a:ext cx="55595" cy="62546"/>
            </a:xfrm>
            <a:custGeom>
              <a:avLst/>
              <a:gdLst/>
              <a:ahLst/>
              <a:cxnLst/>
              <a:rect l="l" t="t" r="r" b="b"/>
              <a:pathLst>
                <a:path w="10885" h="12246" extrusionOk="0">
                  <a:moveTo>
                    <a:pt x="0" y="1"/>
                  </a:moveTo>
                  <a:lnTo>
                    <a:pt x="0" y="12245"/>
                  </a:lnTo>
                  <a:lnTo>
                    <a:pt x="10884" y="12245"/>
                  </a:lnTo>
                  <a:lnTo>
                    <a:pt x="10884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13"/>
            <p:cNvSpPr/>
            <p:nvPr/>
          </p:nvSpPr>
          <p:spPr>
            <a:xfrm>
              <a:off x="6893248" y="4769881"/>
              <a:ext cx="55600" cy="62546"/>
            </a:xfrm>
            <a:custGeom>
              <a:avLst/>
              <a:gdLst/>
              <a:ahLst/>
              <a:cxnLst/>
              <a:rect l="l" t="t" r="r" b="b"/>
              <a:pathLst>
                <a:path w="10886" h="12246" extrusionOk="0">
                  <a:moveTo>
                    <a:pt x="1" y="1"/>
                  </a:moveTo>
                  <a:lnTo>
                    <a:pt x="1" y="12245"/>
                  </a:lnTo>
                  <a:lnTo>
                    <a:pt x="10885" y="1224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13"/>
            <p:cNvSpPr/>
            <p:nvPr/>
          </p:nvSpPr>
          <p:spPr>
            <a:xfrm>
              <a:off x="6837677" y="4769881"/>
              <a:ext cx="55595" cy="62546"/>
            </a:xfrm>
            <a:custGeom>
              <a:avLst/>
              <a:gdLst/>
              <a:ahLst/>
              <a:cxnLst/>
              <a:rect l="l" t="t" r="r" b="b"/>
              <a:pathLst>
                <a:path w="10885" h="12246" extrusionOk="0">
                  <a:moveTo>
                    <a:pt x="0" y="1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13"/>
            <p:cNvSpPr/>
            <p:nvPr/>
          </p:nvSpPr>
          <p:spPr>
            <a:xfrm>
              <a:off x="6782101" y="4769881"/>
              <a:ext cx="55600" cy="62546"/>
            </a:xfrm>
            <a:custGeom>
              <a:avLst/>
              <a:gdLst/>
              <a:ahLst/>
              <a:cxnLst/>
              <a:rect l="l" t="t" r="r" b="b"/>
              <a:pathLst>
                <a:path w="10886" h="12246" extrusionOk="0">
                  <a:moveTo>
                    <a:pt x="1" y="1"/>
                  </a:moveTo>
                  <a:lnTo>
                    <a:pt x="1" y="12245"/>
                  </a:lnTo>
                  <a:lnTo>
                    <a:pt x="10885" y="1224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13"/>
            <p:cNvSpPr/>
            <p:nvPr/>
          </p:nvSpPr>
          <p:spPr>
            <a:xfrm>
              <a:off x="6719586" y="4769881"/>
              <a:ext cx="62541" cy="62546"/>
            </a:xfrm>
            <a:custGeom>
              <a:avLst/>
              <a:gdLst/>
              <a:ahLst/>
              <a:cxnLst/>
              <a:rect l="l" t="t" r="r" b="b"/>
              <a:pathLst>
                <a:path w="12245" h="12246" extrusionOk="0">
                  <a:moveTo>
                    <a:pt x="0" y="1"/>
                  </a:moveTo>
                  <a:lnTo>
                    <a:pt x="0" y="12245"/>
                  </a:lnTo>
                  <a:lnTo>
                    <a:pt x="12245" y="1224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13"/>
            <p:cNvSpPr/>
            <p:nvPr/>
          </p:nvSpPr>
          <p:spPr>
            <a:xfrm>
              <a:off x="6670963" y="4769881"/>
              <a:ext cx="48644" cy="62546"/>
            </a:xfrm>
            <a:custGeom>
              <a:avLst/>
              <a:gdLst/>
              <a:ahLst/>
              <a:cxnLst/>
              <a:rect l="l" t="t" r="r" b="b"/>
              <a:pathLst>
                <a:path w="9524" h="12246" extrusionOk="0">
                  <a:moveTo>
                    <a:pt x="0" y="1"/>
                  </a:moveTo>
                  <a:lnTo>
                    <a:pt x="0" y="12245"/>
                  </a:lnTo>
                  <a:lnTo>
                    <a:pt x="9523" y="1224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13"/>
            <p:cNvSpPr/>
            <p:nvPr/>
          </p:nvSpPr>
          <p:spPr>
            <a:xfrm>
              <a:off x="6615387" y="4769881"/>
              <a:ext cx="55600" cy="62546"/>
            </a:xfrm>
            <a:custGeom>
              <a:avLst/>
              <a:gdLst/>
              <a:ahLst/>
              <a:cxnLst/>
              <a:rect l="l" t="t" r="r" b="b"/>
              <a:pathLst>
                <a:path w="10886" h="12246" extrusionOk="0">
                  <a:moveTo>
                    <a:pt x="1" y="1"/>
                  </a:moveTo>
                  <a:lnTo>
                    <a:pt x="1" y="12245"/>
                  </a:lnTo>
                  <a:lnTo>
                    <a:pt x="10885" y="1224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13"/>
            <p:cNvSpPr/>
            <p:nvPr/>
          </p:nvSpPr>
          <p:spPr>
            <a:xfrm>
              <a:off x="6552862" y="4769881"/>
              <a:ext cx="62552" cy="62546"/>
            </a:xfrm>
            <a:custGeom>
              <a:avLst/>
              <a:gdLst/>
              <a:ahLst/>
              <a:cxnLst/>
              <a:rect l="l" t="t" r="r" b="b"/>
              <a:pathLst>
                <a:path w="12247" h="12246" extrusionOk="0">
                  <a:moveTo>
                    <a:pt x="1" y="1"/>
                  </a:moveTo>
                  <a:lnTo>
                    <a:pt x="1" y="12245"/>
                  </a:lnTo>
                  <a:lnTo>
                    <a:pt x="12247" y="12245"/>
                  </a:lnTo>
                  <a:lnTo>
                    <a:pt x="12247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13"/>
            <p:cNvSpPr/>
            <p:nvPr/>
          </p:nvSpPr>
          <p:spPr>
            <a:xfrm>
              <a:off x="6504240" y="4769881"/>
              <a:ext cx="48649" cy="62546"/>
            </a:xfrm>
            <a:custGeom>
              <a:avLst/>
              <a:gdLst/>
              <a:ahLst/>
              <a:cxnLst/>
              <a:rect l="l" t="t" r="r" b="b"/>
              <a:pathLst>
                <a:path w="9525" h="12246" extrusionOk="0">
                  <a:moveTo>
                    <a:pt x="1" y="1"/>
                  </a:moveTo>
                  <a:lnTo>
                    <a:pt x="1" y="12245"/>
                  </a:lnTo>
                  <a:lnTo>
                    <a:pt x="9525" y="12245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13"/>
            <p:cNvSpPr/>
            <p:nvPr/>
          </p:nvSpPr>
          <p:spPr>
            <a:xfrm>
              <a:off x="6448669" y="4769881"/>
              <a:ext cx="55595" cy="62546"/>
            </a:xfrm>
            <a:custGeom>
              <a:avLst/>
              <a:gdLst/>
              <a:ahLst/>
              <a:cxnLst/>
              <a:rect l="l" t="t" r="r" b="b"/>
              <a:pathLst>
                <a:path w="10885" h="12246" extrusionOk="0">
                  <a:moveTo>
                    <a:pt x="0" y="1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13"/>
            <p:cNvSpPr/>
            <p:nvPr/>
          </p:nvSpPr>
          <p:spPr>
            <a:xfrm>
              <a:off x="6386148" y="4769881"/>
              <a:ext cx="62546" cy="62546"/>
            </a:xfrm>
            <a:custGeom>
              <a:avLst/>
              <a:gdLst/>
              <a:ahLst/>
              <a:cxnLst/>
              <a:rect l="l" t="t" r="r" b="b"/>
              <a:pathLst>
                <a:path w="12246" h="12246" extrusionOk="0">
                  <a:moveTo>
                    <a:pt x="1" y="1"/>
                  </a:moveTo>
                  <a:lnTo>
                    <a:pt x="1" y="12245"/>
                  </a:lnTo>
                  <a:lnTo>
                    <a:pt x="12245" y="1224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13"/>
            <p:cNvSpPr/>
            <p:nvPr/>
          </p:nvSpPr>
          <p:spPr>
            <a:xfrm>
              <a:off x="6337521" y="4769881"/>
              <a:ext cx="48649" cy="62546"/>
            </a:xfrm>
            <a:custGeom>
              <a:avLst/>
              <a:gdLst/>
              <a:ahLst/>
              <a:cxnLst/>
              <a:rect l="l" t="t" r="r" b="b"/>
              <a:pathLst>
                <a:path w="9525" h="12246" extrusionOk="0">
                  <a:moveTo>
                    <a:pt x="1" y="1"/>
                  </a:moveTo>
                  <a:lnTo>
                    <a:pt x="1" y="12245"/>
                  </a:lnTo>
                  <a:lnTo>
                    <a:pt x="9525" y="12245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13"/>
            <p:cNvSpPr/>
            <p:nvPr/>
          </p:nvSpPr>
          <p:spPr>
            <a:xfrm>
              <a:off x="6281950" y="4769881"/>
              <a:ext cx="55595" cy="62546"/>
            </a:xfrm>
            <a:custGeom>
              <a:avLst/>
              <a:gdLst/>
              <a:ahLst/>
              <a:cxnLst/>
              <a:rect l="l" t="t" r="r" b="b"/>
              <a:pathLst>
                <a:path w="10885" h="12246" extrusionOk="0">
                  <a:moveTo>
                    <a:pt x="0" y="1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13"/>
            <p:cNvSpPr/>
            <p:nvPr/>
          </p:nvSpPr>
          <p:spPr>
            <a:xfrm>
              <a:off x="6219430" y="4769881"/>
              <a:ext cx="62546" cy="62546"/>
            </a:xfrm>
            <a:custGeom>
              <a:avLst/>
              <a:gdLst/>
              <a:ahLst/>
              <a:cxnLst/>
              <a:rect l="l" t="t" r="r" b="b"/>
              <a:pathLst>
                <a:path w="12246" h="12246" extrusionOk="0">
                  <a:moveTo>
                    <a:pt x="0" y="1"/>
                  </a:moveTo>
                  <a:lnTo>
                    <a:pt x="0" y="12245"/>
                  </a:lnTo>
                  <a:lnTo>
                    <a:pt x="12245" y="1224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13"/>
            <p:cNvSpPr/>
            <p:nvPr/>
          </p:nvSpPr>
          <p:spPr>
            <a:xfrm>
              <a:off x="7059967" y="4721253"/>
              <a:ext cx="55600" cy="48649"/>
            </a:xfrm>
            <a:custGeom>
              <a:avLst/>
              <a:gdLst/>
              <a:ahLst/>
              <a:cxnLst/>
              <a:rect l="l" t="t" r="r" b="b"/>
              <a:pathLst>
                <a:path w="10886" h="9525" extrusionOk="0">
                  <a:moveTo>
                    <a:pt x="1" y="0"/>
                  </a:moveTo>
                  <a:lnTo>
                    <a:pt x="1" y="9525"/>
                  </a:lnTo>
                  <a:lnTo>
                    <a:pt x="10885" y="952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13"/>
            <p:cNvSpPr/>
            <p:nvPr/>
          </p:nvSpPr>
          <p:spPr>
            <a:xfrm>
              <a:off x="7004396" y="4721253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0"/>
                  </a:moveTo>
                  <a:lnTo>
                    <a:pt x="0" y="9525"/>
                  </a:lnTo>
                  <a:lnTo>
                    <a:pt x="10885" y="952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13"/>
            <p:cNvSpPr/>
            <p:nvPr/>
          </p:nvSpPr>
          <p:spPr>
            <a:xfrm>
              <a:off x="6948824" y="4721253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0"/>
                  </a:moveTo>
                  <a:lnTo>
                    <a:pt x="0" y="9525"/>
                  </a:lnTo>
                  <a:lnTo>
                    <a:pt x="10884" y="9525"/>
                  </a:lnTo>
                  <a:lnTo>
                    <a:pt x="10884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13"/>
            <p:cNvSpPr/>
            <p:nvPr/>
          </p:nvSpPr>
          <p:spPr>
            <a:xfrm>
              <a:off x="6893248" y="4721253"/>
              <a:ext cx="55600" cy="48649"/>
            </a:xfrm>
            <a:custGeom>
              <a:avLst/>
              <a:gdLst/>
              <a:ahLst/>
              <a:cxnLst/>
              <a:rect l="l" t="t" r="r" b="b"/>
              <a:pathLst>
                <a:path w="10886" h="9525" extrusionOk="0">
                  <a:moveTo>
                    <a:pt x="1" y="0"/>
                  </a:moveTo>
                  <a:lnTo>
                    <a:pt x="1" y="9525"/>
                  </a:lnTo>
                  <a:lnTo>
                    <a:pt x="10885" y="952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13"/>
            <p:cNvSpPr/>
            <p:nvPr/>
          </p:nvSpPr>
          <p:spPr>
            <a:xfrm>
              <a:off x="6837677" y="4721253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0"/>
                  </a:moveTo>
                  <a:lnTo>
                    <a:pt x="0" y="9525"/>
                  </a:lnTo>
                  <a:lnTo>
                    <a:pt x="10885" y="952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13"/>
            <p:cNvSpPr/>
            <p:nvPr/>
          </p:nvSpPr>
          <p:spPr>
            <a:xfrm>
              <a:off x="6782101" y="4721253"/>
              <a:ext cx="55600" cy="48649"/>
            </a:xfrm>
            <a:custGeom>
              <a:avLst/>
              <a:gdLst/>
              <a:ahLst/>
              <a:cxnLst/>
              <a:rect l="l" t="t" r="r" b="b"/>
              <a:pathLst>
                <a:path w="10886" h="9525" extrusionOk="0">
                  <a:moveTo>
                    <a:pt x="1" y="0"/>
                  </a:moveTo>
                  <a:lnTo>
                    <a:pt x="1" y="9525"/>
                  </a:lnTo>
                  <a:lnTo>
                    <a:pt x="10885" y="952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13"/>
            <p:cNvSpPr/>
            <p:nvPr/>
          </p:nvSpPr>
          <p:spPr>
            <a:xfrm>
              <a:off x="6719586" y="4721253"/>
              <a:ext cx="62541" cy="48649"/>
            </a:xfrm>
            <a:custGeom>
              <a:avLst/>
              <a:gdLst/>
              <a:ahLst/>
              <a:cxnLst/>
              <a:rect l="l" t="t" r="r" b="b"/>
              <a:pathLst>
                <a:path w="12245" h="9525" extrusionOk="0">
                  <a:moveTo>
                    <a:pt x="0" y="0"/>
                  </a:moveTo>
                  <a:lnTo>
                    <a:pt x="0" y="9525"/>
                  </a:lnTo>
                  <a:lnTo>
                    <a:pt x="12245" y="952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13"/>
            <p:cNvSpPr/>
            <p:nvPr/>
          </p:nvSpPr>
          <p:spPr>
            <a:xfrm>
              <a:off x="6670963" y="4721253"/>
              <a:ext cx="48644" cy="48649"/>
            </a:xfrm>
            <a:custGeom>
              <a:avLst/>
              <a:gdLst/>
              <a:ahLst/>
              <a:cxnLst/>
              <a:rect l="l" t="t" r="r" b="b"/>
              <a:pathLst>
                <a:path w="9524" h="9525" extrusionOk="0">
                  <a:moveTo>
                    <a:pt x="0" y="0"/>
                  </a:moveTo>
                  <a:lnTo>
                    <a:pt x="0" y="9525"/>
                  </a:lnTo>
                  <a:lnTo>
                    <a:pt x="9523" y="9525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13"/>
            <p:cNvSpPr/>
            <p:nvPr/>
          </p:nvSpPr>
          <p:spPr>
            <a:xfrm>
              <a:off x="6615387" y="4721253"/>
              <a:ext cx="55600" cy="48649"/>
            </a:xfrm>
            <a:custGeom>
              <a:avLst/>
              <a:gdLst/>
              <a:ahLst/>
              <a:cxnLst/>
              <a:rect l="l" t="t" r="r" b="b"/>
              <a:pathLst>
                <a:path w="10886" h="9525" extrusionOk="0">
                  <a:moveTo>
                    <a:pt x="1" y="0"/>
                  </a:moveTo>
                  <a:lnTo>
                    <a:pt x="1" y="9525"/>
                  </a:lnTo>
                  <a:lnTo>
                    <a:pt x="10885" y="952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13"/>
            <p:cNvSpPr/>
            <p:nvPr/>
          </p:nvSpPr>
          <p:spPr>
            <a:xfrm>
              <a:off x="6552862" y="4721253"/>
              <a:ext cx="62552" cy="48649"/>
            </a:xfrm>
            <a:custGeom>
              <a:avLst/>
              <a:gdLst/>
              <a:ahLst/>
              <a:cxnLst/>
              <a:rect l="l" t="t" r="r" b="b"/>
              <a:pathLst>
                <a:path w="12247" h="9525" extrusionOk="0">
                  <a:moveTo>
                    <a:pt x="1" y="0"/>
                  </a:moveTo>
                  <a:lnTo>
                    <a:pt x="1" y="9525"/>
                  </a:lnTo>
                  <a:lnTo>
                    <a:pt x="12247" y="9525"/>
                  </a:lnTo>
                  <a:lnTo>
                    <a:pt x="12247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13"/>
            <p:cNvSpPr/>
            <p:nvPr/>
          </p:nvSpPr>
          <p:spPr>
            <a:xfrm>
              <a:off x="6504240" y="4721253"/>
              <a:ext cx="48649" cy="48649"/>
            </a:xfrm>
            <a:custGeom>
              <a:avLst/>
              <a:gdLst/>
              <a:ahLst/>
              <a:cxnLst/>
              <a:rect l="l" t="t" r="r" b="b"/>
              <a:pathLst>
                <a:path w="9525" h="9525" extrusionOk="0">
                  <a:moveTo>
                    <a:pt x="1" y="0"/>
                  </a:moveTo>
                  <a:lnTo>
                    <a:pt x="1" y="9525"/>
                  </a:lnTo>
                  <a:lnTo>
                    <a:pt x="9525" y="9525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13"/>
            <p:cNvSpPr/>
            <p:nvPr/>
          </p:nvSpPr>
          <p:spPr>
            <a:xfrm>
              <a:off x="6448669" y="4721253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0"/>
                  </a:moveTo>
                  <a:lnTo>
                    <a:pt x="0" y="9525"/>
                  </a:lnTo>
                  <a:lnTo>
                    <a:pt x="10885" y="952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13"/>
            <p:cNvSpPr/>
            <p:nvPr/>
          </p:nvSpPr>
          <p:spPr>
            <a:xfrm>
              <a:off x="6386148" y="4721253"/>
              <a:ext cx="62546" cy="48649"/>
            </a:xfrm>
            <a:custGeom>
              <a:avLst/>
              <a:gdLst/>
              <a:ahLst/>
              <a:cxnLst/>
              <a:rect l="l" t="t" r="r" b="b"/>
              <a:pathLst>
                <a:path w="12246" h="9525" extrusionOk="0">
                  <a:moveTo>
                    <a:pt x="1" y="0"/>
                  </a:moveTo>
                  <a:lnTo>
                    <a:pt x="1" y="9525"/>
                  </a:lnTo>
                  <a:lnTo>
                    <a:pt x="12245" y="952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13"/>
            <p:cNvSpPr/>
            <p:nvPr/>
          </p:nvSpPr>
          <p:spPr>
            <a:xfrm>
              <a:off x="6337521" y="4721253"/>
              <a:ext cx="48649" cy="48649"/>
            </a:xfrm>
            <a:custGeom>
              <a:avLst/>
              <a:gdLst/>
              <a:ahLst/>
              <a:cxnLst/>
              <a:rect l="l" t="t" r="r" b="b"/>
              <a:pathLst>
                <a:path w="9525" h="9525" extrusionOk="0">
                  <a:moveTo>
                    <a:pt x="1" y="0"/>
                  </a:moveTo>
                  <a:lnTo>
                    <a:pt x="1" y="9525"/>
                  </a:lnTo>
                  <a:lnTo>
                    <a:pt x="9525" y="9525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13"/>
            <p:cNvSpPr/>
            <p:nvPr/>
          </p:nvSpPr>
          <p:spPr>
            <a:xfrm>
              <a:off x="6281950" y="4721253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0"/>
                  </a:moveTo>
                  <a:lnTo>
                    <a:pt x="0" y="9525"/>
                  </a:lnTo>
                  <a:lnTo>
                    <a:pt x="10885" y="952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13"/>
            <p:cNvSpPr/>
            <p:nvPr/>
          </p:nvSpPr>
          <p:spPr>
            <a:xfrm>
              <a:off x="6219430" y="4721253"/>
              <a:ext cx="62546" cy="48649"/>
            </a:xfrm>
            <a:custGeom>
              <a:avLst/>
              <a:gdLst/>
              <a:ahLst/>
              <a:cxnLst/>
              <a:rect l="l" t="t" r="r" b="b"/>
              <a:pathLst>
                <a:path w="12246" h="9525" extrusionOk="0">
                  <a:moveTo>
                    <a:pt x="0" y="0"/>
                  </a:moveTo>
                  <a:lnTo>
                    <a:pt x="0" y="9525"/>
                  </a:lnTo>
                  <a:lnTo>
                    <a:pt x="12245" y="952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13"/>
            <p:cNvSpPr/>
            <p:nvPr/>
          </p:nvSpPr>
          <p:spPr>
            <a:xfrm>
              <a:off x="7059967" y="4665677"/>
              <a:ext cx="55600" cy="5560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13"/>
            <p:cNvSpPr/>
            <p:nvPr/>
          </p:nvSpPr>
          <p:spPr>
            <a:xfrm>
              <a:off x="7004396" y="4665677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13"/>
            <p:cNvSpPr/>
            <p:nvPr/>
          </p:nvSpPr>
          <p:spPr>
            <a:xfrm>
              <a:off x="6948824" y="4665677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4" y="10885"/>
                  </a:lnTo>
                  <a:lnTo>
                    <a:pt x="10884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13"/>
            <p:cNvSpPr/>
            <p:nvPr/>
          </p:nvSpPr>
          <p:spPr>
            <a:xfrm>
              <a:off x="6893248" y="4665677"/>
              <a:ext cx="55600" cy="5560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13"/>
            <p:cNvSpPr/>
            <p:nvPr/>
          </p:nvSpPr>
          <p:spPr>
            <a:xfrm>
              <a:off x="6837677" y="4665677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13"/>
            <p:cNvSpPr/>
            <p:nvPr/>
          </p:nvSpPr>
          <p:spPr>
            <a:xfrm>
              <a:off x="6782101" y="4665677"/>
              <a:ext cx="55600" cy="5560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13"/>
            <p:cNvSpPr/>
            <p:nvPr/>
          </p:nvSpPr>
          <p:spPr>
            <a:xfrm>
              <a:off x="6719586" y="4665677"/>
              <a:ext cx="62541" cy="55600"/>
            </a:xfrm>
            <a:custGeom>
              <a:avLst/>
              <a:gdLst/>
              <a:ahLst/>
              <a:cxnLst/>
              <a:rect l="l" t="t" r="r" b="b"/>
              <a:pathLst>
                <a:path w="1224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13"/>
            <p:cNvSpPr/>
            <p:nvPr/>
          </p:nvSpPr>
          <p:spPr>
            <a:xfrm>
              <a:off x="6670963" y="4665677"/>
              <a:ext cx="48644" cy="55600"/>
            </a:xfrm>
            <a:custGeom>
              <a:avLst/>
              <a:gdLst/>
              <a:ahLst/>
              <a:cxnLst/>
              <a:rect l="l" t="t" r="r" b="b"/>
              <a:pathLst>
                <a:path w="9524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9523" y="1088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13"/>
            <p:cNvSpPr/>
            <p:nvPr/>
          </p:nvSpPr>
          <p:spPr>
            <a:xfrm>
              <a:off x="6615387" y="4665677"/>
              <a:ext cx="55600" cy="5560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13"/>
            <p:cNvSpPr/>
            <p:nvPr/>
          </p:nvSpPr>
          <p:spPr>
            <a:xfrm>
              <a:off x="6552862" y="4665677"/>
              <a:ext cx="62552" cy="55600"/>
            </a:xfrm>
            <a:custGeom>
              <a:avLst/>
              <a:gdLst/>
              <a:ahLst/>
              <a:cxnLst/>
              <a:rect l="l" t="t" r="r" b="b"/>
              <a:pathLst>
                <a:path w="12247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2247" y="10885"/>
                  </a:lnTo>
                  <a:lnTo>
                    <a:pt x="12247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13"/>
            <p:cNvSpPr/>
            <p:nvPr/>
          </p:nvSpPr>
          <p:spPr>
            <a:xfrm>
              <a:off x="6504240" y="4665677"/>
              <a:ext cx="48649" cy="55600"/>
            </a:xfrm>
            <a:custGeom>
              <a:avLst/>
              <a:gdLst/>
              <a:ahLst/>
              <a:cxnLst/>
              <a:rect l="l" t="t" r="r" b="b"/>
              <a:pathLst>
                <a:path w="9525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9525" y="10885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13"/>
            <p:cNvSpPr/>
            <p:nvPr/>
          </p:nvSpPr>
          <p:spPr>
            <a:xfrm>
              <a:off x="6448669" y="4665677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13"/>
            <p:cNvSpPr/>
            <p:nvPr/>
          </p:nvSpPr>
          <p:spPr>
            <a:xfrm>
              <a:off x="6386148" y="4665677"/>
              <a:ext cx="62546" cy="55600"/>
            </a:xfrm>
            <a:custGeom>
              <a:avLst/>
              <a:gdLst/>
              <a:ahLst/>
              <a:cxnLst/>
              <a:rect l="l" t="t" r="r" b="b"/>
              <a:pathLst>
                <a:path w="1224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13"/>
            <p:cNvSpPr/>
            <p:nvPr/>
          </p:nvSpPr>
          <p:spPr>
            <a:xfrm>
              <a:off x="6337521" y="4665677"/>
              <a:ext cx="48649" cy="55600"/>
            </a:xfrm>
            <a:custGeom>
              <a:avLst/>
              <a:gdLst/>
              <a:ahLst/>
              <a:cxnLst/>
              <a:rect l="l" t="t" r="r" b="b"/>
              <a:pathLst>
                <a:path w="9525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9525" y="10885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13"/>
            <p:cNvSpPr/>
            <p:nvPr/>
          </p:nvSpPr>
          <p:spPr>
            <a:xfrm>
              <a:off x="6281950" y="4665677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13"/>
            <p:cNvSpPr/>
            <p:nvPr/>
          </p:nvSpPr>
          <p:spPr>
            <a:xfrm>
              <a:off x="6219430" y="4665677"/>
              <a:ext cx="62546" cy="55600"/>
            </a:xfrm>
            <a:custGeom>
              <a:avLst/>
              <a:gdLst/>
              <a:ahLst/>
              <a:cxnLst/>
              <a:rect l="l" t="t" r="r" b="b"/>
              <a:pathLst>
                <a:path w="12246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13"/>
            <p:cNvSpPr/>
            <p:nvPr/>
          </p:nvSpPr>
          <p:spPr>
            <a:xfrm>
              <a:off x="7059967" y="4603162"/>
              <a:ext cx="55600" cy="62541"/>
            </a:xfrm>
            <a:custGeom>
              <a:avLst/>
              <a:gdLst/>
              <a:ahLst/>
              <a:cxnLst/>
              <a:rect l="l" t="t" r="r" b="b"/>
              <a:pathLst>
                <a:path w="10886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13"/>
            <p:cNvSpPr/>
            <p:nvPr/>
          </p:nvSpPr>
          <p:spPr>
            <a:xfrm>
              <a:off x="7004396" y="4603162"/>
              <a:ext cx="55595" cy="62541"/>
            </a:xfrm>
            <a:custGeom>
              <a:avLst/>
              <a:gdLst/>
              <a:ahLst/>
              <a:cxnLst/>
              <a:rect l="l" t="t" r="r" b="b"/>
              <a:pathLst>
                <a:path w="10885" h="12245" extrusionOk="0">
                  <a:moveTo>
                    <a:pt x="0" y="0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13"/>
            <p:cNvSpPr/>
            <p:nvPr/>
          </p:nvSpPr>
          <p:spPr>
            <a:xfrm>
              <a:off x="6948824" y="4603162"/>
              <a:ext cx="55595" cy="62541"/>
            </a:xfrm>
            <a:custGeom>
              <a:avLst/>
              <a:gdLst/>
              <a:ahLst/>
              <a:cxnLst/>
              <a:rect l="l" t="t" r="r" b="b"/>
              <a:pathLst>
                <a:path w="10885" h="12245" extrusionOk="0">
                  <a:moveTo>
                    <a:pt x="0" y="0"/>
                  </a:moveTo>
                  <a:lnTo>
                    <a:pt x="0" y="12245"/>
                  </a:lnTo>
                  <a:lnTo>
                    <a:pt x="10884" y="12245"/>
                  </a:lnTo>
                  <a:lnTo>
                    <a:pt x="10884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13"/>
            <p:cNvSpPr/>
            <p:nvPr/>
          </p:nvSpPr>
          <p:spPr>
            <a:xfrm>
              <a:off x="6893248" y="4603162"/>
              <a:ext cx="55600" cy="62541"/>
            </a:xfrm>
            <a:custGeom>
              <a:avLst/>
              <a:gdLst/>
              <a:ahLst/>
              <a:cxnLst/>
              <a:rect l="l" t="t" r="r" b="b"/>
              <a:pathLst>
                <a:path w="10886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13"/>
            <p:cNvSpPr/>
            <p:nvPr/>
          </p:nvSpPr>
          <p:spPr>
            <a:xfrm>
              <a:off x="6837677" y="4603162"/>
              <a:ext cx="55595" cy="62541"/>
            </a:xfrm>
            <a:custGeom>
              <a:avLst/>
              <a:gdLst/>
              <a:ahLst/>
              <a:cxnLst/>
              <a:rect l="l" t="t" r="r" b="b"/>
              <a:pathLst>
                <a:path w="10885" h="12245" extrusionOk="0">
                  <a:moveTo>
                    <a:pt x="0" y="0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13"/>
            <p:cNvSpPr/>
            <p:nvPr/>
          </p:nvSpPr>
          <p:spPr>
            <a:xfrm>
              <a:off x="6782101" y="4603162"/>
              <a:ext cx="55600" cy="62541"/>
            </a:xfrm>
            <a:custGeom>
              <a:avLst/>
              <a:gdLst/>
              <a:ahLst/>
              <a:cxnLst/>
              <a:rect l="l" t="t" r="r" b="b"/>
              <a:pathLst>
                <a:path w="10886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13"/>
            <p:cNvSpPr/>
            <p:nvPr/>
          </p:nvSpPr>
          <p:spPr>
            <a:xfrm>
              <a:off x="6719586" y="4603162"/>
              <a:ext cx="62541" cy="62541"/>
            </a:xfrm>
            <a:custGeom>
              <a:avLst/>
              <a:gdLst/>
              <a:ahLst/>
              <a:cxnLst/>
              <a:rect l="l" t="t" r="r" b="b"/>
              <a:pathLst>
                <a:path w="12245" h="12245" extrusionOk="0">
                  <a:moveTo>
                    <a:pt x="0" y="0"/>
                  </a:moveTo>
                  <a:lnTo>
                    <a:pt x="0" y="12245"/>
                  </a:lnTo>
                  <a:lnTo>
                    <a:pt x="12245" y="1224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13"/>
            <p:cNvSpPr/>
            <p:nvPr/>
          </p:nvSpPr>
          <p:spPr>
            <a:xfrm>
              <a:off x="6670963" y="4603162"/>
              <a:ext cx="48644" cy="62541"/>
            </a:xfrm>
            <a:custGeom>
              <a:avLst/>
              <a:gdLst/>
              <a:ahLst/>
              <a:cxnLst/>
              <a:rect l="l" t="t" r="r" b="b"/>
              <a:pathLst>
                <a:path w="9524" h="12245" extrusionOk="0">
                  <a:moveTo>
                    <a:pt x="0" y="0"/>
                  </a:moveTo>
                  <a:lnTo>
                    <a:pt x="0" y="12245"/>
                  </a:lnTo>
                  <a:lnTo>
                    <a:pt x="9523" y="12245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13"/>
            <p:cNvSpPr/>
            <p:nvPr/>
          </p:nvSpPr>
          <p:spPr>
            <a:xfrm>
              <a:off x="6615387" y="4603162"/>
              <a:ext cx="55600" cy="62541"/>
            </a:xfrm>
            <a:custGeom>
              <a:avLst/>
              <a:gdLst/>
              <a:ahLst/>
              <a:cxnLst/>
              <a:rect l="l" t="t" r="r" b="b"/>
              <a:pathLst>
                <a:path w="10886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13"/>
            <p:cNvSpPr/>
            <p:nvPr/>
          </p:nvSpPr>
          <p:spPr>
            <a:xfrm>
              <a:off x="6552862" y="4603162"/>
              <a:ext cx="62552" cy="62541"/>
            </a:xfrm>
            <a:custGeom>
              <a:avLst/>
              <a:gdLst/>
              <a:ahLst/>
              <a:cxnLst/>
              <a:rect l="l" t="t" r="r" b="b"/>
              <a:pathLst>
                <a:path w="12247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12247" y="12245"/>
                  </a:lnTo>
                  <a:lnTo>
                    <a:pt x="12247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13"/>
            <p:cNvSpPr/>
            <p:nvPr/>
          </p:nvSpPr>
          <p:spPr>
            <a:xfrm>
              <a:off x="6504240" y="4603162"/>
              <a:ext cx="48649" cy="62541"/>
            </a:xfrm>
            <a:custGeom>
              <a:avLst/>
              <a:gdLst/>
              <a:ahLst/>
              <a:cxnLst/>
              <a:rect l="l" t="t" r="r" b="b"/>
              <a:pathLst>
                <a:path w="9525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9525" y="12245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13"/>
            <p:cNvSpPr/>
            <p:nvPr/>
          </p:nvSpPr>
          <p:spPr>
            <a:xfrm>
              <a:off x="6448669" y="4603162"/>
              <a:ext cx="55595" cy="62541"/>
            </a:xfrm>
            <a:custGeom>
              <a:avLst/>
              <a:gdLst/>
              <a:ahLst/>
              <a:cxnLst/>
              <a:rect l="l" t="t" r="r" b="b"/>
              <a:pathLst>
                <a:path w="10885" h="12245" extrusionOk="0">
                  <a:moveTo>
                    <a:pt x="0" y="0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13"/>
            <p:cNvSpPr/>
            <p:nvPr/>
          </p:nvSpPr>
          <p:spPr>
            <a:xfrm>
              <a:off x="6386148" y="4603162"/>
              <a:ext cx="62546" cy="62541"/>
            </a:xfrm>
            <a:custGeom>
              <a:avLst/>
              <a:gdLst/>
              <a:ahLst/>
              <a:cxnLst/>
              <a:rect l="l" t="t" r="r" b="b"/>
              <a:pathLst>
                <a:path w="12246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12245" y="1224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13"/>
            <p:cNvSpPr/>
            <p:nvPr/>
          </p:nvSpPr>
          <p:spPr>
            <a:xfrm>
              <a:off x="6337521" y="4603162"/>
              <a:ext cx="48649" cy="62541"/>
            </a:xfrm>
            <a:custGeom>
              <a:avLst/>
              <a:gdLst/>
              <a:ahLst/>
              <a:cxnLst/>
              <a:rect l="l" t="t" r="r" b="b"/>
              <a:pathLst>
                <a:path w="9525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9525" y="12245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13"/>
            <p:cNvSpPr/>
            <p:nvPr/>
          </p:nvSpPr>
          <p:spPr>
            <a:xfrm>
              <a:off x="6281950" y="4603162"/>
              <a:ext cx="55595" cy="62541"/>
            </a:xfrm>
            <a:custGeom>
              <a:avLst/>
              <a:gdLst/>
              <a:ahLst/>
              <a:cxnLst/>
              <a:rect l="l" t="t" r="r" b="b"/>
              <a:pathLst>
                <a:path w="10885" h="12245" extrusionOk="0">
                  <a:moveTo>
                    <a:pt x="0" y="0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13"/>
            <p:cNvSpPr/>
            <p:nvPr/>
          </p:nvSpPr>
          <p:spPr>
            <a:xfrm>
              <a:off x="6219430" y="4603162"/>
              <a:ext cx="62546" cy="62541"/>
            </a:xfrm>
            <a:custGeom>
              <a:avLst/>
              <a:gdLst/>
              <a:ahLst/>
              <a:cxnLst/>
              <a:rect l="l" t="t" r="r" b="b"/>
              <a:pathLst>
                <a:path w="12246" h="12245" extrusionOk="0">
                  <a:moveTo>
                    <a:pt x="0" y="0"/>
                  </a:moveTo>
                  <a:lnTo>
                    <a:pt x="0" y="12245"/>
                  </a:lnTo>
                  <a:lnTo>
                    <a:pt x="12245" y="1224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13"/>
            <p:cNvSpPr/>
            <p:nvPr/>
          </p:nvSpPr>
          <p:spPr>
            <a:xfrm>
              <a:off x="7059967" y="4554534"/>
              <a:ext cx="55600" cy="48649"/>
            </a:xfrm>
            <a:custGeom>
              <a:avLst/>
              <a:gdLst/>
              <a:ahLst/>
              <a:cxnLst/>
              <a:rect l="l" t="t" r="r" b="b"/>
              <a:pathLst>
                <a:path w="10886" h="9525" extrusionOk="0">
                  <a:moveTo>
                    <a:pt x="1" y="0"/>
                  </a:moveTo>
                  <a:lnTo>
                    <a:pt x="1" y="9524"/>
                  </a:lnTo>
                  <a:lnTo>
                    <a:pt x="10885" y="952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13"/>
            <p:cNvSpPr/>
            <p:nvPr/>
          </p:nvSpPr>
          <p:spPr>
            <a:xfrm>
              <a:off x="7004396" y="4554534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0"/>
                  </a:moveTo>
                  <a:lnTo>
                    <a:pt x="0" y="9524"/>
                  </a:lnTo>
                  <a:lnTo>
                    <a:pt x="10885" y="952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13"/>
            <p:cNvSpPr/>
            <p:nvPr/>
          </p:nvSpPr>
          <p:spPr>
            <a:xfrm>
              <a:off x="6948824" y="4554534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0"/>
                  </a:moveTo>
                  <a:lnTo>
                    <a:pt x="0" y="9524"/>
                  </a:lnTo>
                  <a:lnTo>
                    <a:pt x="10884" y="9524"/>
                  </a:lnTo>
                  <a:lnTo>
                    <a:pt x="10884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13"/>
            <p:cNvSpPr/>
            <p:nvPr/>
          </p:nvSpPr>
          <p:spPr>
            <a:xfrm>
              <a:off x="6893248" y="4554534"/>
              <a:ext cx="55600" cy="48649"/>
            </a:xfrm>
            <a:custGeom>
              <a:avLst/>
              <a:gdLst/>
              <a:ahLst/>
              <a:cxnLst/>
              <a:rect l="l" t="t" r="r" b="b"/>
              <a:pathLst>
                <a:path w="10886" h="9525" extrusionOk="0">
                  <a:moveTo>
                    <a:pt x="1" y="0"/>
                  </a:moveTo>
                  <a:lnTo>
                    <a:pt x="1" y="9524"/>
                  </a:lnTo>
                  <a:lnTo>
                    <a:pt x="10885" y="952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13"/>
            <p:cNvSpPr/>
            <p:nvPr/>
          </p:nvSpPr>
          <p:spPr>
            <a:xfrm>
              <a:off x="6837677" y="4554534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0"/>
                  </a:moveTo>
                  <a:lnTo>
                    <a:pt x="0" y="9524"/>
                  </a:lnTo>
                  <a:lnTo>
                    <a:pt x="10885" y="952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13"/>
            <p:cNvSpPr/>
            <p:nvPr/>
          </p:nvSpPr>
          <p:spPr>
            <a:xfrm>
              <a:off x="6782101" y="4554534"/>
              <a:ext cx="55600" cy="48649"/>
            </a:xfrm>
            <a:custGeom>
              <a:avLst/>
              <a:gdLst/>
              <a:ahLst/>
              <a:cxnLst/>
              <a:rect l="l" t="t" r="r" b="b"/>
              <a:pathLst>
                <a:path w="10886" h="9525" extrusionOk="0">
                  <a:moveTo>
                    <a:pt x="1" y="0"/>
                  </a:moveTo>
                  <a:lnTo>
                    <a:pt x="1" y="9524"/>
                  </a:lnTo>
                  <a:lnTo>
                    <a:pt x="10885" y="952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13"/>
            <p:cNvSpPr/>
            <p:nvPr/>
          </p:nvSpPr>
          <p:spPr>
            <a:xfrm>
              <a:off x="6719586" y="4554534"/>
              <a:ext cx="62541" cy="48649"/>
            </a:xfrm>
            <a:custGeom>
              <a:avLst/>
              <a:gdLst/>
              <a:ahLst/>
              <a:cxnLst/>
              <a:rect l="l" t="t" r="r" b="b"/>
              <a:pathLst>
                <a:path w="12245" h="9525" extrusionOk="0">
                  <a:moveTo>
                    <a:pt x="0" y="0"/>
                  </a:moveTo>
                  <a:lnTo>
                    <a:pt x="0" y="9524"/>
                  </a:lnTo>
                  <a:lnTo>
                    <a:pt x="12245" y="9524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13"/>
            <p:cNvSpPr/>
            <p:nvPr/>
          </p:nvSpPr>
          <p:spPr>
            <a:xfrm>
              <a:off x="6670963" y="4554534"/>
              <a:ext cx="48644" cy="48649"/>
            </a:xfrm>
            <a:custGeom>
              <a:avLst/>
              <a:gdLst/>
              <a:ahLst/>
              <a:cxnLst/>
              <a:rect l="l" t="t" r="r" b="b"/>
              <a:pathLst>
                <a:path w="9524" h="9525" extrusionOk="0">
                  <a:moveTo>
                    <a:pt x="0" y="0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13"/>
            <p:cNvSpPr/>
            <p:nvPr/>
          </p:nvSpPr>
          <p:spPr>
            <a:xfrm>
              <a:off x="6615387" y="4554534"/>
              <a:ext cx="55600" cy="48649"/>
            </a:xfrm>
            <a:custGeom>
              <a:avLst/>
              <a:gdLst/>
              <a:ahLst/>
              <a:cxnLst/>
              <a:rect l="l" t="t" r="r" b="b"/>
              <a:pathLst>
                <a:path w="10886" h="9525" extrusionOk="0">
                  <a:moveTo>
                    <a:pt x="1" y="0"/>
                  </a:moveTo>
                  <a:lnTo>
                    <a:pt x="1" y="9524"/>
                  </a:lnTo>
                  <a:lnTo>
                    <a:pt x="10885" y="952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13"/>
            <p:cNvSpPr/>
            <p:nvPr/>
          </p:nvSpPr>
          <p:spPr>
            <a:xfrm>
              <a:off x="6552862" y="4554534"/>
              <a:ext cx="62552" cy="48649"/>
            </a:xfrm>
            <a:custGeom>
              <a:avLst/>
              <a:gdLst/>
              <a:ahLst/>
              <a:cxnLst/>
              <a:rect l="l" t="t" r="r" b="b"/>
              <a:pathLst>
                <a:path w="12247" h="9525" extrusionOk="0">
                  <a:moveTo>
                    <a:pt x="1" y="0"/>
                  </a:moveTo>
                  <a:lnTo>
                    <a:pt x="1" y="9524"/>
                  </a:lnTo>
                  <a:lnTo>
                    <a:pt x="12247" y="9524"/>
                  </a:lnTo>
                  <a:lnTo>
                    <a:pt x="12247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13"/>
            <p:cNvSpPr/>
            <p:nvPr/>
          </p:nvSpPr>
          <p:spPr>
            <a:xfrm>
              <a:off x="6504240" y="4554534"/>
              <a:ext cx="48649" cy="48649"/>
            </a:xfrm>
            <a:custGeom>
              <a:avLst/>
              <a:gdLst/>
              <a:ahLst/>
              <a:cxnLst/>
              <a:rect l="l" t="t" r="r" b="b"/>
              <a:pathLst>
                <a:path w="9525" h="9525" extrusionOk="0">
                  <a:moveTo>
                    <a:pt x="1" y="0"/>
                  </a:moveTo>
                  <a:lnTo>
                    <a:pt x="1" y="9524"/>
                  </a:lnTo>
                  <a:lnTo>
                    <a:pt x="9525" y="9524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13"/>
            <p:cNvSpPr/>
            <p:nvPr/>
          </p:nvSpPr>
          <p:spPr>
            <a:xfrm>
              <a:off x="6448669" y="4554534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0"/>
                  </a:moveTo>
                  <a:lnTo>
                    <a:pt x="0" y="9524"/>
                  </a:lnTo>
                  <a:lnTo>
                    <a:pt x="10885" y="952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13"/>
            <p:cNvSpPr/>
            <p:nvPr/>
          </p:nvSpPr>
          <p:spPr>
            <a:xfrm>
              <a:off x="6386148" y="4554534"/>
              <a:ext cx="62546" cy="48649"/>
            </a:xfrm>
            <a:custGeom>
              <a:avLst/>
              <a:gdLst/>
              <a:ahLst/>
              <a:cxnLst/>
              <a:rect l="l" t="t" r="r" b="b"/>
              <a:pathLst>
                <a:path w="12246" h="9525" extrusionOk="0">
                  <a:moveTo>
                    <a:pt x="1" y="0"/>
                  </a:moveTo>
                  <a:lnTo>
                    <a:pt x="1" y="9524"/>
                  </a:lnTo>
                  <a:lnTo>
                    <a:pt x="12245" y="9524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13"/>
            <p:cNvSpPr/>
            <p:nvPr/>
          </p:nvSpPr>
          <p:spPr>
            <a:xfrm>
              <a:off x="6337521" y="4554534"/>
              <a:ext cx="48649" cy="48649"/>
            </a:xfrm>
            <a:custGeom>
              <a:avLst/>
              <a:gdLst/>
              <a:ahLst/>
              <a:cxnLst/>
              <a:rect l="l" t="t" r="r" b="b"/>
              <a:pathLst>
                <a:path w="9525" h="9525" extrusionOk="0">
                  <a:moveTo>
                    <a:pt x="1" y="0"/>
                  </a:moveTo>
                  <a:lnTo>
                    <a:pt x="1" y="9524"/>
                  </a:lnTo>
                  <a:lnTo>
                    <a:pt x="9525" y="9524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228;p13"/>
            <p:cNvSpPr/>
            <p:nvPr/>
          </p:nvSpPr>
          <p:spPr>
            <a:xfrm>
              <a:off x="6281950" y="4554534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0"/>
                  </a:moveTo>
                  <a:lnTo>
                    <a:pt x="0" y="9524"/>
                  </a:lnTo>
                  <a:lnTo>
                    <a:pt x="10885" y="952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13"/>
            <p:cNvSpPr/>
            <p:nvPr/>
          </p:nvSpPr>
          <p:spPr>
            <a:xfrm>
              <a:off x="6219430" y="4554534"/>
              <a:ext cx="62546" cy="48649"/>
            </a:xfrm>
            <a:custGeom>
              <a:avLst/>
              <a:gdLst/>
              <a:ahLst/>
              <a:cxnLst/>
              <a:rect l="l" t="t" r="r" b="b"/>
              <a:pathLst>
                <a:path w="12246" h="9525" extrusionOk="0">
                  <a:moveTo>
                    <a:pt x="0" y="0"/>
                  </a:moveTo>
                  <a:lnTo>
                    <a:pt x="0" y="9524"/>
                  </a:lnTo>
                  <a:lnTo>
                    <a:pt x="12245" y="9524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13"/>
            <p:cNvSpPr/>
            <p:nvPr/>
          </p:nvSpPr>
          <p:spPr>
            <a:xfrm>
              <a:off x="7059967" y="4498958"/>
              <a:ext cx="55600" cy="5560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13"/>
            <p:cNvSpPr/>
            <p:nvPr/>
          </p:nvSpPr>
          <p:spPr>
            <a:xfrm>
              <a:off x="7115543" y="4776825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13"/>
            <p:cNvSpPr/>
            <p:nvPr/>
          </p:nvSpPr>
          <p:spPr>
            <a:xfrm>
              <a:off x="7115543" y="4728197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1"/>
                  </a:moveTo>
                  <a:lnTo>
                    <a:pt x="0" y="9525"/>
                  </a:lnTo>
                  <a:lnTo>
                    <a:pt x="10885" y="952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13"/>
            <p:cNvSpPr/>
            <p:nvPr/>
          </p:nvSpPr>
          <p:spPr>
            <a:xfrm>
              <a:off x="7115543" y="4665677"/>
              <a:ext cx="55595" cy="62546"/>
            </a:xfrm>
            <a:custGeom>
              <a:avLst/>
              <a:gdLst/>
              <a:ahLst/>
              <a:cxnLst/>
              <a:rect l="l" t="t" r="r" b="b"/>
              <a:pathLst>
                <a:path w="10885" h="12246" extrusionOk="0">
                  <a:moveTo>
                    <a:pt x="0" y="1"/>
                  </a:moveTo>
                  <a:lnTo>
                    <a:pt x="0" y="12246"/>
                  </a:lnTo>
                  <a:lnTo>
                    <a:pt x="10885" y="12246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13"/>
            <p:cNvSpPr/>
            <p:nvPr/>
          </p:nvSpPr>
          <p:spPr>
            <a:xfrm>
              <a:off x="7115543" y="4610106"/>
              <a:ext cx="55595" cy="55595"/>
            </a:xfrm>
            <a:custGeom>
              <a:avLst/>
              <a:gdLst/>
              <a:ahLst/>
              <a:cxnLst/>
              <a:rect l="l" t="t" r="r" b="b"/>
              <a:pathLst>
                <a:path w="10885" h="10885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13"/>
            <p:cNvSpPr/>
            <p:nvPr/>
          </p:nvSpPr>
          <p:spPr>
            <a:xfrm>
              <a:off x="7115543" y="4561478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0"/>
                  </a:moveTo>
                  <a:lnTo>
                    <a:pt x="0" y="9525"/>
                  </a:lnTo>
                  <a:lnTo>
                    <a:pt x="10885" y="952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13"/>
            <p:cNvSpPr/>
            <p:nvPr/>
          </p:nvSpPr>
          <p:spPr>
            <a:xfrm>
              <a:off x="7004396" y="4498958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13"/>
            <p:cNvSpPr/>
            <p:nvPr/>
          </p:nvSpPr>
          <p:spPr>
            <a:xfrm>
              <a:off x="6948824" y="4498958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4" y="10885"/>
                  </a:lnTo>
                  <a:lnTo>
                    <a:pt x="10884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13"/>
            <p:cNvSpPr/>
            <p:nvPr/>
          </p:nvSpPr>
          <p:spPr>
            <a:xfrm>
              <a:off x="6893248" y="4498958"/>
              <a:ext cx="55600" cy="5560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13"/>
            <p:cNvSpPr/>
            <p:nvPr/>
          </p:nvSpPr>
          <p:spPr>
            <a:xfrm>
              <a:off x="6837677" y="4498958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13"/>
            <p:cNvSpPr/>
            <p:nvPr/>
          </p:nvSpPr>
          <p:spPr>
            <a:xfrm>
              <a:off x="6782101" y="4498958"/>
              <a:ext cx="55600" cy="5560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13"/>
            <p:cNvSpPr/>
            <p:nvPr/>
          </p:nvSpPr>
          <p:spPr>
            <a:xfrm>
              <a:off x="6719586" y="4498958"/>
              <a:ext cx="62541" cy="55600"/>
            </a:xfrm>
            <a:custGeom>
              <a:avLst/>
              <a:gdLst/>
              <a:ahLst/>
              <a:cxnLst/>
              <a:rect l="l" t="t" r="r" b="b"/>
              <a:pathLst>
                <a:path w="1224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13"/>
            <p:cNvSpPr/>
            <p:nvPr/>
          </p:nvSpPr>
          <p:spPr>
            <a:xfrm>
              <a:off x="6670963" y="4498958"/>
              <a:ext cx="48644" cy="55600"/>
            </a:xfrm>
            <a:custGeom>
              <a:avLst/>
              <a:gdLst/>
              <a:ahLst/>
              <a:cxnLst/>
              <a:rect l="l" t="t" r="r" b="b"/>
              <a:pathLst>
                <a:path w="9524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9523" y="1088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13"/>
            <p:cNvSpPr/>
            <p:nvPr/>
          </p:nvSpPr>
          <p:spPr>
            <a:xfrm>
              <a:off x="6615387" y="4498958"/>
              <a:ext cx="55600" cy="5560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13"/>
            <p:cNvSpPr/>
            <p:nvPr/>
          </p:nvSpPr>
          <p:spPr>
            <a:xfrm>
              <a:off x="6552862" y="4498958"/>
              <a:ext cx="62552" cy="55600"/>
            </a:xfrm>
            <a:custGeom>
              <a:avLst/>
              <a:gdLst/>
              <a:ahLst/>
              <a:cxnLst/>
              <a:rect l="l" t="t" r="r" b="b"/>
              <a:pathLst>
                <a:path w="12247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2247" y="10885"/>
                  </a:lnTo>
                  <a:lnTo>
                    <a:pt x="12247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13"/>
            <p:cNvSpPr/>
            <p:nvPr/>
          </p:nvSpPr>
          <p:spPr>
            <a:xfrm>
              <a:off x="6504240" y="4498958"/>
              <a:ext cx="48649" cy="55600"/>
            </a:xfrm>
            <a:custGeom>
              <a:avLst/>
              <a:gdLst/>
              <a:ahLst/>
              <a:cxnLst/>
              <a:rect l="l" t="t" r="r" b="b"/>
              <a:pathLst>
                <a:path w="9525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9525" y="10885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13"/>
            <p:cNvSpPr/>
            <p:nvPr/>
          </p:nvSpPr>
          <p:spPr>
            <a:xfrm>
              <a:off x="6448669" y="4498958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" name="Google Shape;2247;p13"/>
            <p:cNvSpPr/>
            <p:nvPr/>
          </p:nvSpPr>
          <p:spPr>
            <a:xfrm>
              <a:off x="6386148" y="4498958"/>
              <a:ext cx="62546" cy="55600"/>
            </a:xfrm>
            <a:custGeom>
              <a:avLst/>
              <a:gdLst/>
              <a:ahLst/>
              <a:cxnLst/>
              <a:rect l="l" t="t" r="r" b="b"/>
              <a:pathLst>
                <a:path w="1224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2248;p13"/>
            <p:cNvSpPr/>
            <p:nvPr/>
          </p:nvSpPr>
          <p:spPr>
            <a:xfrm>
              <a:off x="6337521" y="4498958"/>
              <a:ext cx="48649" cy="55600"/>
            </a:xfrm>
            <a:custGeom>
              <a:avLst/>
              <a:gdLst/>
              <a:ahLst/>
              <a:cxnLst/>
              <a:rect l="l" t="t" r="r" b="b"/>
              <a:pathLst>
                <a:path w="9525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9525" y="10885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13"/>
            <p:cNvSpPr/>
            <p:nvPr/>
          </p:nvSpPr>
          <p:spPr>
            <a:xfrm>
              <a:off x="6281950" y="4498958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13"/>
            <p:cNvSpPr/>
            <p:nvPr/>
          </p:nvSpPr>
          <p:spPr>
            <a:xfrm>
              <a:off x="6219430" y="4498958"/>
              <a:ext cx="62546" cy="55600"/>
            </a:xfrm>
            <a:custGeom>
              <a:avLst/>
              <a:gdLst/>
              <a:ahLst/>
              <a:cxnLst/>
              <a:rect l="l" t="t" r="r" b="b"/>
              <a:pathLst>
                <a:path w="12246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13"/>
            <p:cNvSpPr/>
            <p:nvPr/>
          </p:nvSpPr>
          <p:spPr>
            <a:xfrm>
              <a:off x="6552862" y="4436437"/>
              <a:ext cx="62552" cy="62546"/>
            </a:xfrm>
            <a:custGeom>
              <a:avLst/>
              <a:gdLst/>
              <a:ahLst/>
              <a:cxnLst/>
              <a:rect l="l" t="t" r="r" b="b"/>
              <a:pathLst>
                <a:path w="12247" h="12246" extrusionOk="0">
                  <a:moveTo>
                    <a:pt x="1" y="1"/>
                  </a:moveTo>
                  <a:lnTo>
                    <a:pt x="1" y="12246"/>
                  </a:lnTo>
                  <a:lnTo>
                    <a:pt x="12247" y="12246"/>
                  </a:lnTo>
                  <a:lnTo>
                    <a:pt x="12247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13"/>
            <p:cNvSpPr/>
            <p:nvPr/>
          </p:nvSpPr>
          <p:spPr>
            <a:xfrm>
              <a:off x="6504240" y="4436437"/>
              <a:ext cx="48649" cy="62546"/>
            </a:xfrm>
            <a:custGeom>
              <a:avLst/>
              <a:gdLst/>
              <a:ahLst/>
              <a:cxnLst/>
              <a:rect l="l" t="t" r="r" b="b"/>
              <a:pathLst>
                <a:path w="9525" h="12246" extrusionOk="0">
                  <a:moveTo>
                    <a:pt x="1" y="1"/>
                  </a:moveTo>
                  <a:lnTo>
                    <a:pt x="1" y="12246"/>
                  </a:lnTo>
                  <a:lnTo>
                    <a:pt x="9525" y="12246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13"/>
            <p:cNvSpPr/>
            <p:nvPr/>
          </p:nvSpPr>
          <p:spPr>
            <a:xfrm>
              <a:off x="6448669" y="4436437"/>
              <a:ext cx="55595" cy="62546"/>
            </a:xfrm>
            <a:custGeom>
              <a:avLst/>
              <a:gdLst/>
              <a:ahLst/>
              <a:cxnLst/>
              <a:rect l="l" t="t" r="r" b="b"/>
              <a:pathLst>
                <a:path w="10885" h="12246" extrusionOk="0">
                  <a:moveTo>
                    <a:pt x="0" y="1"/>
                  </a:moveTo>
                  <a:lnTo>
                    <a:pt x="0" y="12246"/>
                  </a:lnTo>
                  <a:lnTo>
                    <a:pt x="10885" y="12246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13"/>
            <p:cNvSpPr/>
            <p:nvPr/>
          </p:nvSpPr>
          <p:spPr>
            <a:xfrm>
              <a:off x="6386148" y="4436437"/>
              <a:ext cx="62546" cy="62546"/>
            </a:xfrm>
            <a:custGeom>
              <a:avLst/>
              <a:gdLst/>
              <a:ahLst/>
              <a:cxnLst/>
              <a:rect l="l" t="t" r="r" b="b"/>
              <a:pathLst>
                <a:path w="12246" h="12246" extrusionOk="0">
                  <a:moveTo>
                    <a:pt x="1" y="1"/>
                  </a:moveTo>
                  <a:lnTo>
                    <a:pt x="1" y="12246"/>
                  </a:lnTo>
                  <a:lnTo>
                    <a:pt x="12245" y="12246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13"/>
            <p:cNvSpPr/>
            <p:nvPr/>
          </p:nvSpPr>
          <p:spPr>
            <a:xfrm>
              <a:off x="6337521" y="4436437"/>
              <a:ext cx="48649" cy="62546"/>
            </a:xfrm>
            <a:custGeom>
              <a:avLst/>
              <a:gdLst/>
              <a:ahLst/>
              <a:cxnLst/>
              <a:rect l="l" t="t" r="r" b="b"/>
              <a:pathLst>
                <a:path w="9525" h="12246" extrusionOk="0">
                  <a:moveTo>
                    <a:pt x="1" y="1"/>
                  </a:moveTo>
                  <a:lnTo>
                    <a:pt x="1" y="12246"/>
                  </a:lnTo>
                  <a:lnTo>
                    <a:pt x="9525" y="12246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13"/>
            <p:cNvSpPr/>
            <p:nvPr/>
          </p:nvSpPr>
          <p:spPr>
            <a:xfrm>
              <a:off x="6281950" y="4436437"/>
              <a:ext cx="55595" cy="62546"/>
            </a:xfrm>
            <a:custGeom>
              <a:avLst/>
              <a:gdLst/>
              <a:ahLst/>
              <a:cxnLst/>
              <a:rect l="l" t="t" r="r" b="b"/>
              <a:pathLst>
                <a:path w="10885" h="12246" extrusionOk="0">
                  <a:moveTo>
                    <a:pt x="0" y="1"/>
                  </a:moveTo>
                  <a:lnTo>
                    <a:pt x="0" y="12246"/>
                  </a:lnTo>
                  <a:lnTo>
                    <a:pt x="10885" y="12246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13"/>
            <p:cNvSpPr/>
            <p:nvPr/>
          </p:nvSpPr>
          <p:spPr>
            <a:xfrm>
              <a:off x="6219430" y="4436437"/>
              <a:ext cx="62546" cy="62546"/>
            </a:xfrm>
            <a:custGeom>
              <a:avLst/>
              <a:gdLst/>
              <a:ahLst/>
              <a:cxnLst/>
              <a:rect l="l" t="t" r="r" b="b"/>
              <a:pathLst>
                <a:path w="12246" h="12246" extrusionOk="0">
                  <a:moveTo>
                    <a:pt x="0" y="1"/>
                  </a:moveTo>
                  <a:lnTo>
                    <a:pt x="0" y="12246"/>
                  </a:lnTo>
                  <a:lnTo>
                    <a:pt x="12245" y="12246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13"/>
            <p:cNvSpPr/>
            <p:nvPr/>
          </p:nvSpPr>
          <p:spPr>
            <a:xfrm>
              <a:off x="6552862" y="4387810"/>
              <a:ext cx="62552" cy="48649"/>
            </a:xfrm>
            <a:custGeom>
              <a:avLst/>
              <a:gdLst/>
              <a:ahLst/>
              <a:cxnLst/>
              <a:rect l="l" t="t" r="r" b="b"/>
              <a:pathLst>
                <a:path w="12247" h="9525" extrusionOk="0">
                  <a:moveTo>
                    <a:pt x="1" y="1"/>
                  </a:moveTo>
                  <a:lnTo>
                    <a:pt x="1" y="9525"/>
                  </a:lnTo>
                  <a:lnTo>
                    <a:pt x="12247" y="9525"/>
                  </a:lnTo>
                  <a:lnTo>
                    <a:pt x="12247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13"/>
            <p:cNvSpPr/>
            <p:nvPr/>
          </p:nvSpPr>
          <p:spPr>
            <a:xfrm>
              <a:off x="6504240" y="4387810"/>
              <a:ext cx="48649" cy="48649"/>
            </a:xfrm>
            <a:custGeom>
              <a:avLst/>
              <a:gdLst/>
              <a:ahLst/>
              <a:cxnLst/>
              <a:rect l="l" t="t" r="r" b="b"/>
              <a:pathLst>
                <a:path w="9525" h="9525" extrusionOk="0">
                  <a:moveTo>
                    <a:pt x="1" y="1"/>
                  </a:moveTo>
                  <a:lnTo>
                    <a:pt x="1" y="9525"/>
                  </a:lnTo>
                  <a:lnTo>
                    <a:pt x="9525" y="9525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13"/>
            <p:cNvSpPr/>
            <p:nvPr/>
          </p:nvSpPr>
          <p:spPr>
            <a:xfrm>
              <a:off x="6448669" y="4387810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1"/>
                  </a:moveTo>
                  <a:lnTo>
                    <a:pt x="0" y="9525"/>
                  </a:lnTo>
                  <a:lnTo>
                    <a:pt x="10885" y="952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13"/>
            <p:cNvSpPr/>
            <p:nvPr/>
          </p:nvSpPr>
          <p:spPr>
            <a:xfrm>
              <a:off x="6386148" y="4387810"/>
              <a:ext cx="62546" cy="48649"/>
            </a:xfrm>
            <a:custGeom>
              <a:avLst/>
              <a:gdLst/>
              <a:ahLst/>
              <a:cxnLst/>
              <a:rect l="l" t="t" r="r" b="b"/>
              <a:pathLst>
                <a:path w="12246" h="9525" extrusionOk="0">
                  <a:moveTo>
                    <a:pt x="1" y="1"/>
                  </a:moveTo>
                  <a:lnTo>
                    <a:pt x="1" y="9525"/>
                  </a:lnTo>
                  <a:lnTo>
                    <a:pt x="12245" y="952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13"/>
            <p:cNvSpPr/>
            <p:nvPr/>
          </p:nvSpPr>
          <p:spPr>
            <a:xfrm>
              <a:off x="6337521" y="4387810"/>
              <a:ext cx="48649" cy="48649"/>
            </a:xfrm>
            <a:custGeom>
              <a:avLst/>
              <a:gdLst/>
              <a:ahLst/>
              <a:cxnLst/>
              <a:rect l="l" t="t" r="r" b="b"/>
              <a:pathLst>
                <a:path w="9525" h="9525" extrusionOk="0">
                  <a:moveTo>
                    <a:pt x="1" y="1"/>
                  </a:moveTo>
                  <a:lnTo>
                    <a:pt x="1" y="9525"/>
                  </a:lnTo>
                  <a:lnTo>
                    <a:pt x="9525" y="9525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263;p13"/>
            <p:cNvSpPr/>
            <p:nvPr/>
          </p:nvSpPr>
          <p:spPr>
            <a:xfrm>
              <a:off x="6281950" y="4387810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1"/>
                  </a:moveTo>
                  <a:lnTo>
                    <a:pt x="0" y="9525"/>
                  </a:lnTo>
                  <a:lnTo>
                    <a:pt x="10885" y="952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p13"/>
            <p:cNvSpPr/>
            <p:nvPr/>
          </p:nvSpPr>
          <p:spPr>
            <a:xfrm>
              <a:off x="6219430" y="4387810"/>
              <a:ext cx="62546" cy="48649"/>
            </a:xfrm>
            <a:custGeom>
              <a:avLst/>
              <a:gdLst/>
              <a:ahLst/>
              <a:cxnLst/>
              <a:rect l="l" t="t" r="r" b="b"/>
              <a:pathLst>
                <a:path w="12246" h="9525" extrusionOk="0">
                  <a:moveTo>
                    <a:pt x="0" y="1"/>
                  </a:moveTo>
                  <a:lnTo>
                    <a:pt x="0" y="9525"/>
                  </a:lnTo>
                  <a:lnTo>
                    <a:pt x="12245" y="952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13"/>
            <p:cNvSpPr/>
            <p:nvPr/>
          </p:nvSpPr>
          <p:spPr>
            <a:xfrm>
              <a:off x="6163859" y="4387810"/>
              <a:ext cx="55595" cy="62546"/>
            </a:xfrm>
            <a:custGeom>
              <a:avLst/>
              <a:gdLst/>
              <a:ahLst/>
              <a:cxnLst/>
              <a:rect l="l" t="t" r="r" b="b"/>
              <a:pathLst>
                <a:path w="10885" h="12246" extrusionOk="0">
                  <a:moveTo>
                    <a:pt x="0" y="1"/>
                  </a:moveTo>
                  <a:lnTo>
                    <a:pt x="0" y="12245"/>
                  </a:lnTo>
                  <a:lnTo>
                    <a:pt x="10884" y="12245"/>
                  </a:lnTo>
                  <a:lnTo>
                    <a:pt x="10884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p13"/>
            <p:cNvSpPr/>
            <p:nvPr/>
          </p:nvSpPr>
          <p:spPr>
            <a:xfrm>
              <a:off x="6163859" y="4450330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0"/>
                  </a:moveTo>
                  <a:lnTo>
                    <a:pt x="0" y="9525"/>
                  </a:lnTo>
                  <a:lnTo>
                    <a:pt x="10884" y="9525"/>
                  </a:lnTo>
                  <a:lnTo>
                    <a:pt x="10884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13"/>
            <p:cNvSpPr/>
            <p:nvPr/>
          </p:nvSpPr>
          <p:spPr>
            <a:xfrm>
              <a:off x="6163859" y="4498958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4" y="10885"/>
                  </a:lnTo>
                  <a:lnTo>
                    <a:pt x="10884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2268;p13"/>
            <p:cNvSpPr/>
            <p:nvPr/>
          </p:nvSpPr>
          <p:spPr>
            <a:xfrm>
              <a:off x="6163859" y="4554534"/>
              <a:ext cx="55595" cy="55595"/>
            </a:xfrm>
            <a:custGeom>
              <a:avLst/>
              <a:gdLst/>
              <a:ahLst/>
              <a:cxnLst/>
              <a:rect l="l" t="t" r="r" b="b"/>
              <a:pathLst>
                <a:path w="10885" h="10885" extrusionOk="0">
                  <a:moveTo>
                    <a:pt x="0" y="0"/>
                  </a:moveTo>
                  <a:lnTo>
                    <a:pt x="0" y="10885"/>
                  </a:lnTo>
                  <a:lnTo>
                    <a:pt x="10884" y="10885"/>
                  </a:lnTo>
                  <a:lnTo>
                    <a:pt x="10884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2269;p13"/>
            <p:cNvSpPr/>
            <p:nvPr/>
          </p:nvSpPr>
          <p:spPr>
            <a:xfrm>
              <a:off x="6163859" y="4610106"/>
              <a:ext cx="55595" cy="55595"/>
            </a:xfrm>
            <a:custGeom>
              <a:avLst/>
              <a:gdLst/>
              <a:ahLst/>
              <a:cxnLst/>
              <a:rect l="l" t="t" r="r" b="b"/>
              <a:pathLst>
                <a:path w="10885" h="10885" extrusionOk="0">
                  <a:moveTo>
                    <a:pt x="0" y="1"/>
                  </a:moveTo>
                  <a:lnTo>
                    <a:pt x="0" y="10885"/>
                  </a:lnTo>
                  <a:lnTo>
                    <a:pt x="10884" y="10885"/>
                  </a:lnTo>
                  <a:lnTo>
                    <a:pt x="10884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2270;p13"/>
            <p:cNvSpPr/>
            <p:nvPr/>
          </p:nvSpPr>
          <p:spPr>
            <a:xfrm>
              <a:off x="6163859" y="4665677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4" y="10885"/>
                  </a:lnTo>
                  <a:lnTo>
                    <a:pt x="10884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13"/>
            <p:cNvSpPr/>
            <p:nvPr/>
          </p:nvSpPr>
          <p:spPr>
            <a:xfrm>
              <a:off x="6163859" y="4721253"/>
              <a:ext cx="55595" cy="55595"/>
            </a:xfrm>
            <a:custGeom>
              <a:avLst/>
              <a:gdLst/>
              <a:ahLst/>
              <a:cxnLst/>
              <a:rect l="l" t="t" r="r" b="b"/>
              <a:pathLst>
                <a:path w="10885" h="10885" extrusionOk="0">
                  <a:moveTo>
                    <a:pt x="0" y="0"/>
                  </a:moveTo>
                  <a:lnTo>
                    <a:pt x="0" y="10885"/>
                  </a:lnTo>
                  <a:lnTo>
                    <a:pt x="10884" y="10885"/>
                  </a:lnTo>
                  <a:lnTo>
                    <a:pt x="10884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2272;p13"/>
            <p:cNvSpPr/>
            <p:nvPr/>
          </p:nvSpPr>
          <p:spPr>
            <a:xfrm>
              <a:off x="6163859" y="4776825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4" y="10885"/>
                  </a:lnTo>
                  <a:lnTo>
                    <a:pt x="10884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p13"/>
            <p:cNvSpPr/>
            <p:nvPr/>
          </p:nvSpPr>
          <p:spPr>
            <a:xfrm>
              <a:off x="6552862" y="4325295"/>
              <a:ext cx="62552" cy="62541"/>
            </a:xfrm>
            <a:custGeom>
              <a:avLst/>
              <a:gdLst/>
              <a:ahLst/>
              <a:cxnLst/>
              <a:rect l="l" t="t" r="r" b="b"/>
              <a:pathLst>
                <a:path w="12247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12247" y="12245"/>
                  </a:lnTo>
                  <a:lnTo>
                    <a:pt x="12247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2274;p13"/>
            <p:cNvSpPr/>
            <p:nvPr/>
          </p:nvSpPr>
          <p:spPr>
            <a:xfrm>
              <a:off x="6504240" y="4325295"/>
              <a:ext cx="48649" cy="62541"/>
            </a:xfrm>
            <a:custGeom>
              <a:avLst/>
              <a:gdLst/>
              <a:ahLst/>
              <a:cxnLst/>
              <a:rect l="l" t="t" r="r" b="b"/>
              <a:pathLst>
                <a:path w="9525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9525" y="12245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2275;p13"/>
            <p:cNvSpPr/>
            <p:nvPr/>
          </p:nvSpPr>
          <p:spPr>
            <a:xfrm>
              <a:off x="6448669" y="4325295"/>
              <a:ext cx="55595" cy="62541"/>
            </a:xfrm>
            <a:custGeom>
              <a:avLst/>
              <a:gdLst/>
              <a:ahLst/>
              <a:cxnLst/>
              <a:rect l="l" t="t" r="r" b="b"/>
              <a:pathLst>
                <a:path w="10885" h="12245" extrusionOk="0">
                  <a:moveTo>
                    <a:pt x="0" y="0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13"/>
            <p:cNvSpPr/>
            <p:nvPr/>
          </p:nvSpPr>
          <p:spPr>
            <a:xfrm>
              <a:off x="6386148" y="4325295"/>
              <a:ext cx="62546" cy="62541"/>
            </a:xfrm>
            <a:custGeom>
              <a:avLst/>
              <a:gdLst/>
              <a:ahLst/>
              <a:cxnLst/>
              <a:rect l="l" t="t" r="r" b="b"/>
              <a:pathLst>
                <a:path w="12246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12245" y="1224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13"/>
            <p:cNvSpPr/>
            <p:nvPr/>
          </p:nvSpPr>
          <p:spPr>
            <a:xfrm>
              <a:off x="6337521" y="4325295"/>
              <a:ext cx="48649" cy="62541"/>
            </a:xfrm>
            <a:custGeom>
              <a:avLst/>
              <a:gdLst/>
              <a:ahLst/>
              <a:cxnLst/>
              <a:rect l="l" t="t" r="r" b="b"/>
              <a:pathLst>
                <a:path w="9525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9525" y="12245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13"/>
            <p:cNvSpPr/>
            <p:nvPr/>
          </p:nvSpPr>
          <p:spPr>
            <a:xfrm>
              <a:off x="6281950" y="4325295"/>
              <a:ext cx="55595" cy="62541"/>
            </a:xfrm>
            <a:custGeom>
              <a:avLst/>
              <a:gdLst/>
              <a:ahLst/>
              <a:cxnLst/>
              <a:rect l="l" t="t" r="r" b="b"/>
              <a:pathLst>
                <a:path w="10885" h="12245" extrusionOk="0">
                  <a:moveTo>
                    <a:pt x="0" y="0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13"/>
            <p:cNvSpPr/>
            <p:nvPr/>
          </p:nvSpPr>
          <p:spPr>
            <a:xfrm>
              <a:off x="6219430" y="4325295"/>
              <a:ext cx="62546" cy="62541"/>
            </a:xfrm>
            <a:custGeom>
              <a:avLst/>
              <a:gdLst/>
              <a:ahLst/>
              <a:cxnLst/>
              <a:rect l="l" t="t" r="r" b="b"/>
              <a:pathLst>
                <a:path w="12246" h="12245" extrusionOk="0">
                  <a:moveTo>
                    <a:pt x="0" y="0"/>
                  </a:moveTo>
                  <a:lnTo>
                    <a:pt x="0" y="12245"/>
                  </a:lnTo>
                  <a:lnTo>
                    <a:pt x="12245" y="1224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_HEADER_1">
    <p:bg>
      <p:bgPr>
        <a:solidFill>
          <a:schemeClr val="accent6"/>
        </a:solidFill>
        <a:effectLst/>
      </p:bgPr>
    </p:bg>
    <p:spTree>
      <p:nvGrpSpPr>
        <p:cNvPr id="1" name="Shape 2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87" name="Google Shape;2287;p15"/>
          <p:cNvGrpSpPr/>
          <p:nvPr/>
        </p:nvGrpSpPr>
        <p:grpSpPr>
          <a:xfrm>
            <a:off x="-98650" y="2037325"/>
            <a:ext cx="9352525" cy="3275625"/>
            <a:chOff x="-98650" y="2037325"/>
            <a:chExt cx="9352525" cy="3275625"/>
          </a:xfrm>
        </p:grpSpPr>
        <p:sp>
          <p:nvSpPr>
            <p:cNvPr id="2288" name="Google Shape;2288;p15"/>
            <p:cNvSpPr/>
            <p:nvPr/>
          </p:nvSpPr>
          <p:spPr>
            <a:xfrm>
              <a:off x="-98650" y="4010850"/>
              <a:ext cx="2523300" cy="5670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15"/>
            <p:cNvSpPr/>
            <p:nvPr/>
          </p:nvSpPr>
          <p:spPr>
            <a:xfrm>
              <a:off x="-98650" y="4584050"/>
              <a:ext cx="2523300" cy="155700"/>
            </a:xfrm>
            <a:prstGeom prst="rect">
              <a:avLst/>
            </a:pr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15"/>
            <p:cNvSpPr/>
            <p:nvPr/>
          </p:nvSpPr>
          <p:spPr>
            <a:xfrm>
              <a:off x="-98650" y="4745950"/>
              <a:ext cx="2523300" cy="567000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15"/>
            <p:cNvSpPr/>
            <p:nvPr/>
          </p:nvSpPr>
          <p:spPr>
            <a:xfrm>
              <a:off x="3488175" y="4010850"/>
              <a:ext cx="5765700" cy="5670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15"/>
            <p:cNvSpPr/>
            <p:nvPr/>
          </p:nvSpPr>
          <p:spPr>
            <a:xfrm>
              <a:off x="3488175" y="4584050"/>
              <a:ext cx="5765700" cy="155700"/>
            </a:xfrm>
            <a:prstGeom prst="rect">
              <a:avLst/>
            </a:pr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15"/>
            <p:cNvSpPr/>
            <p:nvPr/>
          </p:nvSpPr>
          <p:spPr>
            <a:xfrm>
              <a:off x="3488175" y="4745950"/>
              <a:ext cx="5765700" cy="567000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2294;p15"/>
            <p:cNvSpPr/>
            <p:nvPr/>
          </p:nvSpPr>
          <p:spPr>
            <a:xfrm>
              <a:off x="7648575" y="2037325"/>
              <a:ext cx="1031700" cy="1809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2295;p15"/>
            <p:cNvSpPr/>
            <p:nvPr/>
          </p:nvSpPr>
          <p:spPr>
            <a:xfrm>
              <a:off x="7648575" y="2218332"/>
              <a:ext cx="1031700" cy="124500"/>
            </a:xfrm>
            <a:prstGeom prst="rect">
              <a:avLst/>
            </a:pr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15"/>
            <p:cNvSpPr/>
            <p:nvPr/>
          </p:nvSpPr>
          <p:spPr>
            <a:xfrm>
              <a:off x="7648575" y="2342924"/>
              <a:ext cx="1031700" cy="1668000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97" name="Google Shape;2297;p15"/>
          <p:cNvGrpSpPr/>
          <p:nvPr/>
        </p:nvGrpSpPr>
        <p:grpSpPr>
          <a:xfrm>
            <a:off x="1031000" y="3038742"/>
            <a:ext cx="263998" cy="263956"/>
            <a:chOff x="1031000" y="3038742"/>
            <a:chExt cx="263998" cy="263956"/>
          </a:xfrm>
        </p:grpSpPr>
        <p:sp>
          <p:nvSpPr>
            <p:cNvPr id="2298" name="Google Shape;2298;p15"/>
            <p:cNvSpPr/>
            <p:nvPr/>
          </p:nvSpPr>
          <p:spPr>
            <a:xfrm>
              <a:off x="1031000" y="3170721"/>
              <a:ext cx="148521" cy="131977"/>
            </a:xfrm>
            <a:custGeom>
              <a:avLst/>
              <a:gdLst/>
              <a:ahLst/>
              <a:cxnLst/>
              <a:rect l="l" t="t" r="r" b="b"/>
              <a:pathLst>
                <a:path w="3573" h="3175" extrusionOk="0">
                  <a:moveTo>
                    <a:pt x="1" y="1"/>
                  </a:moveTo>
                  <a:lnTo>
                    <a:pt x="1" y="3175"/>
                  </a:lnTo>
                  <a:lnTo>
                    <a:pt x="3573" y="3175"/>
                  </a:lnTo>
                  <a:lnTo>
                    <a:pt x="3573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15"/>
            <p:cNvSpPr/>
            <p:nvPr/>
          </p:nvSpPr>
          <p:spPr>
            <a:xfrm>
              <a:off x="1031000" y="3038742"/>
              <a:ext cx="148521" cy="132018"/>
            </a:xfrm>
            <a:custGeom>
              <a:avLst/>
              <a:gdLst/>
              <a:ahLst/>
              <a:cxnLst/>
              <a:rect l="l" t="t" r="r" b="b"/>
              <a:pathLst>
                <a:path w="3573" h="3176" extrusionOk="0">
                  <a:moveTo>
                    <a:pt x="1" y="0"/>
                  </a:moveTo>
                  <a:lnTo>
                    <a:pt x="1" y="3176"/>
                  </a:lnTo>
                  <a:lnTo>
                    <a:pt x="3573" y="3176"/>
                  </a:lnTo>
                  <a:lnTo>
                    <a:pt x="3573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15"/>
            <p:cNvSpPr/>
            <p:nvPr/>
          </p:nvSpPr>
          <p:spPr>
            <a:xfrm>
              <a:off x="1179482" y="3170721"/>
              <a:ext cx="115516" cy="131977"/>
            </a:xfrm>
            <a:custGeom>
              <a:avLst/>
              <a:gdLst/>
              <a:ahLst/>
              <a:cxnLst/>
              <a:rect l="l" t="t" r="r" b="b"/>
              <a:pathLst>
                <a:path w="2779" h="3175" extrusionOk="0">
                  <a:moveTo>
                    <a:pt x="1" y="1"/>
                  </a:moveTo>
                  <a:lnTo>
                    <a:pt x="1" y="3175"/>
                  </a:lnTo>
                  <a:lnTo>
                    <a:pt x="2779" y="3175"/>
                  </a:lnTo>
                  <a:lnTo>
                    <a:pt x="2779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15"/>
            <p:cNvSpPr/>
            <p:nvPr/>
          </p:nvSpPr>
          <p:spPr>
            <a:xfrm>
              <a:off x="1179482" y="3038742"/>
              <a:ext cx="115516" cy="132018"/>
            </a:xfrm>
            <a:custGeom>
              <a:avLst/>
              <a:gdLst/>
              <a:ahLst/>
              <a:cxnLst/>
              <a:rect l="l" t="t" r="r" b="b"/>
              <a:pathLst>
                <a:path w="2779" h="3176" extrusionOk="0">
                  <a:moveTo>
                    <a:pt x="1" y="0"/>
                  </a:moveTo>
                  <a:lnTo>
                    <a:pt x="1" y="3176"/>
                  </a:lnTo>
                  <a:lnTo>
                    <a:pt x="2779" y="3176"/>
                  </a:lnTo>
                  <a:lnTo>
                    <a:pt x="277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02" name="Google Shape;2302;p15"/>
          <p:cNvGrpSpPr/>
          <p:nvPr/>
        </p:nvGrpSpPr>
        <p:grpSpPr>
          <a:xfrm>
            <a:off x="1031000" y="2611917"/>
            <a:ext cx="263998" cy="263956"/>
            <a:chOff x="1031000" y="3038742"/>
            <a:chExt cx="263998" cy="263956"/>
          </a:xfrm>
        </p:grpSpPr>
        <p:sp>
          <p:nvSpPr>
            <p:cNvPr id="2303" name="Google Shape;2303;p15"/>
            <p:cNvSpPr/>
            <p:nvPr/>
          </p:nvSpPr>
          <p:spPr>
            <a:xfrm>
              <a:off x="1031000" y="3170721"/>
              <a:ext cx="148521" cy="131977"/>
            </a:xfrm>
            <a:custGeom>
              <a:avLst/>
              <a:gdLst/>
              <a:ahLst/>
              <a:cxnLst/>
              <a:rect l="l" t="t" r="r" b="b"/>
              <a:pathLst>
                <a:path w="3573" h="3175" extrusionOk="0">
                  <a:moveTo>
                    <a:pt x="1" y="1"/>
                  </a:moveTo>
                  <a:lnTo>
                    <a:pt x="1" y="3175"/>
                  </a:lnTo>
                  <a:lnTo>
                    <a:pt x="3573" y="3175"/>
                  </a:lnTo>
                  <a:lnTo>
                    <a:pt x="3573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15"/>
            <p:cNvSpPr/>
            <p:nvPr/>
          </p:nvSpPr>
          <p:spPr>
            <a:xfrm>
              <a:off x="1031000" y="3038742"/>
              <a:ext cx="148521" cy="132018"/>
            </a:xfrm>
            <a:custGeom>
              <a:avLst/>
              <a:gdLst/>
              <a:ahLst/>
              <a:cxnLst/>
              <a:rect l="l" t="t" r="r" b="b"/>
              <a:pathLst>
                <a:path w="3573" h="3176" extrusionOk="0">
                  <a:moveTo>
                    <a:pt x="1" y="0"/>
                  </a:moveTo>
                  <a:lnTo>
                    <a:pt x="1" y="3176"/>
                  </a:lnTo>
                  <a:lnTo>
                    <a:pt x="3573" y="3176"/>
                  </a:lnTo>
                  <a:lnTo>
                    <a:pt x="3573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15"/>
            <p:cNvSpPr/>
            <p:nvPr/>
          </p:nvSpPr>
          <p:spPr>
            <a:xfrm>
              <a:off x="1179482" y="3170721"/>
              <a:ext cx="115516" cy="131977"/>
            </a:xfrm>
            <a:custGeom>
              <a:avLst/>
              <a:gdLst/>
              <a:ahLst/>
              <a:cxnLst/>
              <a:rect l="l" t="t" r="r" b="b"/>
              <a:pathLst>
                <a:path w="2779" h="3175" extrusionOk="0">
                  <a:moveTo>
                    <a:pt x="1" y="1"/>
                  </a:moveTo>
                  <a:lnTo>
                    <a:pt x="1" y="3175"/>
                  </a:lnTo>
                  <a:lnTo>
                    <a:pt x="2779" y="3175"/>
                  </a:lnTo>
                  <a:lnTo>
                    <a:pt x="2779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15"/>
            <p:cNvSpPr/>
            <p:nvPr/>
          </p:nvSpPr>
          <p:spPr>
            <a:xfrm>
              <a:off x="1179482" y="3038742"/>
              <a:ext cx="115516" cy="132018"/>
            </a:xfrm>
            <a:custGeom>
              <a:avLst/>
              <a:gdLst/>
              <a:ahLst/>
              <a:cxnLst/>
              <a:rect l="l" t="t" r="r" b="b"/>
              <a:pathLst>
                <a:path w="2779" h="3176" extrusionOk="0">
                  <a:moveTo>
                    <a:pt x="1" y="0"/>
                  </a:moveTo>
                  <a:lnTo>
                    <a:pt x="1" y="3176"/>
                  </a:lnTo>
                  <a:lnTo>
                    <a:pt x="2779" y="3176"/>
                  </a:lnTo>
                  <a:lnTo>
                    <a:pt x="277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07" name="Google Shape;2307;p15"/>
          <p:cNvGrpSpPr/>
          <p:nvPr/>
        </p:nvGrpSpPr>
        <p:grpSpPr>
          <a:xfrm>
            <a:off x="1031000" y="2185092"/>
            <a:ext cx="263998" cy="263956"/>
            <a:chOff x="1031000" y="3038742"/>
            <a:chExt cx="263998" cy="263956"/>
          </a:xfrm>
        </p:grpSpPr>
        <p:sp>
          <p:nvSpPr>
            <p:cNvPr id="2308" name="Google Shape;2308;p15"/>
            <p:cNvSpPr/>
            <p:nvPr/>
          </p:nvSpPr>
          <p:spPr>
            <a:xfrm>
              <a:off x="1031000" y="3170721"/>
              <a:ext cx="148521" cy="131977"/>
            </a:xfrm>
            <a:custGeom>
              <a:avLst/>
              <a:gdLst/>
              <a:ahLst/>
              <a:cxnLst/>
              <a:rect l="l" t="t" r="r" b="b"/>
              <a:pathLst>
                <a:path w="3573" h="3175" extrusionOk="0">
                  <a:moveTo>
                    <a:pt x="1" y="1"/>
                  </a:moveTo>
                  <a:lnTo>
                    <a:pt x="1" y="3175"/>
                  </a:lnTo>
                  <a:lnTo>
                    <a:pt x="3573" y="3175"/>
                  </a:lnTo>
                  <a:lnTo>
                    <a:pt x="3573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2309;p15"/>
            <p:cNvSpPr/>
            <p:nvPr/>
          </p:nvSpPr>
          <p:spPr>
            <a:xfrm>
              <a:off x="1031000" y="3038742"/>
              <a:ext cx="148521" cy="132018"/>
            </a:xfrm>
            <a:custGeom>
              <a:avLst/>
              <a:gdLst/>
              <a:ahLst/>
              <a:cxnLst/>
              <a:rect l="l" t="t" r="r" b="b"/>
              <a:pathLst>
                <a:path w="3573" h="3176" extrusionOk="0">
                  <a:moveTo>
                    <a:pt x="1" y="0"/>
                  </a:moveTo>
                  <a:lnTo>
                    <a:pt x="1" y="3176"/>
                  </a:lnTo>
                  <a:lnTo>
                    <a:pt x="3573" y="3176"/>
                  </a:lnTo>
                  <a:lnTo>
                    <a:pt x="3573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2310;p15"/>
            <p:cNvSpPr/>
            <p:nvPr/>
          </p:nvSpPr>
          <p:spPr>
            <a:xfrm>
              <a:off x="1179482" y="3170721"/>
              <a:ext cx="115516" cy="131977"/>
            </a:xfrm>
            <a:custGeom>
              <a:avLst/>
              <a:gdLst/>
              <a:ahLst/>
              <a:cxnLst/>
              <a:rect l="l" t="t" r="r" b="b"/>
              <a:pathLst>
                <a:path w="2779" h="3175" extrusionOk="0">
                  <a:moveTo>
                    <a:pt x="1" y="1"/>
                  </a:moveTo>
                  <a:lnTo>
                    <a:pt x="1" y="3175"/>
                  </a:lnTo>
                  <a:lnTo>
                    <a:pt x="2779" y="3175"/>
                  </a:lnTo>
                  <a:lnTo>
                    <a:pt x="2779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15"/>
            <p:cNvSpPr/>
            <p:nvPr/>
          </p:nvSpPr>
          <p:spPr>
            <a:xfrm>
              <a:off x="1179482" y="3038742"/>
              <a:ext cx="115516" cy="132018"/>
            </a:xfrm>
            <a:custGeom>
              <a:avLst/>
              <a:gdLst/>
              <a:ahLst/>
              <a:cxnLst/>
              <a:rect l="l" t="t" r="r" b="b"/>
              <a:pathLst>
                <a:path w="2779" h="3176" extrusionOk="0">
                  <a:moveTo>
                    <a:pt x="1" y="0"/>
                  </a:moveTo>
                  <a:lnTo>
                    <a:pt x="1" y="3176"/>
                  </a:lnTo>
                  <a:lnTo>
                    <a:pt x="2779" y="3176"/>
                  </a:lnTo>
                  <a:lnTo>
                    <a:pt x="277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12" name="Google Shape;2312;p15"/>
          <p:cNvSpPr txBox="1">
            <a:spLocks noGrp="1"/>
          </p:cNvSpPr>
          <p:nvPr>
            <p:ph type="title"/>
          </p:nvPr>
        </p:nvSpPr>
        <p:spPr>
          <a:xfrm>
            <a:off x="1334700" y="1601125"/>
            <a:ext cx="6474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13" name="Google Shape;2313;p15"/>
          <p:cNvSpPr txBox="1">
            <a:spLocks noGrp="1"/>
          </p:cNvSpPr>
          <p:nvPr>
            <p:ph type="title" idx="2" hasCustomPrompt="1"/>
          </p:nvPr>
        </p:nvSpPr>
        <p:spPr>
          <a:xfrm>
            <a:off x="311700" y="1106125"/>
            <a:ext cx="8520600" cy="71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2314" name="Google Shape;2314;p15"/>
          <p:cNvSpPr txBox="1">
            <a:spLocks noGrp="1"/>
          </p:cNvSpPr>
          <p:nvPr>
            <p:ph type="subTitle" idx="1"/>
          </p:nvPr>
        </p:nvSpPr>
        <p:spPr>
          <a:xfrm>
            <a:off x="1753050" y="2370125"/>
            <a:ext cx="56379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6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Orbitron ExtraBold"/>
              <a:buNone/>
              <a:defRPr sz="2800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Orbitron ExtraBold"/>
              <a:buNone/>
              <a:defRPr sz="2800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Orbitron ExtraBold"/>
              <a:buNone/>
              <a:defRPr sz="2800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Orbitron ExtraBold"/>
              <a:buNone/>
              <a:defRPr sz="2800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Orbitron ExtraBold"/>
              <a:buNone/>
              <a:defRPr sz="2800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Orbitron ExtraBold"/>
              <a:buNone/>
              <a:defRPr sz="2800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Orbitron ExtraBold"/>
              <a:buNone/>
              <a:defRPr sz="2800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Orbitron ExtraBold"/>
              <a:buNone/>
              <a:defRPr sz="2800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Orbitron ExtraBold"/>
              <a:buNone/>
              <a:defRPr sz="2800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dvent Pro Medium"/>
              <a:buChar char="●"/>
              <a:defRPr sz="1800"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dvent Pro Medium"/>
              <a:buChar char="○"/>
              <a:defRPr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dvent Pro Medium"/>
              <a:buChar char="■"/>
              <a:defRPr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dvent Pro Medium"/>
              <a:buChar char="●"/>
              <a:defRPr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dvent Pro Medium"/>
              <a:buChar char="○"/>
              <a:defRPr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dvent Pro Medium"/>
              <a:buChar char="■"/>
              <a:defRPr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dvent Pro Medium"/>
              <a:buChar char="●"/>
              <a:defRPr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dvent Pro Medium"/>
              <a:buChar char="○"/>
              <a:defRPr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Font typeface="Advent Pro Medium"/>
              <a:buChar char="■"/>
              <a:defRPr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4" r:id="rId5"/>
    <p:sldLayoutId id="2147483655" r:id="rId6"/>
    <p:sldLayoutId id="2147483658" r:id="rId7"/>
    <p:sldLayoutId id="2147483659" r:id="rId8"/>
    <p:sldLayoutId id="2147483661" r:id="rId9"/>
    <p:sldLayoutId id="2147483662" r:id="rId10"/>
    <p:sldLayoutId id="2147483663" r:id="rId11"/>
    <p:sldLayoutId id="2147483664" r:id="rId12"/>
    <p:sldLayoutId id="2147483666" r:id="rId13"/>
    <p:sldLayoutId id="2147483667" r:id="rId14"/>
    <p:sldLayoutId id="2147483669" r:id="rId15"/>
    <p:sldLayoutId id="2147483670" r:id="rId16"/>
    <p:sldLayoutId id="2147483671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7" Type="http://schemas.openxmlformats.org/officeDocument/2006/relationships/slide" Target="slide3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.png"/><Relationship Id="rId5" Type="http://schemas.openxmlformats.org/officeDocument/2006/relationships/slide" Target="slide1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11.xml"/><Relationship Id="rId5" Type="http://schemas.openxmlformats.org/officeDocument/2006/relationships/slide" Target="slide9.xml"/><Relationship Id="rId4" Type="http://schemas.openxmlformats.org/officeDocument/2006/relationships/slide" Target="slide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slide" Target="slide1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7" Type="http://schemas.openxmlformats.org/officeDocument/2006/relationships/slide" Target="slide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.png"/><Relationship Id="rId5" Type="http://schemas.openxmlformats.org/officeDocument/2006/relationships/slide" Target="slide1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7" Type="http://schemas.openxmlformats.org/officeDocument/2006/relationships/slide" Target="slide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.png"/><Relationship Id="rId5" Type="http://schemas.openxmlformats.org/officeDocument/2006/relationships/slide" Target="slide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3" name="Google Shape;5493;p29"/>
          <p:cNvSpPr txBox="1">
            <a:spLocks noGrp="1"/>
          </p:cNvSpPr>
          <p:nvPr>
            <p:ph type="ctrTitle"/>
          </p:nvPr>
        </p:nvSpPr>
        <p:spPr>
          <a:xfrm>
            <a:off x="1589700" y="2044500"/>
            <a:ext cx="5964600" cy="182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err="1"/>
              <a:t>Flappy</a:t>
            </a:r>
            <a:r>
              <a:rPr lang="hu-HU" dirty="0"/>
              <a:t> </a:t>
            </a:r>
            <a:r>
              <a:rPr lang="hu-HU" dirty="0" err="1"/>
              <a:t>Birds</a:t>
            </a:r>
            <a:r>
              <a:rPr lang="hu-HU" dirty="0"/>
              <a:t> Játék</a:t>
            </a:r>
            <a:endParaRPr dirty="0"/>
          </a:p>
        </p:txBody>
      </p:sp>
      <p:sp>
        <p:nvSpPr>
          <p:cNvPr id="5494" name="Google Shape;5494;p29"/>
          <p:cNvSpPr txBox="1">
            <a:spLocks noGrp="1"/>
          </p:cNvSpPr>
          <p:nvPr>
            <p:ph type="subTitle" idx="1"/>
          </p:nvPr>
        </p:nvSpPr>
        <p:spPr>
          <a:xfrm>
            <a:off x="1753050" y="3757375"/>
            <a:ext cx="56379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Csicsely Gábor – C7H5VB</a:t>
            </a:r>
            <a:endParaRPr dirty="0"/>
          </a:p>
        </p:txBody>
      </p:sp>
      <p:grpSp>
        <p:nvGrpSpPr>
          <p:cNvPr id="5495" name="Google Shape;5495;p29"/>
          <p:cNvGrpSpPr/>
          <p:nvPr/>
        </p:nvGrpSpPr>
        <p:grpSpPr>
          <a:xfrm>
            <a:off x="2933218" y="1108096"/>
            <a:ext cx="924613" cy="792521"/>
            <a:chOff x="753950" y="238125"/>
            <a:chExt cx="6111125" cy="5238075"/>
          </a:xfrm>
        </p:grpSpPr>
        <p:sp>
          <p:nvSpPr>
            <p:cNvPr id="5496" name="Google Shape;5496;p29"/>
            <p:cNvSpPr/>
            <p:nvPr/>
          </p:nvSpPr>
          <p:spPr>
            <a:xfrm>
              <a:off x="1627000" y="238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2" y="34922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7" name="Google Shape;5497;p29"/>
            <p:cNvSpPr/>
            <p:nvPr/>
          </p:nvSpPr>
          <p:spPr>
            <a:xfrm>
              <a:off x="2500050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9" y="34922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8" name="Google Shape;5498;p29"/>
            <p:cNvSpPr/>
            <p:nvPr/>
          </p:nvSpPr>
          <p:spPr>
            <a:xfrm>
              <a:off x="4246075" y="238125"/>
              <a:ext cx="872975" cy="873075"/>
            </a:xfrm>
            <a:custGeom>
              <a:avLst/>
              <a:gdLst/>
              <a:ahLst/>
              <a:cxnLst/>
              <a:rect l="l" t="t" r="r" b="b"/>
              <a:pathLst>
                <a:path w="34919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8" y="34922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9" name="Google Shape;5499;p29"/>
            <p:cNvSpPr/>
            <p:nvPr/>
          </p:nvSpPr>
          <p:spPr>
            <a:xfrm>
              <a:off x="5119025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0" y="34922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0" name="Google Shape;5500;p29"/>
            <p:cNvSpPr/>
            <p:nvPr/>
          </p:nvSpPr>
          <p:spPr>
            <a:xfrm>
              <a:off x="75395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1" name="Google Shape;5501;p29"/>
            <p:cNvSpPr/>
            <p:nvPr/>
          </p:nvSpPr>
          <p:spPr>
            <a:xfrm>
              <a:off x="1627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2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2" name="Google Shape;5502;p29"/>
            <p:cNvSpPr/>
            <p:nvPr/>
          </p:nvSpPr>
          <p:spPr>
            <a:xfrm>
              <a:off x="2500050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9" y="34917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3" name="Google Shape;5503;p29"/>
            <p:cNvSpPr/>
            <p:nvPr/>
          </p:nvSpPr>
          <p:spPr>
            <a:xfrm>
              <a:off x="3372944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4" name="Google Shape;5504;p29"/>
            <p:cNvSpPr/>
            <p:nvPr/>
          </p:nvSpPr>
          <p:spPr>
            <a:xfrm>
              <a:off x="4245994" y="1111175"/>
              <a:ext cx="872975" cy="872925"/>
            </a:xfrm>
            <a:custGeom>
              <a:avLst/>
              <a:gdLst/>
              <a:ahLst/>
              <a:cxnLst/>
              <a:rect l="l" t="t" r="r" b="b"/>
              <a:pathLst>
                <a:path w="34919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8" y="34917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5" name="Google Shape;5505;p29"/>
            <p:cNvSpPr/>
            <p:nvPr/>
          </p:nvSpPr>
          <p:spPr>
            <a:xfrm>
              <a:off x="5119025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0" y="34917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6" name="Google Shape;5506;p29"/>
            <p:cNvSpPr/>
            <p:nvPr/>
          </p:nvSpPr>
          <p:spPr>
            <a:xfrm>
              <a:off x="5992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1" y="0"/>
                  </a:moveTo>
                  <a:lnTo>
                    <a:pt x="1" y="34917"/>
                  </a:lnTo>
                  <a:lnTo>
                    <a:pt x="34923" y="34917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7" name="Google Shape;5507;p29"/>
            <p:cNvSpPr/>
            <p:nvPr/>
          </p:nvSpPr>
          <p:spPr>
            <a:xfrm>
              <a:off x="75395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8" name="Google Shape;5508;p29"/>
            <p:cNvSpPr/>
            <p:nvPr/>
          </p:nvSpPr>
          <p:spPr>
            <a:xfrm>
              <a:off x="1627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9" name="Google Shape;5509;p29"/>
            <p:cNvSpPr/>
            <p:nvPr/>
          </p:nvSpPr>
          <p:spPr>
            <a:xfrm>
              <a:off x="2500050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9" y="34921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0" name="Google Shape;5510;p29"/>
            <p:cNvSpPr/>
            <p:nvPr/>
          </p:nvSpPr>
          <p:spPr>
            <a:xfrm>
              <a:off x="3372944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1" name="Google Shape;5511;p29"/>
            <p:cNvSpPr/>
            <p:nvPr/>
          </p:nvSpPr>
          <p:spPr>
            <a:xfrm>
              <a:off x="4245994" y="1984125"/>
              <a:ext cx="872975" cy="873025"/>
            </a:xfrm>
            <a:custGeom>
              <a:avLst/>
              <a:gdLst/>
              <a:ahLst/>
              <a:cxnLst/>
              <a:rect l="l" t="t" r="r" b="b"/>
              <a:pathLst>
                <a:path w="34919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8" y="34921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2" name="Google Shape;5512;p29"/>
            <p:cNvSpPr/>
            <p:nvPr/>
          </p:nvSpPr>
          <p:spPr>
            <a:xfrm>
              <a:off x="5119025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0" y="34921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3" name="Google Shape;5513;p29"/>
            <p:cNvSpPr/>
            <p:nvPr/>
          </p:nvSpPr>
          <p:spPr>
            <a:xfrm>
              <a:off x="5992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1" y="0"/>
                  </a:moveTo>
                  <a:lnTo>
                    <a:pt x="1" y="34921"/>
                  </a:lnTo>
                  <a:lnTo>
                    <a:pt x="34923" y="34921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4" name="Google Shape;5514;p29"/>
            <p:cNvSpPr/>
            <p:nvPr/>
          </p:nvSpPr>
          <p:spPr>
            <a:xfrm>
              <a:off x="1627000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5" name="Google Shape;5515;p29"/>
            <p:cNvSpPr/>
            <p:nvPr/>
          </p:nvSpPr>
          <p:spPr>
            <a:xfrm>
              <a:off x="2499969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9" y="34924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6" name="Google Shape;5516;p29"/>
            <p:cNvSpPr/>
            <p:nvPr/>
          </p:nvSpPr>
          <p:spPr>
            <a:xfrm>
              <a:off x="3372944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7" name="Google Shape;5517;p29"/>
            <p:cNvSpPr/>
            <p:nvPr/>
          </p:nvSpPr>
          <p:spPr>
            <a:xfrm>
              <a:off x="4246075" y="2857125"/>
              <a:ext cx="872975" cy="873125"/>
            </a:xfrm>
            <a:custGeom>
              <a:avLst/>
              <a:gdLst/>
              <a:ahLst/>
              <a:cxnLst/>
              <a:rect l="l" t="t" r="r" b="b"/>
              <a:pathLst>
                <a:path w="34919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8" y="34924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8" name="Google Shape;5518;p29"/>
            <p:cNvSpPr/>
            <p:nvPr/>
          </p:nvSpPr>
          <p:spPr>
            <a:xfrm>
              <a:off x="5119025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0" y="34924"/>
                  </a:lnTo>
                  <a:lnTo>
                    <a:pt x="3492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9" name="Google Shape;5519;p29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0" name="Google Shape;5520;p29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1" name="Google Shape;5521;p29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2" name="Google Shape;5522;p29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23" name="Google Shape;5523;p29"/>
          <p:cNvGrpSpPr/>
          <p:nvPr/>
        </p:nvGrpSpPr>
        <p:grpSpPr>
          <a:xfrm>
            <a:off x="4109693" y="1108096"/>
            <a:ext cx="924613" cy="792521"/>
            <a:chOff x="753950" y="238125"/>
            <a:chExt cx="6111125" cy="5238075"/>
          </a:xfrm>
        </p:grpSpPr>
        <p:sp>
          <p:nvSpPr>
            <p:cNvPr id="5524" name="Google Shape;5524;p29"/>
            <p:cNvSpPr/>
            <p:nvPr/>
          </p:nvSpPr>
          <p:spPr>
            <a:xfrm>
              <a:off x="1627000" y="238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2" y="34922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5" name="Google Shape;5525;p29"/>
            <p:cNvSpPr/>
            <p:nvPr/>
          </p:nvSpPr>
          <p:spPr>
            <a:xfrm>
              <a:off x="2500050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9" y="34922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6" name="Google Shape;5526;p29"/>
            <p:cNvSpPr/>
            <p:nvPr/>
          </p:nvSpPr>
          <p:spPr>
            <a:xfrm>
              <a:off x="4246075" y="238125"/>
              <a:ext cx="872975" cy="873075"/>
            </a:xfrm>
            <a:custGeom>
              <a:avLst/>
              <a:gdLst/>
              <a:ahLst/>
              <a:cxnLst/>
              <a:rect l="l" t="t" r="r" b="b"/>
              <a:pathLst>
                <a:path w="34919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8" y="34922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7" name="Google Shape;5527;p29"/>
            <p:cNvSpPr/>
            <p:nvPr/>
          </p:nvSpPr>
          <p:spPr>
            <a:xfrm>
              <a:off x="5119025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0" y="34922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8" name="Google Shape;5528;p29"/>
            <p:cNvSpPr/>
            <p:nvPr/>
          </p:nvSpPr>
          <p:spPr>
            <a:xfrm>
              <a:off x="75395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9" name="Google Shape;5529;p29"/>
            <p:cNvSpPr/>
            <p:nvPr/>
          </p:nvSpPr>
          <p:spPr>
            <a:xfrm>
              <a:off x="1627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2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0" name="Google Shape;5530;p29"/>
            <p:cNvSpPr/>
            <p:nvPr/>
          </p:nvSpPr>
          <p:spPr>
            <a:xfrm>
              <a:off x="2500050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9" y="34917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1" name="Google Shape;5531;p29"/>
            <p:cNvSpPr/>
            <p:nvPr/>
          </p:nvSpPr>
          <p:spPr>
            <a:xfrm>
              <a:off x="3372944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2" name="Google Shape;5532;p29"/>
            <p:cNvSpPr/>
            <p:nvPr/>
          </p:nvSpPr>
          <p:spPr>
            <a:xfrm>
              <a:off x="4245994" y="1111175"/>
              <a:ext cx="872975" cy="872925"/>
            </a:xfrm>
            <a:custGeom>
              <a:avLst/>
              <a:gdLst/>
              <a:ahLst/>
              <a:cxnLst/>
              <a:rect l="l" t="t" r="r" b="b"/>
              <a:pathLst>
                <a:path w="34919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8" y="34917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3" name="Google Shape;5533;p29"/>
            <p:cNvSpPr/>
            <p:nvPr/>
          </p:nvSpPr>
          <p:spPr>
            <a:xfrm>
              <a:off x="5119025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0" y="34917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4" name="Google Shape;5534;p29"/>
            <p:cNvSpPr/>
            <p:nvPr/>
          </p:nvSpPr>
          <p:spPr>
            <a:xfrm>
              <a:off x="5992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1" y="0"/>
                  </a:moveTo>
                  <a:lnTo>
                    <a:pt x="1" y="34917"/>
                  </a:lnTo>
                  <a:lnTo>
                    <a:pt x="34923" y="34917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5" name="Google Shape;5535;p29"/>
            <p:cNvSpPr/>
            <p:nvPr/>
          </p:nvSpPr>
          <p:spPr>
            <a:xfrm>
              <a:off x="75395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6" name="Google Shape;5536;p29"/>
            <p:cNvSpPr/>
            <p:nvPr/>
          </p:nvSpPr>
          <p:spPr>
            <a:xfrm>
              <a:off x="1627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7" name="Google Shape;5537;p29"/>
            <p:cNvSpPr/>
            <p:nvPr/>
          </p:nvSpPr>
          <p:spPr>
            <a:xfrm>
              <a:off x="2500050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9" y="34921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8" name="Google Shape;5538;p29"/>
            <p:cNvSpPr/>
            <p:nvPr/>
          </p:nvSpPr>
          <p:spPr>
            <a:xfrm>
              <a:off x="3372944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9" name="Google Shape;5539;p29"/>
            <p:cNvSpPr/>
            <p:nvPr/>
          </p:nvSpPr>
          <p:spPr>
            <a:xfrm>
              <a:off x="4245994" y="1984125"/>
              <a:ext cx="872975" cy="873025"/>
            </a:xfrm>
            <a:custGeom>
              <a:avLst/>
              <a:gdLst/>
              <a:ahLst/>
              <a:cxnLst/>
              <a:rect l="l" t="t" r="r" b="b"/>
              <a:pathLst>
                <a:path w="34919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8" y="34921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0" name="Google Shape;5540;p29"/>
            <p:cNvSpPr/>
            <p:nvPr/>
          </p:nvSpPr>
          <p:spPr>
            <a:xfrm>
              <a:off x="5119025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0" y="34921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1" name="Google Shape;5541;p29"/>
            <p:cNvSpPr/>
            <p:nvPr/>
          </p:nvSpPr>
          <p:spPr>
            <a:xfrm>
              <a:off x="5992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1" y="0"/>
                  </a:moveTo>
                  <a:lnTo>
                    <a:pt x="1" y="34921"/>
                  </a:lnTo>
                  <a:lnTo>
                    <a:pt x="34923" y="34921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2" name="Google Shape;5542;p29"/>
            <p:cNvSpPr/>
            <p:nvPr/>
          </p:nvSpPr>
          <p:spPr>
            <a:xfrm>
              <a:off x="1627000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3" name="Google Shape;5543;p29"/>
            <p:cNvSpPr/>
            <p:nvPr/>
          </p:nvSpPr>
          <p:spPr>
            <a:xfrm>
              <a:off x="2499969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9" y="34924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4" name="Google Shape;5544;p29"/>
            <p:cNvSpPr/>
            <p:nvPr/>
          </p:nvSpPr>
          <p:spPr>
            <a:xfrm>
              <a:off x="3372944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5" name="Google Shape;5545;p29"/>
            <p:cNvSpPr/>
            <p:nvPr/>
          </p:nvSpPr>
          <p:spPr>
            <a:xfrm>
              <a:off x="4246075" y="2857125"/>
              <a:ext cx="872975" cy="873125"/>
            </a:xfrm>
            <a:custGeom>
              <a:avLst/>
              <a:gdLst/>
              <a:ahLst/>
              <a:cxnLst/>
              <a:rect l="l" t="t" r="r" b="b"/>
              <a:pathLst>
                <a:path w="34919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8" y="34924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6" name="Google Shape;5546;p29"/>
            <p:cNvSpPr/>
            <p:nvPr/>
          </p:nvSpPr>
          <p:spPr>
            <a:xfrm>
              <a:off x="5119025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0" y="34924"/>
                  </a:lnTo>
                  <a:lnTo>
                    <a:pt x="3492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7" name="Google Shape;5547;p29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8" name="Google Shape;5548;p29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9" name="Google Shape;5549;p29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0" name="Google Shape;5550;p29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51" name="Google Shape;5551;p29"/>
          <p:cNvGrpSpPr/>
          <p:nvPr/>
        </p:nvGrpSpPr>
        <p:grpSpPr>
          <a:xfrm>
            <a:off x="5286168" y="1108096"/>
            <a:ext cx="924613" cy="792521"/>
            <a:chOff x="753950" y="238125"/>
            <a:chExt cx="6111125" cy="5238075"/>
          </a:xfrm>
        </p:grpSpPr>
        <p:sp>
          <p:nvSpPr>
            <p:cNvPr id="5552" name="Google Shape;5552;p29"/>
            <p:cNvSpPr/>
            <p:nvPr/>
          </p:nvSpPr>
          <p:spPr>
            <a:xfrm>
              <a:off x="1627000" y="238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2" y="34922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3" name="Google Shape;5553;p29"/>
            <p:cNvSpPr/>
            <p:nvPr/>
          </p:nvSpPr>
          <p:spPr>
            <a:xfrm>
              <a:off x="2500050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9" y="34922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4" name="Google Shape;5554;p29"/>
            <p:cNvSpPr/>
            <p:nvPr/>
          </p:nvSpPr>
          <p:spPr>
            <a:xfrm>
              <a:off x="4246075" y="238125"/>
              <a:ext cx="872975" cy="873075"/>
            </a:xfrm>
            <a:custGeom>
              <a:avLst/>
              <a:gdLst/>
              <a:ahLst/>
              <a:cxnLst/>
              <a:rect l="l" t="t" r="r" b="b"/>
              <a:pathLst>
                <a:path w="34919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8" y="34922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5" name="Google Shape;5555;p29"/>
            <p:cNvSpPr/>
            <p:nvPr/>
          </p:nvSpPr>
          <p:spPr>
            <a:xfrm>
              <a:off x="5119025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0" y="34922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6" name="Google Shape;5556;p29"/>
            <p:cNvSpPr/>
            <p:nvPr/>
          </p:nvSpPr>
          <p:spPr>
            <a:xfrm>
              <a:off x="75395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7" name="Google Shape;5557;p29"/>
            <p:cNvSpPr/>
            <p:nvPr/>
          </p:nvSpPr>
          <p:spPr>
            <a:xfrm>
              <a:off x="1627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8" name="Google Shape;5558;p29"/>
            <p:cNvSpPr/>
            <p:nvPr/>
          </p:nvSpPr>
          <p:spPr>
            <a:xfrm>
              <a:off x="2500050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9" y="34917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9" name="Google Shape;5559;p29"/>
            <p:cNvSpPr/>
            <p:nvPr/>
          </p:nvSpPr>
          <p:spPr>
            <a:xfrm>
              <a:off x="3372944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0" name="Google Shape;5560;p29"/>
            <p:cNvSpPr/>
            <p:nvPr/>
          </p:nvSpPr>
          <p:spPr>
            <a:xfrm>
              <a:off x="4245994" y="1111175"/>
              <a:ext cx="872975" cy="872925"/>
            </a:xfrm>
            <a:custGeom>
              <a:avLst/>
              <a:gdLst/>
              <a:ahLst/>
              <a:cxnLst/>
              <a:rect l="l" t="t" r="r" b="b"/>
              <a:pathLst>
                <a:path w="34919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8" y="34917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1" name="Google Shape;5561;p29"/>
            <p:cNvSpPr/>
            <p:nvPr/>
          </p:nvSpPr>
          <p:spPr>
            <a:xfrm>
              <a:off x="5119025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0" y="34917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2" name="Google Shape;5562;p29"/>
            <p:cNvSpPr/>
            <p:nvPr/>
          </p:nvSpPr>
          <p:spPr>
            <a:xfrm>
              <a:off x="5992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1" y="0"/>
                  </a:moveTo>
                  <a:lnTo>
                    <a:pt x="1" y="34917"/>
                  </a:lnTo>
                  <a:lnTo>
                    <a:pt x="34923" y="34917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3" name="Google Shape;5563;p29"/>
            <p:cNvSpPr/>
            <p:nvPr/>
          </p:nvSpPr>
          <p:spPr>
            <a:xfrm>
              <a:off x="75395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4" name="Google Shape;5564;p29"/>
            <p:cNvSpPr/>
            <p:nvPr/>
          </p:nvSpPr>
          <p:spPr>
            <a:xfrm>
              <a:off x="1627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5" name="Google Shape;5565;p29"/>
            <p:cNvSpPr/>
            <p:nvPr/>
          </p:nvSpPr>
          <p:spPr>
            <a:xfrm>
              <a:off x="2500050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9" y="34921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6" name="Google Shape;5566;p29"/>
            <p:cNvSpPr/>
            <p:nvPr/>
          </p:nvSpPr>
          <p:spPr>
            <a:xfrm>
              <a:off x="3372944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7" name="Google Shape;5567;p29"/>
            <p:cNvSpPr/>
            <p:nvPr/>
          </p:nvSpPr>
          <p:spPr>
            <a:xfrm>
              <a:off x="4245994" y="1984125"/>
              <a:ext cx="872975" cy="873025"/>
            </a:xfrm>
            <a:custGeom>
              <a:avLst/>
              <a:gdLst/>
              <a:ahLst/>
              <a:cxnLst/>
              <a:rect l="l" t="t" r="r" b="b"/>
              <a:pathLst>
                <a:path w="34919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8" y="34921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8" name="Google Shape;5568;p29"/>
            <p:cNvSpPr/>
            <p:nvPr/>
          </p:nvSpPr>
          <p:spPr>
            <a:xfrm>
              <a:off x="5119025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0" y="34921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9" name="Google Shape;5569;p29"/>
            <p:cNvSpPr/>
            <p:nvPr/>
          </p:nvSpPr>
          <p:spPr>
            <a:xfrm>
              <a:off x="5992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1" y="0"/>
                  </a:moveTo>
                  <a:lnTo>
                    <a:pt x="1" y="34921"/>
                  </a:lnTo>
                  <a:lnTo>
                    <a:pt x="34923" y="34921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0" name="Google Shape;5570;p29"/>
            <p:cNvSpPr/>
            <p:nvPr/>
          </p:nvSpPr>
          <p:spPr>
            <a:xfrm>
              <a:off x="1627000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1" name="Google Shape;5571;p29"/>
            <p:cNvSpPr/>
            <p:nvPr/>
          </p:nvSpPr>
          <p:spPr>
            <a:xfrm>
              <a:off x="2499969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9" y="34924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2" name="Google Shape;5572;p29"/>
            <p:cNvSpPr/>
            <p:nvPr/>
          </p:nvSpPr>
          <p:spPr>
            <a:xfrm>
              <a:off x="3372944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3" name="Google Shape;5573;p29"/>
            <p:cNvSpPr/>
            <p:nvPr/>
          </p:nvSpPr>
          <p:spPr>
            <a:xfrm>
              <a:off x="4246075" y="2857125"/>
              <a:ext cx="872975" cy="873125"/>
            </a:xfrm>
            <a:custGeom>
              <a:avLst/>
              <a:gdLst/>
              <a:ahLst/>
              <a:cxnLst/>
              <a:rect l="l" t="t" r="r" b="b"/>
              <a:pathLst>
                <a:path w="34919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8" y="34924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4" name="Google Shape;5574;p29"/>
            <p:cNvSpPr/>
            <p:nvPr/>
          </p:nvSpPr>
          <p:spPr>
            <a:xfrm>
              <a:off x="5119025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0" y="34924"/>
                  </a:lnTo>
                  <a:lnTo>
                    <a:pt x="3492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5" name="Google Shape;5575;p29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6" name="Google Shape;5576;p29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7" name="Google Shape;5577;p29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8" name="Google Shape;5578;p29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6" name="Google Shape;7036;p49"/>
          <p:cNvSpPr txBox="1">
            <a:spLocks noGrp="1"/>
          </p:cNvSpPr>
          <p:nvPr>
            <p:ph type="title" idx="2"/>
          </p:nvPr>
        </p:nvSpPr>
        <p:spPr>
          <a:xfrm>
            <a:off x="817550" y="1691025"/>
            <a:ext cx="2324100" cy="39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Mozgás</a:t>
            </a:r>
            <a:endParaRPr dirty="0"/>
          </a:p>
        </p:txBody>
      </p:sp>
      <p:sp>
        <p:nvSpPr>
          <p:cNvPr id="7037" name="Google Shape;7037;p49"/>
          <p:cNvSpPr txBox="1">
            <a:spLocks noGrp="1"/>
          </p:cNvSpPr>
          <p:nvPr>
            <p:ph type="subTitle" idx="1"/>
          </p:nvPr>
        </p:nvSpPr>
        <p:spPr>
          <a:xfrm>
            <a:off x="817550" y="2074724"/>
            <a:ext cx="2324100" cy="8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u-HU" dirty="0"/>
              <a:t>Lényegében a „</a:t>
            </a:r>
            <a:r>
              <a:rPr lang="hu-HU" dirty="0" err="1"/>
              <a:t>space</a:t>
            </a:r>
            <a:r>
              <a:rPr lang="hu-HU" dirty="0"/>
              <a:t>” gomb lenyomásával változtatjuk a „gravitációt”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038" name="Google Shape;7038;p49"/>
          <p:cNvSpPr txBox="1">
            <a:spLocks noGrp="1"/>
          </p:cNvSpPr>
          <p:nvPr>
            <p:ph type="title" idx="3"/>
          </p:nvPr>
        </p:nvSpPr>
        <p:spPr>
          <a:xfrm>
            <a:off x="3409950" y="1691025"/>
            <a:ext cx="2324100" cy="39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Akadályok mozgása</a:t>
            </a:r>
            <a:endParaRPr dirty="0"/>
          </a:p>
        </p:txBody>
      </p:sp>
      <p:sp>
        <p:nvSpPr>
          <p:cNvPr id="7039" name="Google Shape;7039;p49"/>
          <p:cNvSpPr txBox="1">
            <a:spLocks noGrp="1"/>
          </p:cNvSpPr>
          <p:nvPr>
            <p:ph type="subTitle" idx="4"/>
          </p:nvPr>
        </p:nvSpPr>
        <p:spPr>
          <a:xfrm>
            <a:off x="3409950" y="2074724"/>
            <a:ext cx="2324100" cy="8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u-HU" dirty="0"/>
              <a:t>Folytonos balra mozgás, majd egy bizonyos pont elérése után vissza dobás.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040" name="Google Shape;7040;p49"/>
          <p:cNvSpPr txBox="1">
            <a:spLocks noGrp="1"/>
          </p:cNvSpPr>
          <p:nvPr>
            <p:ph type="title" idx="5"/>
          </p:nvPr>
        </p:nvSpPr>
        <p:spPr>
          <a:xfrm>
            <a:off x="6002350" y="1691025"/>
            <a:ext cx="2324100" cy="39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err="1"/>
              <a:t>Score</a:t>
            </a:r>
            <a:endParaRPr dirty="0"/>
          </a:p>
        </p:txBody>
      </p:sp>
      <p:sp>
        <p:nvSpPr>
          <p:cNvPr id="7041" name="Google Shape;7041;p49"/>
          <p:cNvSpPr txBox="1">
            <a:spLocks noGrp="1"/>
          </p:cNvSpPr>
          <p:nvPr>
            <p:ph type="subTitle" idx="6"/>
          </p:nvPr>
        </p:nvSpPr>
        <p:spPr>
          <a:xfrm>
            <a:off x="6002350" y="2074724"/>
            <a:ext cx="2324100" cy="8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u-HU" dirty="0"/>
              <a:t>Minden </a:t>
            </a:r>
            <a:r>
              <a:rPr lang="hu-HU" dirty="0" err="1"/>
              <a:t>pipe</a:t>
            </a:r>
            <a:r>
              <a:rPr lang="hu-HU" dirty="0"/>
              <a:t> visszadobás után +1 </a:t>
            </a:r>
            <a:r>
              <a:rPr lang="hu-HU" dirty="0" err="1"/>
              <a:t>score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042" name="Google Shape;7042;p49"/>
          <p:cNvSpPr txBox="1">
            <a:spLocks noGrp="1"/>
          </p:cNvSpPr>
          <p:nvPr>
            <p:ph type="title" idx="7"/>
          </p:nvPr>
        </p:nvSpPr>
        <p:spPr>
          <a:xfrm>
            <a:off x="817550" y="3370525"/>
            <a:ext cx="2324100" cy="39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err="1"/>
              <a:t>Highscore</a:t>
            </a:r>
            <a:endParaRPr dirty="0"/>
          </a:p>
        </p:txBody>
      </p:sp>
      <p:sp>
        <p:nvSpPr>
          <p:cNvPr id="7043" name="Google Shape;7043;p49"/>
          <p:cNvSpPr txBox="1">
            <a:spLocks noGrp="1"/>
          </p:cNvSpPr>
          <p:nvPr>
            <p:ph type="subTitle" idx="8"/>
          </p:nvPr>
        </p:nvSpPr>
        <p:spPr>
          <a:xfrm>
            <a:off x="817550" y="3754224"/>
            <a:ext cx="2324100" cy="8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Minden game over után bekér egy nevet és az alapján menti </a:t>
            </a:r>
            <a:r>
              <a:rPr lang="hu-HU" dirty="0" err="1"/>
              <a:t>fileba</a:t>
            </a:r>
            <a:r>
              <a:rPr lang="hu-HU" dirty="0"/>
              <a:t> a </a:t>
            </a:r>
            <a:r>
              <a:rPr lang="hu-HU" dirty="0" err="1"/>
              <a:t>scoret</a:t>
            </a:r>
            <a:endParaRPr dirty="0"/>
          </a:p>
        </p:txBody>
      </p:sp>
      <p:sp>
        <p:nvSpPr>
          <p:cNvPr id="7044" name="Google Shape;7044;p49"/>
          <p:cNvSpPr txBox="1">
            <a:spLocks noGrp="1"/>
          </p:cNvSpPr>
          <p:nvPr>
            <p:ph type="title" idx="9"/>
          </p:nvPr>
        </p:nvSpPr>
        <p:spPr>
          <a:xfrm>
            <a:off x="3409950" y="3370525"/>
            <a:ext cx="2324100" cy="39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Grafika</a:t>
            </a:r>
            <a:endParaRPr dirty="0"/>
          </a:p>
        </p:txBody>
      </p:sp>
      <p:sp>
        <p:nvSpPr>
          <p:cNvPr id="7045" name="Google Shape;7045;p49"/>
          <p:cNvSpPr txBox="1">
            <a:spLocks noGrp="1"/>
          </p:cNvSpPr>
          <p:nvPr>
            <p:ph type="subTitle" idx="13"/>
          </p:nvPr>
        </p:nvSpPr>
        <p:spPr>
          <a:xfrm>
            <a:off x="3409950" y="3754224"/>
            <a:ext cx="2324100" cy="8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u-HU" dirty="0"/>
              <a:t>Ingyenes internetes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u-HU" dirty="0" err="1"/>
              <a:t>asset</a:t>
            </a:r>
            <a:r>
              <a:rPr lang="hu-HU" dirty="0"/>
              <a:t>-ek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046" name="Google Shape;7046;p49"/>
          <p:cNvSpPr txBox="1">
            <a:spLocks noGrp="1"/>
          </p:cNvSpPr>
          <p:nvPr>
            <p:ph type="title" idx="14"/>
          </p:nvPr>
        </p:nvSpPr>
        <p:spPr>
          <a:xfrm>
            <a:off x="6002350" y="3370525"/>
            <a:ext cx="2324100" cy="39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Nehezedés</a:t>
            </a:r>
            <a:endParaRPr dirty="0"/>
          </a:p>
        </p:txBody>
      </p:sp>
      <p:sp>
        <p:nvSpPr>
          <p:cNvPr id="7047" name="Google Shape;7047;p49"/>
          <p:cNvSpPr txBox="1">
            <a:spLocks noGrp="1"/>
          </p:cNvSpPr>
          <p:nvPr>
            <p:ph type="subTitle" idx="15"/>
          </p:nvPr>
        </p:nvSpPr>
        <p:spPr>
          <a:xfrm>
            <a:off x="6002350" y="3754224"/>
            <a:ext cx="2324100" cy="8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u-HU" dirty="0"/>
              <a:t>Bizonyos </a:t>
            </a:r>
            <a:r>
              <a:rPr lang="hu-HU" dirty="0" err="1"/>
              <a:t>score</a:t>
            </a:r>
            <a:r>
              <a:rPr lang="hu-HU" dirty="0"/>
              <a:t> után a </a:t>
            </a:r>
            <a:r>
              <a:rPr lang="hu-HU" dirty="0" err="1"/>
              <a:t>pipe</a:t>
            </a:r>
            <a:r>
              <a:rPr lang="hu-HU" dirty="0"/>
              <a:t> sebességének növelése x-el</a:t>
            </a:r>
            <a:endParaRPr dirty="0"/>
          </a:p>
        </p:txBody>
      </p:sp>
      <p:grpSp>
        <p:nvGrpSpPr>
          <p:cNvPr id="7048" name="Google Shape;7048;p49"/>
          <p:cNvGrpSpPr/>
          <p:nvPr/>
        </p:nvGrpSpPr>
        <p:grpSpPr>
          <a:xfrm rot="-5400000">
            <a:off x="2137596" y="535371"/>
            <a:ext cx="242781" cy="161857"/>
            <a:chOff x="2500050" y="3730175"/>
            <a:chExt cx="2619000" cy="1746025"/>
          </a:xfrm>
        </p:grpSpPr>
        <p:sp>
          <p:nvSpPr>
            <p:cNvPr id="7049" name="Google Shape;7049;p49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0" name="Google Shape;7050;p49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1" name="Google Shape;7051;p49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2" name="Google Shape;7052;p49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53" name="Google Shape;7053;p49"/>
          <p:cNvGrpSpPr/>
          <p:nvPr/>
        </p:nvGrpSpPr>
        <p:grpSpPr>
          <a:xfrm rot="5400000">
            <a:off x="6763621" y="535371"/>
            <a:ext cx="242781" cy="161857"/>
            <a:chOff x="2500050" y="3730175"/>
            <a:chExt cx="2619000" cy="1746025"/>
          </a:xfrm>
        </p:grpSpPr>
        <p:sp>
          <p:nvSpPr>
            <p:cNvPr id="7054" name="Google Shape;7054;p49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5" name="Google Shape;7055;p49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6" name="Google Shape;7056;p49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7" name="Google Shape;7057;p49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7058" name="Google Shape;7058;p49"/>
          <p:cNvCxnSpPr/>
          <p:nvPr/>
        </p:nvCxnSpPr>
        <p:spPr>
          <a:xfrm>
            <a:off x="1039500" y="3001331"/>
            <a:ext cx="70650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Cím 2">
            <a:extLst>
              <a:ext uri="{FF2B5EF4-FFF2-40B4-BE49-F238E27FC236}">
                <a16:creationId xmlns:a16="http://schemas.microsoft.com/office/drawing/2014/main" id="{5FEA5815-0F0B-5572-7024-F43018438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Kivitelezés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9" name="Google Shape;6789;p44"/>
          <p:cNvSpPr txBox="1">
            <a:spLocks noGrp="1"/>
          </p:cNvSpPr>
          <p:nvPr>
            <p:ph type="title" idx="2"/>
          </p:nvPr>
        </p:nvSpPr>
        <p:spPr>
          <a:xfrm>
            <a:off x="311700" y="1106125"/>
            <a:ext cx="8520600" cy="71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6790" name="Google Shape;6790;p44"/>
          <p:cNvSpPr txBox="1">
            <a:spLocks noGrp="1"/>
          </p:cNvSpPr>
          <p:nvPr>
            <p:ph type="title"/>
          </p:nvPr>
        </p:nvSpPr>
        <p:spPr>
          <a:xfrm>
            <a:off x="1334700" y="1601125"/>
            <a:ext cx="6474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Pár kép</a:t>
            </a:r>
            <a:endParaRPr dirty="0"/>
          </a:p>
        </p:txBody>
      </p:sp>
      <p:grpSp>
        <p:nvGrpSpPr>
          <p:cNvPr id="6792" name="Google Shape;6792;p44"/>
          <p:cNvGrpSpPr/>
          <p:nvPr/>
        </p:nvGrpSpPr>
        <p:grpSpPr>
          <a:xfrm>
            <a:off x="8051338" y="2622667"/>
            <a:ext cx="263998" cy="263956"/>
            <a:chOff x="1031000" y="3038742"/>
            <a:chExt cx="263998" cy="263956"/>
          </a:xfrm>
        </p:grpSpPr>
        <p:sp>
          <p:nvSpPr>
            <p:cNvPr id="6793" name="Google Shape;6793;p44"/>
            <p:cNvSpPr/>
            <p:nvPr/>
          </p:nvSpPr>
          <p:spPr>
            <a:xfrm>
              <a:off x="1031000" y="3170721"/>
              <a:ext cx="148521" cy="131977"/>
            </a:xfrm>
            <a:custGeom>
              <a:avLst/>
              <a:gdLst/>
              <a:ahLst/>
              <a:cxnLst/>
              <a:rect l="l" t="t" r="r" b="b"/>
              <a:pathLst>
                <a:path w="3573" h="3175" extrusionOk="0">
                  <a:moveTo>
                    <a:pt x="1" y="1"/>
                  </a:moveTo>
                  <a:lnTo>
                    <a:pt x="1" y="3175"/>
                  </a:lnTo>
                  <a:lnTo>
                    <a:pt x="3573" y="3175"/>
                  </a:lnTo>
                  <a:lnTo>
                    <a:pt x="3573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4" name="Google Shape;6794;p44"/>
            <p:cNvSpPr/>
            <p:nvPr/>
          </p:nvSpPr>
          <p:spPr>
            <a:xfrm>
              <a:off x="1031000" y="3038742"/>
              <a:ext cx="148521" cy="132018"/>
            </a:xfrm>
            <a:custGeom>
              <a:avLst/>
              <a:gdLst/>
              <a:ahLst/>
              <a:cxnLst/>
              <a:rect l="l" t="t" r="r" b="b"/>
              <a:pathLst>
                <a:path w="3573" h="3176" extrusionOk="0">
                  <a:moveTo>
                    <a:pt x="1" y="0"/>
                  </a:moveTo>
                  <a:lnTo>
                    <a:pt x="1" y="3176"/>
                  </a:lnTo>
                  <a:lnTo>
                    <a:pt x="3573" y="3176"/>
                  </a:lnTo>
                  <a:lnTo>
                    <a:pt x="3573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5" name="Google Shape;6795;p44"/>
            <p:cNvSpPr/>
            <p:nvPr/>
          </p:nvSpPr>
          <p:spPr>
            <a:xfrm>
              <a:off x="1179482" y="3170721"/>
              <a:ext cx="115516" cy="131977"/>
            </a:xfrm>
            <a:custGeom>
              <a:avLst/>
              <a:gdLst/>
              <a:ahLst/>
              <a:cxnLst/>
              <a:rect l="l" t="t" r="r" b="b"/>
              <a:pathLst>
                <a:path w="2779" h="3175" extrusionOk="0">
                  <a:moveTo>
                    <a:pt x="1" y="1"/>
                  </a:moveTo>
                  <a:lnTo>
                    <a:pt x="1" y="3175"/>
                  </a:lnTo>
                  <a:lnTo>
                    <a:pt x="2779" y="3175"/>
                  </a:lnTo>
                  <a:lnTo>
                    <a:pt x="2779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6" name="Google Shape;6796;p44"/>
            <p:cNvSpPr/>
            <p:nvPr/>
          </p:nvSpPr>
          <p:spPr>
            <a:xfrm>
              <a:off x="1179482" y="3038742"/>
              <a:ext cx="115516" cy="132018"/>
            </a:xfrm>
            <a:custGeom>
              <a:avLst/>
              <a:gdLst/>
              <a:ahLst/>
              <a:cxnLst/>
              <a:rect l="l" t="t" r="r" b="b"/>
              <a:pathLst>
                <a:path w="2779" h="3176" extrusionOk="0">
                  <a:moveTo>
                    <a:pt x="1" y="0"/>
                  </a:moveTo>
                  <a:lnTo>
                    <a:pt x="1" y="3176"/>
                  </a:lnTo>
                  <a:lnTo>
                    <a:pt x="2779" y="3176"/>
                  </a:lnTo>
                  <a:lnTo>
                    <a:pt x="277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97" name="Google Shape;6797;p44"/>
          <p:cNvGrpSpPr/>
          <p:nvPr/>
        </p:nvGrpSpPr>
        <p:grpSpPr>
          <a:xfrm>
            <a:off x="8051338" y="2195842"/>
            <a:ext cx="263998" cy="263956"/>
            <a:chOff x="1031000" y="3038742"/>
            <a:chExt cx="263998" cy="263956"/>
          </a:xfrm>
        </p:grpSpPr>
        <p:sp>
          <p:nvSpPr>
            <p:cNvPr id="6798" name="Google Shape;6798;p44"/>
            <p:cNvSpPr/>
            <p:nvPr/>
          </p:nvSpPr>
          <p:spPr>
            <a:xfrm>
              <a:off x="1031000" y="3170721"/>
              <a:ext cx="148521" cy="131977"/>
            </a:xfrm>
            <a:custGeom>
              <a:avLst/>
              <a:gdLst/>
              <a:ahLst/>
              <a:cxnLst/>
              <a:rect l="l" t="t" r="r" b="b"/>
              <a:pathLst>
                <a:path w="3573" h="3175" extrusionOk="0">
                  <a:moveTo>
                    <a:pt x="1" y="1"/>
                  </a:moveTo>
                  <a:lnTo>
                    <a:pt x="1" y="3175"/>
                  </a:lnTo>
                  <a:lnTo>
                    <a:pt x="3573" y="3175"/>
                  </a:lnTo>
                  <a:lnTo>
                    <a:pt x="3573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9" name="Google Shape;6799;p44"/>
            <p:cNvSpPr/>
            <p:nvPr/>
          </p:nvSpPr>
          <p:spPr>
            <a:xfrm>
              <a:off x="1031000" y="3038742"/>
              <a:ext cx="148521" cy="132018"/>
            </a:xfrm>
            <a:custGeom>
              <a:avLst/>
              <a:gdLst/>
              <a:ahLst/>
              <a:cxnLst/>
              <a:rect l="l" t="t" r="r" b="b"/>
              <a:pathLst>
                <a:path w="3573" h="3176" extrusionOk="0">
                  <a:moveTo>
                    <a:pt x="1" y="0"/>
                  </a:moveTo>
                  <a:lnTo>
                    <a:pt x="1" y="3176"/>
                  </a:lnTo>
                  <a:lnTo>
                    <a:pt x="3573" y="3176"/>
                  </a:lnTo>
                  <a:lnTo>
                    <a:pt x="3573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0" name="Google Shape;6800;p44"/>
            <p:cNvSpPr/>
            <p:nvPr/>
          </p:nvSpPr>
          <p:spPr>
            <a:xfrm>
              <a:off x="1179482" y="3170721"/>
              <a:ext cx="115516" cy="131977"/>
            </a:xfrm>
            <a:custGeom>
              <a:avLst/>
              <a:gdLst/>
              <a:ahLst/>
              <a:cxnLst/>
              <a:rect l="l" t="t" r="r" b="b"/>
              <a:pathLst>
                <a:path w="2779" h="3175" extrusionOk="0">
                  <a:moveTo>
                    <a:pt x="1" y="1"/>
                  </a:moveTo>
                  <a:lnTo>
                    <a:pt x="1" y="3175"/>
                  </a:lnTo>
                  <a:lnTo>
                    <a:pt x="2779" y="3175"/>
                  </a:lnTo>
                  <a:lnTo>
                    <a:pt x="2779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1" name="Google Shape;6801;p44"/>
            <p:cNvSpPr/>
            <p:nvPr/>
          </p:nvSpPr>
          <p:spPr>
            <a:xfrm>
              <a:off x="1179482" y="3038742"/>
              <a:ext cx="115516" cy="132018"/>
            </a:xfrm>
            <a:custGeom>
              <a:avLst/>
              <a:gdLst/>
              <a:ahLst/>
              <a:cxnLst/>
              <a:rect l="l" t="t" r="r" b="b"/>
              <a:pathLst>
                <a:path w="2779" h="3176" extrusionOk="0">
                  <a:moveTo>
                    <a:pt x="1" y="0"/>
                  </a:moveTo>
                  <a:lnTo>
                    <a:pt x="1" y="3176"/>
                  </a:lnTo>
                  <a:lnTo>
                    <a:pt x="2779" y="3176"/>
                  </a:lnTo>
                  <a:lnTo>
                    <a:pt x="277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02" name="Google Shape;6802;p44"/>
          <p:cNvGrpSpPr/>
          <p:nvPr/>
        </p:nvGrpSpPr>
        <p:grpSpPr>
          <a:xfrm>
            <a:off x="8051338" y="1769017"/>
            <a:ext cx="263998" cy="263956"/>
            <a:chOff x="1031000" y="3038742"/>
            <a:chExt cx="263998" cy="263956"/>
          </a:xfrm>
        </p:grpSpPr>
        <p:sp>
          <p:nvSpPr>
            <p:cNvPr id="6803" name="Google Shape;6803;p44"/>
            <p:cNvSpPr/>
            <p:nvPr/>
          </p:nvSpPr>
          <p:spPr>
            <a:xfrm>
              <a:off x="1031000" y="3170721"/>
              <a:ext cx="148521" cy="131977"/>
            </a:xfrm>
            <a:custGeom>
              <a:avLst/>
              <a:gdLst/>
              <a:ahLst/>
              <a:cxnLst/>
              <a:rect l="l" t="t" r="r" b="b"/>
              <a:pathLst>
                <a:path w="3573" h="3175" extrusionOk="0">
                  <a:moveTo>
                    <a:pt x="1" y="1"/>
                  </a:moveTo>
                  <a:lnTo>
                    <a:pt x="1" y="3175"/>
                  </a:lnTo>
                  <a:lnTo>
                    <a:pt x="3573" y="3175"/>
                  </a:lnTo>
                  <a:lnTo>
                    <a:pt x="3573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4" name="Google Shape;6804;p44"/>
            <p:cNvSpPr/>
            <p:nvPr/>
          </p:nvSpPr>
          <p:spPr>
            <a:xfrm>
              <a:off x="1031000" y="3038742"/>
              <a:ext cx="148521" cy="132018"/>
            </a:xfrm>
            <a:custGeom>
              <a:avLst/>
              <a:gdLst/>
              <a:ahLst/>
              <a:cxnLst/>
              <a:rect l="l" t="t" r="r" b="b"/>
              <a:pathLst>
                <a:path w="3573" h="3176" extrusionOk="0">
                  <a:moveTo>
                    <a:pt x="1" y="0"/>
                  </a:moveTo>
                  <a:lnTo>
                    <a:pt x="1" y="3176"/>
                  </a:lnTo>
                  <a:lnTo>
                    <a:pt x="3573" y="3176"/>
                  </a:lnTo>
                  <a:lnTo>
                    <a:pt x="3573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5" name="Google Shape;6805;p44"/>
            <p:cNvSpPr/>
            <p:nvPr/>
          </p:nvSpPr>
          <p:spPr>
            <a:xfrm>
              <a:off x="1179482" y="3170721"/>
              <a:ext cx="115516" cy="131977"/>
            </a:xfrm>
            <a:custGeom>
              <a:avLst/>
              <a:gdLst/>
              <a:ahLst/>
              <a:cxnLst/>
              <a:rect l="l" t="t" r="r" b="b"/>
              <a:pathLst>
                <a:path w="2779" h="3175" extrusionOk="0">
                  <a:moveTo>
                    <a:pt x="1" y="1"/>
                  </a:moveTo>
                  <a:lnTo>
                    <a:pt x="1" y="3175"/>
                  </a:lnTo>
                  <a:lnTo>
                    <a:pt x="2779" y="3175"/>
                  </a:lnTo>
                  <a:lnTo>
                    <a:pt x="2779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6" name="Google Shape;6806;p44"/>
            <p:cNvSpPr/>
            <p:nvPr/>
          </p:nvSpPr>
          <p:spPr>
            <a:xfrm>
              <a:off x="1179482" y="3038742"/>
              <a:ext cx="115516" cy="132018"/>
            </a:xfrm>
            <a:custGeom>
              <a:avLst/>
              <a:gdLst/>
              <a:ahLst/>
              <a:cxnLst/>
              <a:rect l="l" t="t" r="r" b="b"/>
              <a:pathLst>
                <a:path w="2779" h="3176" extrusionOk="0">
                  <a:moveTo>
                    <a:pt x="1" y="0"/>
                  </a:moveTo>
                  <a:lnTo>
                    <a:pt x="1" y="3176"/>
                  </a:lnTo>
                  <a:lnTo>
                    <a:pt x="2779" y="3176"/>
                  </a:lnTo>
                  <a:lnTo>
                    <a:pt x="277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07" name="Google Shape;6807;p44"/>
          <p:cNvGrpSpPr/>
          <p:nvPr/>
        </p:nvGrpSpPr>
        <p:grpSpPr>
          <a:xfrm>
            <a:off x="8029241" y="154008"/>
            <a:ext cx="264001" cy="226285"/>
            <a:chOff x="753950" y="238125"/>
            <a:chExt cx="6111125" cy="5238075"/>
          </a:xfrm>
        </p:grpSpPr>
        <p:sp>
          <p:nvSpPr>
            <p:cNvPr id="6808" name="Google Shape;6808;p44"/>
            <p:cNvSpPr/>
            <p:nvPr/>
          </p:nvSpPr>
          <p:spPr>
            <a:xfrm>
              <a:off x="1627000" y="238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2" y="34922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9" name="Google Shape;6809;p44"/>
            <p:cNvSpPr/>
            <p:nvPr/>
          </p:nvSpPr>
          <p:spPr>
            <a:xfrm>
              <a:off x="2500050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9" y="34922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0" name="Google Shape;6810;p44"/>
            <p:cNvSpPr/>
            <p:nvPr/>
          </p:nvSpPr>
          <p:spPr>
            <a:xfrm>
              <a:off x="4246075" y="238125"/>
              <a:ext cx="872975" cy="873075"/>
            </a:xfrm>
            <a:custGeom>
              <a:avLst/>
              <a:gdLst/>
              <a:ahLst/>
              <a:cxnLst/>
              <a:rect l="l" t="t" r="r" b="b"/>
              <a:pathLst>
                <a:path w="34919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8" y="34922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1" name="Google Shape;6811;p44"/>
            <p:cNvSpPr/>
            <p:nvPr/>
          </p:nvSpPr>
          <p:spPr>
            <a:xfrm>
              <a:off x="5119025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0" y="34922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2" name="Google Shape;6812;p44"/>
            <p:cNvSpPr/>
            <p:nvPr/>
          </p:nvSpPr>
          <p:spPr>
            <a:xfrm>
              <a:off x="75395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3" name="Google Shape;6813;p44"/>
            <p:cNvSpPr/>
            <p:nvPr/>
          </p:nvSpPr>
          <p:spPr>
            <a:xfrm>
              <a:off x="1627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4" name="Google Shape;6814;p44"/>
            <p:cNvSpPr/>
            <p:nvPr/>
          </p:nvSpPr>
          <p:spPr>
            <a:xfrm>
              <a:off x="2500050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9" y="34917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5" name="Google Shape;6815;p44"/>
            <p:cNvSpPr/>
            <p:nvPr/>
          </p:nvSpPr>
          <p:spPr>
            <a:xfrm>
              <a:off x="3372944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6" name="Google Shape;6816;p44"/>
            <p:cNvSpPr/>
            <p:nvPr/>
          </p:nvSpPr>
          <p:spPr>
            <a:xfrm>
              <a:off x="4245994" y="1111175"/>
              <a:ext cx="872975" cy="872925"/>
            </a:xfrm>
            <a:custGeom>
              <a:avLst/>
              <a:gdLst/>
              <a:ahLst/>
              <a:cxnLst/>
              <a:rect l="l" t="t" r="r" b="b"/>
              <a:pathLst>
                <a:path w="34919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8" y="34917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7" name="Google Shape;6817;p44"/>
            <p:cNvSpPr/>
            <p:nvPr/>
          </p:nvSpPr>
          <p:spPr>
            <a:xfrm>
              <a:off x="5119025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0" y="34917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8" name="Google Shape;6818;p44"/>
            <p:cNvSpPr/>
            <p:nvPr/>
          </p:nvSpPr>
          <p:spPr>
            <a:xfrm>
              <a:off x="5992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1" y="0"/>
                  </a:moveTo>
                  <a:lnTo>
                    <a:pt x="1" y="34917"/>
                  </a:lnTo>
                  <a:lnTo>
                    <a:pt x="34923" y="34917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9" name="Google Shape;6819;p44"/>
            <p:cNvSpPr/>
            <p:nvPr/>
          </p:nvSpPr>
          <p:spPr>
            <a:xfrm>
              <a:off x="75395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0" name="Google Shape;6820;p44"/>
            <p:cNvSpPr/>
            <p:nvPr/>
          </p:nvSpPr>
          <p:spPr>
            <a:xfrm>
              <a:off x="1627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1" name="Google Shape;6821;p44"/>
            <p:cNvSpPr/>
            <p:nvPr/>
          </p:nvSpPr>
          <p:spPr>
            <a:xfrm>
              <a:off x="2500050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9" y="34921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2" name="Google Shape;6822;p44"/>
            <p:cNvSpPr/>
            <p:nvPr/>
          </p:nvSpPr>
          <p:spPr>
            <a:xfrm>
              <a:off x="3372944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3" name="Google Shape;6823;p44"/>
            <p:cNvSpPr/>
            <p:nvPr/>
          </p:nvSpPr>
          <p:spPr>
            <a:xfrm>
              <a:off x="4245994" y="1984125"/>
              <a:ext cx="872975" cy="873025"/>
            </a:xfrm>
            <a:custGeom>
              <a:avLst/>
              <a:gdLst/>
              <a:ahLst/>
              <a:cxnLst/>
              <a:rect l="l" t="t" r="r" b="b"/>
              <a:pathLst>
                <a:path w="34919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8" y="34921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4" name="Google Shape;6824;p44"/>
            <p:cNvSpPr/>
            <p:nvPr/>
          </p:nvSpPr>
          <p:spPr>
            <a:xfrm>
              <a:off x="5119025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0" y="34921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5" name="Google Shape;6825;p44"/>
            <p:cNvSpPr/>
            <p:nvPr/>
          </p:nvSpPr>
          <p:spPr>
            <a:xfrm>
              <a:off x="5992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1" y="0"/>
                  </a:moveTo>
                  <a:lnTo>
                    <a:pt x="1" y="34921"/>
                  </a:lnTo>
                  <a:lnTo>
                    <a:pt x="34923" y="34921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6" name="Google Shape;6826;p44"/>
            <p:cNvSpPr/>
            <p:nvPr/>
          </p:nvSpPr>
          <p:spPr>
            <a:xfrm>
              <a:off x="1627000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7" name="Google Shape;6827;p44"/>
            <p:cNvSpPr/>
            <p:nvPr/>
          </p:nvSpPr>
          <p:spPr>
            <a:xfrm>
              <a:off x="2499969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9" y="34924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8" name="Google Shape;6828;p44"/>
            <p:cNvSpPr/>
            <p:nvPr/>
          </p:nvSpPr>
          <p:spPr>
            <a:xfrm>
              <a:off x="3372944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9" name="Google Shape;6829;p44"/>
            <p:cNvSpPr/>
            <p:nvPr/>
          </p:nvSpPr>
          <p:spPr>
            <a:xfrm>
              <a:off x="4246075" y="2857125"/>
              <a:ext cx="872975" cy="873125"/>
            </a:xfrm>
            <a:custGeom>
              <a:avLst/>
              <a:gdLst/>
              <a:ahLst/>
              <a:cxnLst/>
              <a:rect l="l" t="t" r="r" b="b"/>
              <a:pathLst>
                <a:path w="34919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8" y="34924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0" name="Google Shape;6830;p44"/>
            <p:cNvSpPr/>
            <p:nvPr/>
          </p:nvSpPr>
          <p:spPr>
            <a:xfrm>
              <a:off x="5119025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0" y="34924"/>
                  </a:lnTo>
                  <a:lnTo>
                    <a:pt x="3492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1" name="Google Shape;6831;p44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2" name="Google Shape;6832;p44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3" name="Google Shape;6833;p44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4" name="Google Shape;6834;p44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35" name="Google Shape;6835;p44"/>
          <p:cNvGrpSpPr/>
          <p:nvPr/>
        </p:nvGrpSpPr>
        <p:grpSpPr>
          <a:xfrm>
            <a:off x="8365321" y="154008"/>
            <a:ext cx="264001" cy="226285"/>
            <a:chOff x="753950" y="238125"/>
            <a:chExt cx="6111125" cy="5238075"/>
          </a:xfrm>
        </p:grpSpPr>
        <p:sp>
          <p:nvSpPr>
            <p:cNvPr id="6836" name="Google Shape;6836;p44"/>
            <p:cNvSpPr/>
            <p:nvPr/>
          </p:nvSpPr>
          <p:spPr>
            <a:xfrm>
              <a:off x="1627000" y="238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2" y="34922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7" name="Google Shape;6837;p44"/>
            <p:cNvSpPr/>
            <p:nvPr/>
          </p:nvSpPr>
          <p:spPr>
            <a:xfrm>
              <a:off x="2500050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9" y="34922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8" name="Google Shape;6838;p44"/>
            <p:cNvSpPr/>
            <p:nvPr/>
          </p:nvSpPr>
          <p:spPr>
            <a:xfrm>
              <a:off x="4246075" y="238125"/>
              <a:ext cx="872975" cy="873075"/>
            </a:xfrm>
            <a:custGeom>
              <a:avLst/>
              <a:gdLst/>
              <a:ahLst/>
              <a:cxnLst/>
              <a:rect l="l" t="t" r="r" b="b"/>
              <a:pathLst>
                <a:path w="34919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8" y="34922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9" name="Google Shape;6839;p44"/>
            <p:cNvSpPr/>
            <p:nvPr/>
          </p:nvSpPr>
          <p:spPr>
            <a:xfrm>
              <a:off x="5119025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0" y="34922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0" name="Google Shape;6840;p44"/>
            <p:cNvSpPr/>
            <p:nvPr/>
          </p:nvSpPr>
          <p:spPr>
            <a:xfrm>
              <a:off x="75395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1" name="Google Shape;6841;p44"/>
            <p:cNvSpPr/>
            <p:nvPr/>
          </p:nvSpPr>
          <p:spPr>
            <a:xfrm>
              <a:off x="1627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2" name="Google Shape;6842;p44"/>
            <p:cNvSpPr/>
            <p:nvPr/>
          </p:nvSpPr>
          <p:spPr>
            <a:xfrm>
              <a:off x="2500050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9" y="34917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3" name="Google Shape;6843;p44"/>
            <p:cNvSpPr/>
            <p:nvPr/>
          </p:nvSpPr>
          <p:spPr>
            <a:xfrm>
              <a:off x="3372944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4" name="Google Shape;6844;p44"/>
            <p:cNvSpPr/>
            <p:nvPr/>
          </p:nvSpPr>
          <p:spPr>
            <a:xfrm>
              <a:off x="4245994" y="1111175"/>
              <a:ext cx="872975" cy="872925"/>
            </a:xfrm>
            <a:custGeom>
              <a:avLst/>
              <a:gdLst/>
              <a:ahLst/>
              <a:cxnLst/>
              <a:rect l="l" t="t" r="r" b="b"/>
              <a:pathLst>
                <a:path w="34919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8" y="34917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5" name="Google Shape;6845;p44"/>
            <p:cNvSpPr/>
            <p:nvPr/>
          </p:nvSpPr>
          <p:spPr>
            <a:xfrm>
              <a:off x="5119025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0" y="34917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6" name="Google Shape;6846;p44"/>
            <p:cNvSpPr/>
            <p:nvPr/>
          </p:nvSpPr>
          <p:spPr>
            <a:xfrm>
              <a:off x="5992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1" y="0"/>
                  </a:moveTo>
                  <a:lnTo>
                    <a:pt x="1" y="34917"/>
                  </a:lnTo>
                  <a:lnTo>
                    <a:pt x="34923" y="34917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7" name="Google Shape;6847;p44"/>
            <p:cNvSpPr/>
            <p:nvPr/>
          </p:nvSpPr>
          <p:spPr>
            <a:xfrm>
              <a:off x="75395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8" name="Google Shape;6848;p44"/>
            <p:cNvSpPr/>
            <p:nvPr/>
          </p:nvSpPr>
          <p:spPr>
            <a:xfrm>
              <a:off x="1627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9" name="Google Shape;6849;p44"/>
            <p:cNvSpPr/>
            <p:nvPr/>
          </p:nvSpPr>
          <p:spPr>
            <a:xfrm>
              <a:off x="2500050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9" y="34921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0" name="Google Shape;6850;p44"/>
            <p:cNvSpPr/>
            <p:nvPr/>
          </p:nvSpPr>
          <p:spPr>
            <a:xfrm>
              <a:off x="3372944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1" name="Google Shape;6851;p44"/>
            <p:cNvSpPr/>
            <p:nvPr/>
          </p:nvSpPr>
          <p:spPr>
            <a:xfrm>
              <a:off x="4245994" y="1984125"/>
              <a:ext cx="872975" cy="873025"/>
            </a:xfrm>
            <a:custGeom>
              <a:avLst/>
              <a:gdLst/>
              <a:ahLst/>
              <a:cxnLst/>
              <a:rect l="l" t="t" r="r" b="b"/>
              <a:pathLst>
                <a:path w="34919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8" y="34921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2" name="Google Shape;6852;p44"/>
            <p:cNvSpPr/>
            <p:nvPr/>
          </p:nvSpPr>
          <p:spPr>
            <a:xfrm>
              <a:off x="5119025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0" y="34921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3" name="Google Shape;6853;p44"/>
            <p:cNvSpPr/>
            <p:nvPr/>
          </p:nvSpPr>
          <p:spPr>
            <a:xfrm>
              <a:off x="5992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1" y="0"/>
                  </a:moveTo>
                  <a:lnTo>
                    <a:pt x="1" y="34921"/>
                  </a:lnTo>
                  <a:lnTo>
                    <a:pt x="34923" y="34921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4" name="Google Shape;6854;p44"/>
            <p:cNvSpPr/>
            <p:nvPr/>
          </p:nvSpPr>
          <p:spPr>
            <a:xfrm>
              <a:off x="1627000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5" name="Google Shape;6855;p44"/>
            <p:cNvSpPr/>
            <p:nvPr/>
          </p:nvSpPr>
          <p:spPr>
            <a:xfrm>
              <a:off x="2499969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9" y="34924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6" name="Google Shape;6856;p44"/>
            <p:cNvSpPr/>
            <p:nvPr/>
          </p:nvSpPr>
          <p:spPr>
            <a:xfrm>
              <a:off x="3372944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7" name="Google Shape;6857;p44"/>
            <p:cNvSpPr/>
            <p:nvPr/>
          </p:nvSpPr>
          <p:spPr>
            <a:xfrm>
              <a:off x="4246075" y="2857125"/>
              <a:ext cx="872975" cy="873125"/>
            </a:xfrm>
            <a:custGeom>
              <a:avLst/>
              <a:gdLst/>
              <a:ahLst/>
              <a:cxnLst/>
              <a:rect l="l" t="t" r="r" b="b"/>
              <a:pathLst>
                <a:path w="34919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8" y="34924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8" name="Google Shape;6858;p44"/>
            <p:cNvSpPr/>
            <p:nvPr/>
          </p:nvSpPr>
          <p:spPr>
            <a:xfrm>
              <a:off x="5119025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0" y="34924"/>
                  </a:lnTo>
                  <a:lnTo>
                    <a:pt x="3492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9" name="Google Shape;6859;p44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0" name="Google Shape;6860;p44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1" name="Google Shape;6861;p44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2" name="Google Shape;6862;p44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63" name="Google Shape;6863;p44"/>
          <p:cNvGrpSpPr/>
          <p:nvPr/>
        </p:nvGrpSpPr>
        <p:grpSpPr>
          <a:xfrm>
            <a:off x="8701401" y="154008"/>
            <a:ext cx="264001" cy="226285"/>
            <a:chOff x="753950" y="238125"/>
            <a:chExt cx="6111125" cy="5238075"/>
          </a:xfrm>
        </p:grpSpPr>
        <p:sp>
          <p:nvSpPr>
            <p:cNvPr id="6864" name="Google Shape;6864;p44"/>
            <p:cNvSpPr/>
            <p:nvPr/>
          </p:nvSpPr>
          <p:spPr>
            <a:xfrm>
              <a:off x="1627000" y="238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2" y="34922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5" name="Google Shape;6865;p44"/>
            <p:cNvSpPr/>
            <p:nvPr/>
          </p:nvSpPr>
          <p:spPr>
            <a:xfrm>
              <a:off x="2500050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9" y="34922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6" name="Google Shape;6866;p44"/>
            <p:cNvSpPr/>
            <p:nvPr/>
          </p:nvSpPr>
          <p:spPr>
            <a:xfrm>
              <a:off x="4246075" y="238125"/>
              <a:ext cx="872975" cy="873075"/>
            </a:xfrm>
            <a:custGeom>
              <a:avLst/>
              <a:gdLst/>
              <a:ahLst/>
              <a:cxnLst/>
              <a:rect l="l" t="t" r="r" b="b"/>
              <a:pathLst>
                <a:path w="34919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8" y="34922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7" name="Google Shape;6867;p44"/>
            <p:cNvSpPr/>
            <p:nvPr/>
          </p:nvSpPr>
          <p:spPr>
            <a:xfrm>
              <a:off x="5119025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0" y="34922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8" name="Google Shape;6868;p44"/>
            <p:cNvSpPr/>
            <p:nvPr/>
          </p:nvSpPr>
          <p:spPr>
            <a:xfrm>
              <a:off x="75395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9" name="Google Shape;6869;p44"/>
            <p:cNvSpPr/>
            <p:nvPr/>
          </p:nvSpPr>
          <p:spPr>
            <a:xfrm>
              <a:off x="1627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0" name="Google Shape;6870;p44"/>
            <p:cNvSpPr/>
            <p:nvPr/>
          </p:nvSpPr>
          <p:spPr>
            <a:xfrm>
              <a:off x="2500050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9" y="34917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1" name="Google Shape;6871;p44"/>
            <p:cNvSpPr/>
            <p:nvPr/>
          </p:nvSpPr>
          <p:spPr>
            <a:xfrm>
              <a:off x="3372944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2" name="Google Shape;6872;p44"/>
            <p:cNvSpPr/>
            <p:nvPr/>
          </p:nvSpPr>
          <p:spPr>
            <a:xfrm>
              <a:off x="4245994" y="1111175"/>
              <a:ext cx="872975" cy="872925"/>
            </a:xfrm>
            <a:custGeom>
              <a:avLst/>
              <a:gdLst/>
              <a:ahLst/>
              <a:cxnLst/>
              <a:rect l="l" t="t" r="r" b="b"/>
              <a:pathLst>
                <a:path w="34919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8" y="34917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3" name="Google Shape;6873;p44"/>
            <p:cNvSpPr/>
            <p:nvPr/>
          </p:nvSpPr>
          <p:spPr>
            <a:xfrm>
              <a:off x="5119025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0" y="34917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4" name="Google Shape;6874;p44"/>
            <p:cNvSpPr/>
            <p:nvPr/>
          </p:nvSpPr>
          <p:spPr>
            <a:xfrm>
              <a:off x="5992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1" y="0"/>
                  </a:moveTo>
                  <a:lnTo>
                    <a:pt x="1" y="34917"/>
                  </a:lnTo>
                  <a:lnTo>
                    <a:pt x="34923" y="34917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5" name="Google Shape;6875;p44"/>
            <p:cNvSpPr/>
            <p:nvPr/>
          </p:nvSpPr>
          <p:spPr>
            <a:xfrm>
              <a:off x="75395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6" name="Google Shape;6876;p44"/>
            <p:cNvSpPr/>
            <p:nvPr/>
          </p:nvSpPr>
          <p:spPr>
            <a:xfrm>
              <a:off x="1627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7" name="Google Shape;6877;p44"/>
            <p:cNvSpPr/>
            <p:nvPr/>
          </p:nvSpPr>
          <p:spPr>
            <a:xfrm>
              <a:off x="2500050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9" y="34921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8" name="Google Shape;6878;p44"/>
            <p:cNvSpPr/>
            <p:nvPr/>
          </p:nvSpPr>
          <p:spPr>
            <a:xfrm>
              <a:off x="3372944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9" name="Google Shape;6879;p44"/>
            <p:cNvSpPr/>
            <p:nvPr/>
          </p:nvSpPr>
          <p:spPr>
            <a:xfrm>
              <a:off x="4245994" y="1984125"/>
              <a:ext cx="872975" cy="873025"/>
            </a:xfrm>
            <a:custGeom>
              <a:avLst/>
              <a:gdLst/>
              <a:ahLst/>
              <a:cxnLst/>
              <a:rect l="l" t="t" r="r" b="b"/>
              <a:pathLst>
                <a:path w="34919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8" y="34921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0" name="Google Shape;6880;p44"/>
            <p:cNvSpPr/>
            <p:nvPr/>
          </p:nvSpPr>
          <p:spPr>
            <a:xfrm>
              <a:off x="5119025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0" y="34921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1" name="Google Shape;6881;p44"/>
            <p:cNvSpPr/>
            <p:nvPr/>
          </p:nvSpPr>
          <p:spPr>
            <a:xfrm>
              <a:off x="5992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1" y="0"/>
                  </a:moveTo>
                  <a:lnTo>
                    <a:pt x="1" y="34921"/>
                  </a:lnTo>
                  <a:lnTo>
                    <a:pt x="34923" y="34921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2" name="Google Shape;6882;p44"/>
            <p:cNvSpPr/>
            <p:nvPr/>
          </p:nvSpPr>
          <p:spPr>
            <a:xfrm>
              <a:off x="1627000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3" name="Google Shape;6883;p44"/>
            <p:cNvSpPr/>
            <p:nvPr/>
          </p:nvSpPr>
          <p:spPr>
            <a:xfrm>
              <a:off x="2499969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9" y="34924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4" name="Google Shape;6884;p44"/>
            <p:cNvSpPr/>
            <p:nvPr/>
          </p:nvSpPr>
          <p:spPr>
            <a:xfrm>
              <a:off x="3372944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5" name="Google Shape;6885;p44"/>
            <p:cNvSpPr/>
            <p:nvPr/>
          </p:nvSpPr>
          <p:spPr>
            <a:xfrm>
              <a:off x="4246075" y="2857125"/>
              <a:ext cx="872975" cy="873125"/>
            </a:xfrm>
            <a:custGeom>
              <a:avLst/>
              <a:gdLst/>
              <a:ahLst/>
              <a:cxnLst/>
              <a:rect l="l" t="t" r="r" b="b"/>
              <a:pathLst>
                <a:path w="34919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8" y="34924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6" name="Google Shape;6886;p44"/>
            <p:cNvSpPr/>
            <p:nvPr/>
          </p:nvSpPr>
          <p:spPr>
            <a:xfrm>
              <a:off x="5119025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0" y="34924"/>
                  </a:lnTo>
                  <a:lnTo>
                    <a:pt x="3492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7" name="Google Shape;6887;p44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8" name="Google Shape;6888;p44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9" name="Google Shape;6889;p44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0" name="Google Shape;6890;p44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6891" name="Google Shape;6891;p44">
            <a:hlinkClick r:id="rId3" action="ppaction://hlinksldjump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91664" y="567377"/>
            <a:ext cx="283464" cy="172844"/>
          </a:xfrm>
          <a:prstGeom prst="rect">
            <a:avLst/>
          </a:prstGeom>
          <a:noFill/>
          <a:ln>
            <a:noFill/>
          </a:ln>
        </p:spPr>
      </p:pic>
      <p:pic>
        <p:nvPicPr>
          <p:cNvPr id="6892" name="Google Shape;6892;p44">
            <a:hlinkClick r:id="rId5" action="ppaction://hlinksldjump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383025" y="539500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93" name="Google Shape;6893;p44">
            <a:hlinkClick r:id="rId7" action="ppaction://hlinksldjump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8029239" y="567377"/>
            <a:ext cx="283464" cy="1728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67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67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26" name="Google Shape;6926;p47"/>
          <p:cNvGrpSpPr/>
          <p:nvPr/>
        </p:nvGrpSpPr>
        <p:grpSpPr>
          <a:xfrm rot="-5400000">
            <a:off x="2137596" y="535371"/>
            <a:ext cx="242781" cy="161857"/>
            <a:chOff x="2500050" y="3730175"/>
            <a:chExt cx="2619000" cy="1746025"/>
          </a:xfrm>
        </p:grpSpPr>
        <p:sp>
          <p:nvSpPr>
            <p:cNvPr id="6927" name="Google Shape;6927;p47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8" name="Google Shape;6928;p47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9" name="Google Shape;6929;p47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0" name="Google Shape;6930;p47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31" name="Google Shape;6931;p47"/>
          <p:cNvGrpSpPr/>
          <p:nvPr/>
        </p:nvGrpSpPr>
        <p:grpSpPr>
          <a:xfrm rot="5400000">
            <a:off x="6763621" y="535371"/>
            <a:ext cx="242781" cy="161857"/>
            <a:chOff x="2500050" y="3730175"/>
            <a:chExt cx="2619000" cy="1746025"/>
          </a:xfrm>
        </p:grpSpPr>
        <p:sp>
          <p:nvSpPr>
            <p:cNvPr id="6932" name="Google Shape;6932;p47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3" name="Google Shape;6933;p47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4" name="Google Shape;6934;p47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5" name="Google Shape;6935;p47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7" name="Kép 6">
            <a:extLst>
              <a:ext uri="{FF2B5EF4-FFF2-40B4-BE49-F238E27FC236}">
                <a16:creationId xmlns:a16="http://schemas.microsoft.com/office/drawing/2014/main" id="{7CA835F3-DBAA-AE64-81E3-99BED52828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2766" y="0"/>
            <a:ext cx="4501647" cy="5143500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6787B126-F708-23CB-4D21-209D1E3C66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7711" y="1832229"/>
            <a:ext cx="3332743" cy="3234722"/>
          </a:xfrm>
          <a:prstGeom prst="rect">
            <a:avLst/>
          </a:prstGeom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39210442-F415-BD1F-EC77-37D4BA54DD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51185" y="103250"/>
            <a:ext cx="3905795" cy="164805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1" name="Google Shape;7141;p51"/>
          <p:cNvSpPr txBox="1">
            <a:spLocks noGrp="1"/>
          </p:cNvSpPr>
          <p:nvPr>
            <p:ph type="title"/>
          </p:nvPr>
        </p:nvSpPr>
        <p:spPr>
          <a:xfrm>
            <a:off x="540689" y="453224"/>
            <a:ext cx="7911547" cy="313281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8000" dirty="0"/>
              <a:t>Köszönöm a figyelmet</a:t>
            </a:r>
            <a:r>
              <a:rPr lang="en" sz="8000" dirty="0"/>
              <a:t>!</a:t>
            </a:r>
            <a:endParaRPr sz="8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0" name="Google Shape;5600;p31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grpSp>
        <p:nvGrpSpPr>
          <p:cNvPr id="5601" name="Google Shape;5601;p31"/>
          <p:cNvGrpSpPr/>
          <p:nvPr/>
        </p:nvGrpSpPr>
        <p:grpSpPr>
          <a:xfrm rot="-5400000">
            <a:off x="2137596" y="535371"/>
            <a:ext cx="242781" cy="161857"/>
            <a:chOff x="2500050" y="3730175"/>
            <a:chExt cx="2619000" cy="1746025"/>
          </a:xfrm>
        </p:grpSpPr>
        <p:sp>
          <p:nvSpPr>
            <p:cNvPr id="5602" name="Google Shape;5602;p31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3" name="Google Shape;5603;p31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4" name="Google Shape;5604;p31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5" name="Google Shape;5605;p31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06" name="Google Shape;5606;p31"/>
          <p:cNvGrpSpPr/>
          <p:nvPr/>
        </p:nvGrpSpPr>
        <p:grpSpPr>
          <a:xfrm rot="5400000">
            <a:off x="6763621" y="535371"/>
            <a:ext cx="242781" cy="161857"/>
            <a:chOff x="2500050" y="3730175"/>
            <a:chExt cx="2619000" cy="1746025"/>
          </a:xfrm>
        </p:grpSpPr>
        <p:sp>
          <p:nvSpPr>
            <p:cNvPr id="5607" name="Google Shape;5607;p31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8" name="Google Shape;5608;p31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9" name="Google Shape;5609;p31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0" name="Google Shape;5610;p31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11" name="Google Shape;5611;p31">
            <a:hlinkClick r:id="rId3" action="ppaction://hlinksldjump"/>
          </p:cNvPr>
          <p:cNvSpPr txBox="1">
            <a:spLocks noGrp="1"/>
          </p:cNvSpPr>
          <p:nvPr>
            <p:ph type="title" idx="2"/>
          </p:nvPr>
        </p:nvSpPr>
        <p:spPr>
          <a:xfrm>
            <a:off x="1148450" y="1397525"/>
            <a:ext cx="3088800" cy="39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A Játékról</a:t>
            </a:r>
            <a:endParaRPr dirty="0"/>
          </a:p>
        </p:txBody>
      </p:sp>
      <p:sp>
        <p:nvSpPr>
          <p:cNvPr id="5612" name="Google Shape;5612;p31"/>
          <p:cNvSpPr txBox="1">
            <a:spLocks noGrp="1"/>
          </p:cNvSpPr>
          <p:nvPr>
            <p:ph type="subTitle" idx="1"/>
          </p:nvPr>
        </p:nvSpPr>
        <p:spPr>
          <a:xfrm>
            <a:off x="1148450" y="1657334"/>
            <a:ext cx="3088800" cy="39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Rövid leírás</a:t>
            </a:r>
            <a:endParaRPr dirty="0"/>
          </a:p>
        </p:txBody>
      </p:sp>
      <p:sp>
        <p:nvSpPr>
          <p:cNvPr id="5613" name="Google Shape;5613;p31">
            <a:hlinkClick r:id="rId4" action="ppaction://hlinksldjump"/>
          </p:cNvPr>
          <p:cNvSpPr txBox="1">
            <a:spLocks noGrp="1"/>
          </p:cNvSpPr>
          <p:nvPr>
            <p:ph type="title" idx="3"/>
          </p:nvPr>
        </p:nvSpPr>
        <p:spPr>
          <a:xfrm>
            <a:off x="1148450" y="2569096"/>
            <a:ext cx="3088800" cy="39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Miért Jó?</a:t>
            </a:r>
            <a:endParaRPr dirty="0"/>
          </a:p>
        </p:txBody>
      </p:sp>
      <p:sp>
        <p:nvSpPr>
          <p:cNvPr id="5614" name="Google Shape;5614;p31"/>
          <p:cNvSpPr txBox="1">
            <a:spLocks noGrp="1"/>
          </p:cNvSpPr>
          <p:nvPr>
            <p:ph type="subTitle" idx="4"/>
          </p:nvPr>
        </p:nvSpPr>
        <p:spPr>
          <a:xfrm>
            <a:off x="1148450" y="2828905"/>
            <a:ext cx="3088800" cy="39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u-HU" dirty="0"/>
              <a:t>Ötletek </a:t>
            </a:r>
            <a:r>
              <a:rPr lang="hu-HU" dirty="0" err="1"/>
              <a:t>stb</a:t>
            </a:r>
            <a:r>
              <a:rPr lang="hu-HU" dirty="0"/>
              <a:t>…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615" name="Google Shape;5615;p31">
            <a:hlinkClick r:id="rId5" action="ppaction://hlinksldjump"/>
          </p:cNvPr>
          <p:cNvSpPr txBox="1">
            <a:spLocks noGrp="1"/>
          </p:cNvSpPr>
          <p:nvPr>
            <p:ph type="title" idx="5"/>
          </p:nvPr>
        </p:nvSpPr>
        <p:spPr>
          <a:xfrm>
            <a:off x="1148450" y="3740666"/>
            <a:ext cx="3088800" cy="39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Köszönet</a:t>
            </a:r>
            <a:endParaRPr dirty="0"/>
          </a:p>
        </p:txBody>
      </p:sp>
      <p:sp>
        <p:nvSpPr>
          <p:cNvPr id="5617" name="Google Shape;5617;p31">
            <a:hlinkClick r:id="rId6" action="ppaction://hlinksldjump"/>
          </p:cNvPr>
          <p:cNvSpPr txBox="1">
            <a:spLocks noGrp="1"/>
          </p:cNvSpPr>
          <p:nvPr>
            <p:ph type="title" idx="7"/>
          </p:nvPr>
        </p:nvSpPr>
        <p:spPr>
          <a:xfrm>
            <a:off x="4906750" y="1397525"/>
            <a:ext cx="3088800" cy="39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Pár kép</a:t>
            </a:r>
            <a:endParaRPr dirty="0"/>
          </a:p>
        </p:txBody>
      </p:sp>
      <p:sp>
        <p:nvSpPr>
          <p:cNvPr id="5618" name="Google Shape;5618;p31"/>
          <p:cNvSpPr txBox="1">
            <a:spLocks noGrp="1"/>
          </p:cNvSpPr>
          <p:nvPr>
            <p:ph type="subTitle" idx="8"/>
          </p:nvPr>
        </p:nvSpPr>
        <p:spPr>
          <a:xfrm>
            <a:off x="4906750" y="1657338"/>
            <a:ext cx="3088800" cy="39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u-HU" dirty="0"/>
              <a:t>Gameplay Képek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5619" name="Google Shape;5619;p31">
            <a:hlinkClick r:id="" action="ppaction://noaction"/>
          </p:cNvPr>
          <p:cNvSpPr txBox="1">
            <a:spLocks noGrp="1"/>
          </p:cNvSpPr>
          <p:nvPr>
            <p:ph type="title" idx="9"/>
          </p:nvPr>
        </p:nvSpPr>
        <p:spPr>
          <a:xfrm>
            <a:off x="4906750" y="2569107"/>
            <a:ext cx="3088800" cy="39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Kivitelezés</a:t>
            </a:r>
            <a:endParaRPr dirty="0"/>
          </a:p>
        </p:txBody>
      </p:sp>
      <p:sp>
        <p:nvSpPr>
          <p:cNvPr id="5620" name="Google Shape;5620;p31"/>
          <p:cNvSpPr txBox="1">
            <a:spLocks noGrp="1"/>
          </p:cNvSpPr>
          <p:nvPr>
            <p:ph type="subTitle" idx="13"/>
          </p:nvPr>
        </p:nvSpPr>
        <p:spPr>
          <a:xfrm>
            <a:off x="4906750" y="2828920"/>
            <a:ext cx="3088800" cy="39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u-HU" dirty="0"/>
              <a:t>Hogyan működik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6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56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/>
                                        <p:tgtEl>
                                          <p:spTgt spid="56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/>
                                        <p:tgtEl>
                                          <p:spTgt spid="56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/>
                                        <p:tgtEl>
                                          <p:spTgt spid="56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/>
                                        <p:tgtEl>
                                          <p:spTgt spid="56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/>
                                        <p:tgtEl>
                                          <p:spTgt spid="56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1000"/>
                                        <p:tgtEl>
                                          <p:spTgt spid="56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/>
                                        <p:tgtEl>
                                          <p:spTgt spid="56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5" name="Google Shape;5625;p32"/>
          <p:cNvSpPr txBox="1">
            <a:spLocks noGrp="1"/>
          </p:cNvSpPr>
          <p:nvPr>
            <p:ph type="title" idx="2"/>
          </p:nvPr>
        </p:nvSpPr>
        <p:spPr>
          <a:xfrm>
            <a:off x="311700" y="1106125"/>
            <a:ext cx="8520600" cy="71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5626" name="Google Shape;5626;p32"/>
          <p:cNvSpPr txBox="1">
            <a:spLocks noGrp="1"/>
          </p:cNvSpPr>
          <p:nvPr>
            <p:ph type="title"/>
          </p:nvPr>
        </p:nvSpPr>
        <p:spPr>
          <a:xfrm>
            <a:off x="1334700" y="1601125"/>
            <a:ext cx="6474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A Játékról</a:t>
            </a:r>
            <a:endParaRPr dirty="0"/>
          </a:p>
        </p:txBody>
      </p:sp>
      <p:grpSp>
        <p:nvGrpSpPr>
          <p:cNvPr id="5628" name="Google Shape;5628;p32"/>
          <p:cNvGrpSpPr/>
          <p:nvPr/>
        </p:nvGrpSpPr>
        <p:grpSpPr>
          <a:xfrm>
            <a:off x="8029241" y="154008"/>
            <a:ext cx="264001" cy="226285"/>
            <a:chOff x="753950" y="238125"/>
            <a:chExt cx="6111125" cy="5238075"/>
          </a:xfrm>
        </p:grpSpPr>
        <p:sp>
          <p:nvSpPr>
            <p:cNvPr id="5629" name="Google Shape;5629;p32"/>
            <p:cNvSpPr/>
            <p:nvPr/>
          </p:nvSpPr>
          <p:spPr>
            <a:xfrm>
              <a:off x="1627000" y="238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2" y="34922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0" name="Google Shape;5630;p32"/>
            <p:cNvSpPr/>
            <p:nvPr/>
          </p:nvSpPr>
          <p:spPr>
            <a:xfrm>
              <a:off x="2500050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9" y="34922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1" name="Google Shape;5631;p32"/>
            <p:cNvSpPr/>
            <p:nvPr/>
          </p:nvSpPr>
          <p:spPr>
            <a:xfrm>
              <a:off x="4246075" y="238125"/>
              <a:ext cx="872975" cy="873075"/>
            </a:xfrm>
            <a:custGeom>
              <a:avLst/>
              <a:gdLst/>
              <a:ahLst/>
              <a:cxnLst/>
              <a:rect l="l" t="t" r="r" b="b"/>
              <a:pathLst>
                <a:path w="34919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8" y="34922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2" name="Google Shape;5632;p32"/>
            <p:cNvSpPr/>
            <p:nvPr/>
          </p:nvSpPr>
          <p:spPr>
            <a:xfrm>
              <a:off x="5119025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0" y="34922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3" name="Google Shape;5633;p32"/>
            <p:cNvSpPr/>
            <p:nvPr/>
          </p:nvSpPr>
          <p:spPr>
            <a:xfrm>
              <a:off x="75395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4" name="Google Shape;5634;p32"/>
            <p:cNvSpPr/>
            <p:nvPr/>
          </p:nvSpPr>
          <p:spPr>
            <a:xfrm>
              <a:off x="1627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5" name="Google Shape;5635;p32"/>
            <p:cNvSpPr/>
            <p:nvPr/>
          </p:nvSpPr>
          <p:spPr>
            <a:xfrm>
              <a:off x="2500050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9" y="34917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6" name="Google Shape;5636;p32"/>
            <p:cNvSpPr/>
            <p:nvPr/>
          </p:nvSpPr>
          <p:spPr>
            <a:xfrm>
              <a:off x="3372944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7" name="Google Shape;5637;p32"/>
            <p:cNvSpPr/>
            <p:nvPr/>
          </p:nvSpPr>
          <p:spPr>
            <a:xfrm>
              <a:off x="4245994" y="1111175"/>
              <a:ext cx="872975" cy="872925"/>
            </a:xfrm>
            <a:custGeom>
              <a:avLst/>
              <a:gdLst/>
              <a:ahLst/>
              <a:cxnLst/>
              <a:rect l="l" t="t" r="r" b="b"/>
              <a:pathLst>
                <a:path w="34919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8" y="34917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8" name="Google Shape;5638;p32"/>
            <p:cNvSpPr/>
            <p:nvPr/>
          </p:nvSpPr>
          <p:spPr>
            <a:xfrm>
              <a:off x="5119025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0" y="34917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9" name="Google Shape;5639;p32"/>
            <p:cNvSpPr/>
            <p:nvPr/>
          </p:nvSpPr>
          <p:spPr>
            <a:xfrm>
              <a:off x="5992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1" y="0"/>
                  </a:moveTo>
                  <a:lnTo>
                    <a:pt x="1" y="34917"/>
                  </a:lnTo>
                  <a:lnTo>
                    <a:pt x="34923" y="34917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0" name="Google Shape;5640;p32"/>
            <p:cNvSpPr/>
            <p:nvPr/>
          </p:nvSpPr>
          <p:spPr>
            <a:xfrm>
              <a:off x="75395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1" name="Google Shape;5641;p32"/>
            <p:cNvSpPr/>
            <p:nvPr/>
          </p:nvSpPr>
          <p:spPr>
            <a:xfrm>
              <a:off x="1627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2" name="Google Shape;5642;p32"/>
            <p:cNvSpPr/>
            <p:nvPr/>
          </p:nvSpPr>
          <p:spPr>
            <a:xfrm>
              <a:off x="2500050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9" y="34921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3" name="Google Shape;5643;p32"/>
            <p:cNvSpPr/>
            <p:nvPr/>
          </p:nvSpPr>
          <p:spPr>
            <a:xfrm>
              <a:off x="3372944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4" name="Google Shape;5644;p32"/>
            <p:cNvSpPr/>
            <p:nvPr/>
          </p:nvSpPr>
          <p:spPr>
            <a:xfrm>
              <a:off x="4245994" y="1984125"/>
              <a:ext cx="872975" cy="873025"/>
            </a:xfrm>
            <a:custGeom>
              <a:avLst/>
              <a:gdLst/>
              <a:ahLst/>
              <a:cxnLst/>
              <a:rect l="l" t="t" r="r" b="b"/>
              <a:pathLst>
                <a:path w="34919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8" y="34921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5" name="Google Shape;5645;p32"/>
            <p:cNvSpPr/>
            <p:nvPr/>
          </p:nvSpPr>
          <p:spPr>
            <a:xfrm>
              <a:off x="5119025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0" y="34921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6" name="Google Shape;5646;p32"/>
            <p:cNvSpPr/>
            <p:nvPr/>
          </p:nvSpPr>
          <p:spPr>
            <a:xfrm>
              <a:off x="5992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1" y="0"/>
                  </a:moveTo>
                  <a:lnTo>
                    <a:pt x="1" y="34921"/>
                  </a:lnTo>
                  <a:lnTo>
                    <a:pt x="34923" y="34921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7" name="Google Shape;5647;p32"/>
            <p:cNvSpPr/>
            <p:nvPr/>
          </p:nvSpPr>
          <p:spPr>
            <a:xfrm>
              <a:off x="1627000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8" name="Google Shape;5648;p32"/>
            <p:cNvSpPr/>
            <p:nvPr/>
          </p:nvSpPr>
          <p:spPr>
            <a:xfrm>
              <a:off x="2499969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9" y="34924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9" name="Google Shape;5649;p32"/>
            <p:cNvSpPr/>
            <p:nvPr/>
          </p:nvSpPr>
          <p:spPr>
            <a:xfrm>
              <a:off x="3372944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0" name="Google Shape;5650;p32"/>
            <p:cNvSpPr/>
            <p:nvPr/>
          </p:nvSpPr>
          <p:spPr>
            <a:xfrm>
              <a:off x="4246075" y="2857125"/>
              <a:ext cx="872975" cy="873125"/>
            </a:xfrm>
            <a:custGeom>
              <a:avLst/>
              <a:gdLst/>
              <a:ahLst/>
              <a:cxnLst/>
              <a:rect l="l" t="t" r="r" b="b"/>
              <a:pathLst>
                <a:path w="34919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8" y="34924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1" name="Google Shape;5651;p32"/>
            <p:cNvSpPr/>
            <p:nvPr/>
          </p:nvSpPr>
          <p:spPr>
            <a:xfrm>
              <a:off x="5119025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0" y="34924"/>
                  </a:lnTo>
                  <a:lnTo>
                    <a:pt x="3492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2" name="Google Shape;5652;p32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3" name="Google Shape;5653;p32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4" name="Google Shape;5654;p32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5" name="Google Shape;5655;p32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56" name="Google Shape;5656;p32"/>
          <p:cNvGrpSpPr/>
          <p:nvPr/>
        </p:nvGrpSpPr>
        <p:grpSpPr>
          <a:xfrm>
            <a:off x="8365321" y="154008"/>
            <a:ext cx="264001" cy="226285"/>
            <a:chOff x="753950" y="238125"/>
            <a:chExt cx="6111125" cy="5238075"/>
          </a:xfrm>
        </p:grpSpPr>
        <p:sp>
          <p:nvSpPr>
            <p:cNvPr id="5657" name="Google Shape;5657;p32"/>
            <p:cNvSpPr/>
            <p:nvPr/>
          </p:nvSpPr>
          <p:spPr>
            <a:xfrm>
              <a:off x="1627000" y="238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2" y="34922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8" name="Google Shape;5658;p32"/>
            <p:cNvSpPr/>
            <p:nvPr/>
          </p:nvSpPr>
          <p:spPr>
            <a:xfrm>
              <a:off x="2500050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9" y="34922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9" name="Google Shape;5659;p32"/>
            <p:cNvSpPr/>
            <p:nvPr/>
          </p:nvSpPr>
          <p:spPr>
            <a:xfrm>
              <a:off x="4246075" y="238125"/>
              <a:ext cx="872975" cy="873075"/>
            </a:xfrm>
            <a:custGeom>
              <a:avLst/>
              <a:gdLst/>
              <a:ahLst/>
              <a:cxnLst/>
              <a:rect l="l" t="t" r="r" b="b"/>
              <a:pathLst>
                <a:path w="34919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8" y="34922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0" name="Google Shape;5660;p32"/>
            <p:cNvSpPr/>
            <p:nvPr/>
          </p:nvSpPr>
          <p:spPr>
            <a:xfrm>
              <a:off x="5119025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0" y="34922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1" name="Google Shape;5661;p32"/>
            <p:cNvSpPr/>
            <p:nvPr/>
          </p:nvSpPr>
          <p:spPr>
            <a:xfrm>
              <a:off x="75395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2" name="Google Shape;5662;p32"/>
            <p:cNvSpPr/>
            <p:nvPr/>
          </p:nvSpPr>
          <p:spPr>
            <a:xfrm>
              <a:off x="1627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3" name="Google Shape;5663;p32"/>
            <p:cNvSpPr/>
            <p:nvPr/>
          </p:nvSpPr>
          <p:spPr>
            <a:xfrm>
              <a:off x="2500050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9" y="34917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4" name="Google Shape;5664;p32"/>
            <p:cNvSpPr/>
            <p:nvPr/>
          </p:nvSpPr>
          <p:spPr>
            <a:xfrm>
              <a:off x="3372944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5" name="Google Shape;5665;p32"/>
            <p:cNvSpPr/>
            <p:nvPr/>
          </p:nvSpPr>
          <p:spPr>
            <a:xfrm>
              <a:off x="4245994" y="1111175"/>
              <a:ext cx="872975" cy="872925"/>
            </a:xfrm>
            <a:custGeom>
              <a:avLst/>
              <a:gdLst/>
              <a:ahLst/>
              <a:cxnLst/>
              <a:rect l="l" t="t" r="r" b="b"/>
              <a:pathLst>
                <a:path w="34919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8" y="34917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6" name="Google Shape;5666;p32"/>
            <p:cNvSpPr/>
            <p:nvPr/>
          </p:nvSpPr>
          <p:spPr>
            <a:xfrm>
              <a:off x="5119025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0" y="34917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7" name="Google Shape;5667;p32"/>
            <p:cNvSpPr/>
            <p:nvPr/>
          </p:nvSpPr>
          <p:spPr>
            <a:xfrm>
              <a:off x="5992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1" y="0"/>
                  </a:moveTo>
                  <a:lnTo>
                    <a:pt x="1" y="34917"/>
                  </a:lnTo>
                  <a:lnTo>
                    <a:pt x="34923" y="34917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8" name="Google Shape;5668;p32"/>
            <p:cNvSpPr/>
            <p:nvPr/>
          </p:nvSpPr>
          <p:spPr>
            <a:xfrm>
              <a:off x="75395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9" name="Google Shape;5669;p32"/>
            <p:cNvSpPr/>
            <p:nvPr/>
          </p:nvSpPr>
          <p:spPr>
            <a:xfrm>
              <a:off x="1627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0" name="Google Shape;5670;p32"/>
            <p:cNvSpPr/>
            <p:nvPr/>
          </p:nvSpPr>
          <p:spPr>
            <a:xfrm>
              <a:off x="2500050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9" y="34921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1" name="Google Shape;5671;p32"/>
            <p:cNvSpPr/>
            <p:nvPr/>
          </p:nvSpPr>
          <p:spPr>
            <a:xfrm>
              <a:off x="3372944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2" name="Google Shape;5672;p32"/>
            <p:cNvSpPr/>
            <p:nvPr/>
          </p:nvSpPr>
          <p:spPr>
            <a:xfrm>
              <a:off x="4245994" y="1984125"/>
              <a:ext cx="872975" cy="873025"/>
            </a:xfrm>
            <a:custGeom>
              <a:avLst/>
              <a:gdLst/>
              <a:ahLst/>
              <a:cxnLst/>
              <a:rect l="l" t="t" r="r" b="b"/>
              <a:pathLst>
                <a:path w="34919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8" y="34921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3" name="Google Shape;5673;p32"/>
            <p:cNvSpPr/>
            <p:nvPr/>
          </p:nvSpPr>
          <p:spPr>
            <a:xfrm>
              <a:off x="5119025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0" y="34921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4" name="Google Shape;5674;p32"/>
            <p:cNvSpPr/>
            <p:nvPr/>
          </p:nvSpPr>
          <p:spPr>
            <a:xfrm>
              <a:off x="5992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1" y="0"/>
                  </a:moveTo>
                  <a:lnTo>
                    <a:pt x="1" y="34921"/>
                  </a:lnTo>
                  <a:lnTo>
                    <a:pt x="34923" y="34921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5" name="Google Shape;5675;p32"/>
            <p:cNvSpPr/>
            <p:nvPr/>
          </p:nvSpPr>
          <p:spPr>
            <a:xfrm>
              <a:off x="1627000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6" name="Google Shape;5676;p32"/>
            <p:cNvSpPr/>
            <p:nvPr/>
          </p:nvSpPr>
          <p:spPr>
            <a:xfrm>
              <a:off x="2499969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9" y="34924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7" name="Google Shape;5677;p32"/>
            <p:cNvSpPr/>
            <p:nvPr/>
          </p:nvSpPr>
          <p:spPr>
            <a:xfrm>
              <a:off x="3372944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8" name="Google Shape;5678;p32"/>
            <p:cNvSpPr/>
            <p:nvPr/>
          </p:nvSpPr>
          <p:spPr>
            <a:xfrm>
              <a:off x="4246075" y="2857125"/>
              <a:ext cx="872975" cy="873125"/>
            </a:xfrm>
            <a:custGeom>
              <a:avLst/>
              <a:gdLst/>
              <a:ahLst/>
              <a:cxnLst/>
              <a:rect l="l" t="t" r="r" b="b"/>
              <a:pathLst>
                <a:path w="34919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8" y="34924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9" name="Google Shape;5679;p32"/>
            <p:cNvSpPr/>
            <p:nvPr/>
          </p:nvSpPr>
          <p:spPr>
            <a:xfrm>
              <a:off x="5119025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0" y="34924"/>
                  </a:lnTo>
                  <a:lnTo>
                    <a:pt x="3492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0" name="Google Shape;5680;p32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1" name="Google Shape;5681;p32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2" name="Google Shape;5682;p32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3" name="Google Shape;5683;p32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84" name="Google Shape;5684;p32"/>
          <p:cNvGrpSpPr/>
          <p:nvPr/>
        </p:nvGrpSpPr>
        <p:grpSpPr>
          <a:xfrm>
            <a:off x="8701401" y="154008"/>
            <a:ext cx="264001" cy="226285"/>
            <a:chOff x="753950" y="238125"/>
            <a:chExt cx="6111125" cy="5238075"/>
          </a:xfrm>
        </p:grpSpPr>
        <p:sp>
          <p:nvSpPr>
            <p:cNvPr id="5685" name="Google Shape;5685;p32"/>
            <p:cNvSpPr/>
            <p:nvPr/>
          </p:nvSpPr>
          <p:spPr>
            <a:xfrm>
              <a:off x="1627000" y="238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2" y="34922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6" name="Google Shape;5686;p32"/>
            <p:cNvSpPr/>
            <p:nvPr/>
          </p:nvSpPr>
          <p:spPr>
            <a:xfrm>
              <a:off x="2500050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9" y="34922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7" name="Google Shape;5687;p32"/>
            <p:cNvSpPr/>
            <p:nvPr/>
          </p:nvSpPr>
          <p:spPr>
            <a:xfrm>
              <a:off x="4246075" y="238125"/>
              <a:ext cx="872975" cy="873075"/>
            </a:xfrm>
            <a:custGeom>
              <a:avLst/>
              <a:gdLst/>
              <a:ahLst/>
              <a:cxnLst/>
              <a:rect l="l" t="t" r="r" b="b"/>
              <a:pathLst>
                <a:path w="34919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8" y="34922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8" name="Google Shape;5688;p32"/>
            <p:cNvSpPr/>
            <p:nvPr/>
          </p:nvSpPr>
          <p:spPr>
            <a:xfrm>
              <a:off x="5119025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0" y="34922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9" name="Google Shape;5689;p32"/>
            <p:cNvSpPr/>
            <p:nvPr/>
          </p:nvSpPr>
          <p:spPr>
            <a:xfrm>
              <a:off x="75395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0" name="Google Shape;5690;p32"/>
            <p:cNvSpPr/>
            <p:nvPr/>
          </p:nvSpPr>
          <p:spPr>
            <a:xfrm>
              <a:off x="1627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1" name="Google Shape;5691;p32"/>
            <p:cNvSpPr/>
            <p:nvPr/>
          </p:nvSpPr>
          <p:spPr>
            <a:xfrm>
              <a:off x="2500050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9" y="34917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2" name="Google Shape;5692;p32"/>
            <p:cNvSpPr/>
            <p:nvPr/>
          </p:nvSpPr>
          <p:spPr>
            <a:xfrm>
              <a:off x="3372944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3" name="Google Shape;5693;p32"/>
            <p:cNvSpPr/>
            <p:nvPr/>
          </p:nvSpPr>
          <p:spPr>
            <a:xfrm>
              <a:off x="4245994" y="1111175"/>
              <a:ext cx="872975" cy="872925"/>
            </a:xfrm>
            <a:custGeom>
              <a:avLst/>
              <a:gdLst/>
              <a:ahLst/>
              <a:cxnLst/>
              <a:rect l="l" t="t" r="r" b="b"/>
              <a:pathLst>
                <a:path w="34919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8" y="34917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4" name="Google Shape;5694;p32"/>
            <p:cNvSpPr/>
            <p:nvPr/>
          </p:nvSpPr>
          <p:spPr>
            <a:xfrm>
              <a:off x="5119025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0" y="34917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5" name="Google Shape;5695;p32"/>
            <p:cNvSpPr/>
            <p:nvPr/>
          </p:nvSpPr>
          <p:spPr>
            <a:xfrm>
              <a:off x="5992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1" y="0"/>
                  </a:moveTo>
                  <a:lnTo>
                    <a:pt x="1" y="34917"/>
                  </a:lnTo>
                  <a:lnTo>
                    <a:pt x="34923" y="34917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6" name="Google Shape;5696;p32"/>
            <p:cNvSpPr/>
            <p:nvPr/>
          </p:nvSpPr>
          <p:spPr>
            <a:xfrm>
              <a:off x="75395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7" name="Google Shape;5697;p32"/>
            <p:cNvSpPr/>
            <p:nvPr/>
          </p:nvSpPr>
          <p:spPr>
            <a:xfrm>
              <a:off x="1627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8" name="Google Shape;5698;p32"/>
            <p:cNvSpPr/>
            <p:nvPr/>
          </p:nvSpPr>
          <p:spPr>
            <a:xfrm>
              <a:off x="2500050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9" y="34921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9" name="Google Shape;5699;p32"/>
            <p:cNvSpPr/>
            <p:nvPr/>
          </p:nvSpPr>
          <p:spPr>
            <a:xfrm>
              <a:off x="3372944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0" name="Google Shape;5700;p32"/>
            <p:cNvSpPr/>
            <p:nvPr/>
          </p:nvSpPr>
          <p:spPr>
            <a:xfrm>
              <a:off x="4245994" y="1984125"/>
              <a:ext cx="872975" cy="873025"/>
            </a:xfrm>
            <a:custGeom>
              <a:avLst/>
              <a:gdLst/>
              <a:ahLst/>
              <a:cxnLst/>
              <a:rect l="l" t="t" r="r" b="b"/>
              <a:pathLst>
                <a:path w="34919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8" y="34921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1" name="Google Shape;5701;p32"/>
            <p:cNvSpPr/>
            <p:nvPr/>
          </p:nvSpPr>
          <p:spPr>
            <a:xfrm>
              <a:off x="5119025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0" y="34921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2" name="Google Shape;5702;p32"/>
            <p:cNvSpPr/>
            <p:nvPr/>
          </p:nvSpPr>
          <p:spPr>
            <a:xfrm>
              <a:off x="5992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1" y="0"/>
                  </a:moveTo>
                  <a:lnTo>
                    <a:pt x="1" y="34921"/>
                  </a:lnTo>
                  <a:lnTo>
                    <a:pt x="34923" y="34921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3" name="Google Shape;5703;p32"/>
            <p:cNvSpPr/>
            <p:nvPr/>
          </p:nvSpPr>
          <p:spPr>
            <a:xfrm>
              <a:off x="1627000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4" name="Google Shape;5704;p32"/>
            <p:cNvSpPr/>
            <p:nvPr/>
          </p:nvSpPr>
          <p:spPr>
            <a:xfrm>
              <a:off x="2499969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9" y="34924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5" name="Google Shape;5705;p32"/>
            <p:cNvSpPr/>
            <p:nvPr/>
          </p:nvSpPr>
          <p:spPr>
            <a:xfrm>
              <a:off x="3372944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6" name="Google Shape;5706;p32"/>
            <p:cNvSpPr/>
            <p:nvPr/>
          </p:nvSpPr>
          <p:spPr>
            <a:xfrm>
              <a:off x="4246075" y="2857125"/>
              <a:ext cx="872975" cy="873125"/>
            </a:xfrm>
            <a:custGeom>
              <a:avLst/>
              <a:gdLst/>
              <a:ahLst/>
              <a:cxnLst/>
              <a:rect l="l" t="t" r="r" b="b"/>
              <a:pathLst>
                <a:path w="34919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8" y="34924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7" name="Google Shape;5707;p32"/>
            <p:cNvSpPr/>
            <p:nvPr/>
          </p:nvSpPr>
          <p:spPr>
            <a:xfrm>
              <a:off x="5119025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0" y="34924"/>
                  </a:lnTo>
                  <a:lnTo>
                    <a:pt x="3492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8" name="Google Shape;5708;p32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9" name="Google Shape;5709;p32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0" name="Google Shape;5710;p32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1" name="Google Shape;5711;p32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712" name="Google Shape;5712;p32">
            <a:hlinkClick r:id="rId3" action="ppaction://hlinksldjump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91664" y="567377"/>
            <a:ext cx="283464" cy="172844"/>
          </a:xfrm>
          <a:prstGeom prst="rect">
            <a:avLst/>
          </a:prstGeom>
          <a:noFill/>
          <a:ln>
            <a:noFill/>
          </a:ln>
        </p:spPr>
      </p:pic>
      <p:pic>
        <p:nvPicPr>
          <p:cNvPr id="5713" name="Google Shape;5713;p32">
            <a:hlinkClick r:id="rId5" action="ppaction://hlinksldjump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383025" y="539500"/>
            <a:ext cx="228600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Alcím 2">
            <a:extLst>
              <a:ext uri="{FF2B5EF4-FFF2-40B4-BE49-F238E27FC236}">
                <a16:creationId xmlns:a16="http://schemas.microsoft.com/office/drawing/2014/main" id="{14B434FA-7B64-1DD4-90DA-A981E8A323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8" name="Google Shape;5718;p33"/>
          <p:cNvSpPr/>
          <p:nvPr/>
        </p:nvSpPr>
        <p:spPr>
          <a:xfrm>
            <a:off x="1586100" y="1572200"/>
            <a:ext cx="5971800" cy="2815800"/>
          </a:xfrm>
          <a:prstGeom prst="rect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19" name="Google Shape;5719;p33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Rövid leírás</a:t>
            </a:r>
            <a:endParaRPr dirty="0"/>
          </a:p>
        </p:txBody>
      </p:sp>
      <p:sp>
        <p:nvSpPr>
          <p:cNvPr id="5720" name="Google Shape;5720;p33"/>
          <p:cNvSpPr txBox="1">
            <a:spLocks noGrp="1"/>
          </p:cNvSpPr>
          <p:nvPr>
            <p:ph type="body" idx="1"/>
          </p:nvPr>
        </p:nvSpPr>
        <p:spPr>
          <a:xfrm>
            <a:off x="3038700" y="1995800"/>
            <a:ext cx="3066600" cy="196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hu-HU" dirty="0"/>
              <a:t>Ha valaki nem ismerné:</a:t>
            </a: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hu-HU" dirty="0"/>
              <a:t>Egy madárral kell csövek avagy „akadályok”  között átrepülni.</a:t>
            </a: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hu-HU" dirty="0"/>
              <a:t>Fokozatosan nehezedik/gyorsul</a:t>
            </a: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hu-HU" dirty="0" err="1"/>
              <a:t>Highscore</a:t>
            </a:r>
            <a:r>
              <a:rPr lang="hu-HU" dirty="0"/>
              <a:t> </a:t>
            </a:r>
            <a:r>
              <a:rPr lang="hu-HU" dirty="0" err="1"/>
              <a:t>system</a:t>
            </a:r>
            <a:endParaRPr dirty="0"/>
          </a:p>
        </p:txBody>
      </p:sp>
      <p:grpSp>
        <p:nvGrpSpPr>
          <p:cNvPr id="5721" name="Google Shape;5721;p33"/>
          <p:cNvGrpSpPr/>
          <p:nvPr/>
        </p:nvGrpSpPr>
        <p:grpSpPr>
          <a:xfrm rot="-5400000">
            <a:off x="2137596" y="535371"/>
            <a:ext cx="242781" cy="161857"/>
            <a:chOff x="2500050" y="3730175"/>
            <a:chExt cx="2619000" cy="1746025"/>
          </a:xfrm>
        </p:grpSpPr>
        <p:sp>
          <p:nvSpPr>
            <p:cNvPr id="5722" name="Google Shape;5722;p33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3" name="Google Shape;5723;p33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4" name="Google Shape;5724;p33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5" name="Google Shape;5725;p33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26" name="Google Shape;5726;p33"/>
          <p:cNvGrpSpPr/>
          <p:nvPr/>
        </p:nvGrpSpPr>
        <p:grpSpPr>
          <a:xfrm rot="5400000">
            <a:off x="6763621" y="535371"/>
            <a:ext cx="242781" cy="161857"/>
            <a:chOff x="2500050" y="3730175"/>
            <a:chExt cx="2619000" cy="1746025"/>
          </a:xfrm>
        </p:grpSpPr>
        <p:sp>
          <p:nvSpPr>
            <p:cNvPr id="5727" name="Google Shape;5727;p33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8" name="Google Shape;5728;p33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9" name="Google Shape;5729;p33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0" name="Google Shape;5730;p33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31" name="Google Shape;5731;p33"/>
          <p:cNvSpPr/>
          <p:nvPr/>
        </p:nvSpPr>
        <p:spPr>
          <a:xfrm>
            <a:off x="1781725" y="1739125"/>
            <a:ext cx="162000" cy="1401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2" name="Google Shape;5732;p33"/>
          <p:cNvSpPr/>
          <p:nvPr/>
        </p:nvSpPr>
        <p:spPr>
          <a:xfrm rot="-3601102">
            <a:off x="7157040" y="4038806"/>
            <a:ext cx="162090" cy="140062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8" name="Google Shape;5718;p33"/>
          <p:cNvSpPr/>
          <p:nvPr/>
        </p:nvSpPr>
        <p:spPr>
          <a:xfrm>
            <a:off x="1586100" y="1572200"/>
            <a:ext cx="5971800" cy="2815800"/>
          </a:xfrm>
          <a:prstGeom prst="rect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19" name="Google Shape;5719;p33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Irányítás</a:t>
            </a:r>
            <a:endParaRPr dirty="0"/>
          </a:p>
        </p:txBody>
      </p:sp>
      <p:sp>
        <p:nvSpPr>
          <p:cNvPr id="5720" name="Google Shape;5720;p33"/>
          <p:cNvSpPr txBox="1">
            <a:spLocks noGrp="1"/>
          </p:cNvSpPr>
          <p:nvPr>
            <p:ph type="body" idx="1"/>
          </p:nvPr>
        </p:nvSpPr>
        <p:spPr>
          <a:xfrm>
            <a:off x="3038700" y="1995800"/>
            <a:ext cx="3066600" cy="196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hu-HU" dirty="0"/>
              <a:t>Felfelé repülés: „</a:t>
            </a:r>
            <a:r>
              <a:rPr lang="hu-HU" dirty="0" err="1"/>
              <a:t>space</a:t>
            </a:r>
            <a:r>
              <a:rPr lang="hu-HU" dirty="0"/>
              <a:t>”</a:t>
            </a: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hu-HU" dirty="0"/>
              <a:t>Game restart: „R”</a:t>
            </a: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grpSp>
        <p:nvGrpSpPr>
          <p:cNvPr id="5721" name="Google Shape;5721;p33"/>
          <p:cNvGrpSpPr/>
          <p:nvPr/>
        </p:nvGrpSpPr>
        <p:grpSpPr>
          <a:xfrm rot="-5400000">
            <a:off x="2137596" y="535371"/>
            <a:ext cx="242781" cy="161857"/>
            <a:chOff x="2500050" y="3730175"/>
            <a:chExt cx="2619000" cy="1746025"/>
          </a:xfrm>
        </p:grpSpPr>
        <p:sp>
          <p:nvSpPr>
            <p:cNvPr id="5722" name="Google Shape;5722;p33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3" name="Google Shape;5723;p33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4" name="Google Shape;5724;p33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5" name="Google Shape;5725;p33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26" name="Google Shape;5726;p33"/>
          <p:cNvGrpSpPr/>
          <p:nvPr/>
        </p:nvGrpSpPr>
        <p:grpSpPr>
          <a:xfrm rot="5400000">
            <a:off x="6763621" y="535371"/>
            <a:ext cx="242781" cy="161857"/>
            <a:chOff x="2500050" y="3730175"/>
            <a:chExt cx="2619000" cy="1746025"/>
          </a:xfrm>
        </p:grpSpPr>
        <p:sp>
          <p:nvSpPr>
            <p:cNvPr id="5727" name="Google Shape;5727;p33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8" name="Google Shape;5728;p33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9" name="Google Shape;5729;p33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0" name="Google Shape;5730;p33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31" name="Google Shape;5731;p33"/>
          <p:cNvSpPr/>
          <p:nvPr/>
        </p:nvSpPr>
        <p:spPr>
          <a:xfrm>
            <a:off x="1781725" y="1739125"/>
            <a:ext cx="162000" cy="1401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2" name="Google Shape;5732;p33"/>
          <p:cNvSpPr/>
          <p:nvPr/>
        </p:nvSpPr>
        <p:spPr>
          <a:xfrm rot="-3601102">
            <a:off x="7157040" y="4038806"/>
            <a:ext cx="162090" cy="140062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" name="Google Shape;9849;p52">
            <a:extLst>
              <a:ext uri="{FF2B5EF4-FFF2-40B4-BE49-F238E27FC236}">
                <a16:creationId xmlns:a16="http://schemas.microsoft.com/office/drawing/2014/main" id="{FFE29DEA-E472-680A-C3EB-ECA3FF595041}"/>
              </a:ext>
            </a:extLst>
          </p:cNvPr>
          <p:cNvGrpSpPr/>
          <p:nvPr/>
        </p:nvGrpSpPr>
        <p:grpSpPr>
          <a:xfrm rot="18504243">
            <a:off x="549640" y="3082023"/>
            <a:ext cx="1609770" cy="1168577"/>
            <a:chOff x="3338952" y="1290190"/>
            <a:chExt cx="1021829" cy="860690"/>
          </a:xfrm>
        </p:grpSpPr>
        <p:sp>
          <p:nvSpPr>
            <p:cNvPr id="3" name="Google Shape;9850;p52">
              <a:extLst>
                <a:ext uri="{FF2B5EF4-FFF2-40B4-BE49-F238E27FC236}">
                  <a16:creationId xmlns:a16="http://schemas.microsoft.com/office/drawing/2014/main" id="{316BB04C-C476-0885-6E37-6F6D4DDF5CD1}"/>
                </a:ext>
              </a:extLst>
            </p:cNvPr>
            <p:cNvSpPr/>
            <p:nvPr/>
          </p:nvSpPr>
          <p:spPr>
            <a:xfrm>
              <a:off x="4252239" y="2042307"/>
              <a:ext cx="54855" cy="54840"/>
            </a:xfrm>
            <a:custGeom>
              <a:avLst/>
              <a:gdLst/>
              <a:ahLst/>
              <a:cxnLst/>
              <a:rect l="l" t="t" r="r" b="b"/>
              <a:pathLst>
                <a:path w="3522" h="3521" extrusionOk="0">
                  <a:moveTo>
                    <a:pt x="1" y="0"/>
                  </a:moveTo>
                  <a:lnTo>
                    <a:pt x="1" y="3521"/>
                  </a:lnTo>
                  <a:lnTo>
                    <a:pt x="3521" y="3521"/>
                  </a:lnTo>
                  <a:lnTo>
                    <a:pt x="35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9851;p52">
              <a:extLst>
                <a:ext uri="{FF2B5EF4-FFF2-40B4-BE49-F238E27FC236}">
                  <a16:creationId xmlns:a16="http://schemas.microsoft.com/office/drawing/2014/main" id="{500B2628-10AE-25FA-036E-EB0D7FAB9E2E}"/>
                </a:ext>
              </a:extLst>
            </p:cNvPr>
            <p:cNvSpPr/>
            <p:nvPr/>
          </p:nvSpPr>
          <p:spPr>
            <a:xfrm>
              <a:off x="4252239" y="1988604"/>
              <a:ext cx="54855" cy="54808"/>
            </a:xfrm>
            <a:custGeom>
              <a:avLst/>
              <a:gdLst/>
              <a:ahLst/>
              <a:cxnLst/>
              <a:rect l="l" t="t" r="r" b="b"/>
              <a:pathLst>
                <a:path w="3522" h="3519" extrusionOk="0">
                  <a:moveTo>
                    <a:pt x="1" y="1"/>
                  </a:moveTo>
                  <a:lnTo>
                    <a:pt x="1" y="3519"/>
                  </a:lnTo>
                  <a:lnTo>
                    <a:pt x="3521" y="3519"/>
                  </a:lnTo>
                  <a:lnTo>
                    <a:pt x="352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9852;p52">
              <a:extLst>
                <a:ext uri="{FF2B5EF4-FFF2-40B4-BE49-F238E27FC236}">
                  <a16:creationId xmlns:a16="http://schemas.microsoft.com/office/drawing/2014/main" id="{5A4A8158-C5D9-00E3-8892-686D07F2B43E}"/>
                </a:ext>
              </a:extLst>
            </p:cNvPr>
            <p:cNvSpPr/>
            <p:nvPr/>
          </p:nvSpPr>
          <p:spPr>
            <a:xfrm>
              <a:off x="4252239" y="1934871"/>
              <a:ext cx="54855" cy="54855"/>
            </a:xfrm>
            <a:custGeom>
              <a:avLst/>
              <a:gdLst/>
              <a:ahLst/>
              <a:cxnLst/>
              <a:rect l="l" t="t" r="r" b="b"/>
              <a:pathLst>
                <a:path w="3522" h="3522" extrusionOk="0">
                  <a:moveTo>
                    <a:pt x="1" y="1"/>
                  </a:moveTo>
                  <a:lnTo>
                    <a:pt x="1" y="3521"/>
                  </a:lnTo>
                  <a:lnTo>
                    <a:pt x="3521" y="3521"/>
                  </a:lnTo>
                  <a:lnTo>
                    <a:pt x="352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9853;p52">
              <a:extLst>
                <a:ext uri="{FF2B5EF4-FFF2-40B4-BE49-F238E27FC236}">
                  <a16:creationId xmlns:a16="http://schemas.microsoft.com/office/drawing/2014/main" id="{1B1742E2-62C4-75CB-DC1C-8EA947F063B1}"/>
                </a:ext>
              </a:extLst>
            </p:cNvPr>
            <p:cNvSpPr/>
            <p:nvPr/>
          </p:nvSpPr>
          <p:spPr>
            <a:xfrm>
              <a:off x="4252784" y="1935416"/>
              <a:ext cx="53765" cy="53765"/>
            </a:xfrm>
            <a:custGeom>
              <a:avLst/>
              <a:gdLst/>
              <a:ahLst/>
              <a:cxnLst/>
              <a:rect l="l" t="t" r="r" b="b"/>
              <a:pathLst>
                <a:path w="3452" h="3452" extrusionOk="0">
                  <a:moveTo>
                    <a:pt x="0" y="0"/>
                  </a:moveTo>
                  <a:lnTo>
                    <a:pt x="0" y="3452"/>
                  </a:lnTo>
                  <a:lnTo>
                    <a:pt x="3452" y="3452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9854;p52">
              <a:extLst>
                <a:ext uri="{FF2B5EF4-FFF2-40B4-BE49-F238E27FC236}">
                  <a16:creationId xmlns:a16="http://schemas.microsoft.com/office/drawing/2014/main" id="{D4174762-427C-7784-81E9-79411EC5887F}"/>
                </a:ext>
              </a:extLst>
            </p:cNvPr>
            <p:cNvSpPr/>
            <p:nvPr/>
          </p:nvSpPr>
          <p:spPr>
            <a:xfrm>
              <a:off x="4198505" y="2042307"/>
              <a:ext cx="54840" cy="54840"/>
            </a:xfrm>
            <a:custGeom>
              <a:avLst/>
              <a:gdLst/>
              <a:ahLst/>
              <a:cxnLst/>
              <a:rect l="l" t="t" r="r" b="b"/>
              <a:pathLst>
                <a:path w="3521" h="3521" extrusionOk="0">
                  <a:moveTo>
                    <a:pt x="1" y="0"/>
                  </a:moveTo>
                  <a:lnTo>
                    <a:pt x="1" y="3521"/>
                  </a:lnTo>
                  <a:lnTo>
                    <a:pt x="3521" y="3521"/>
                  </a:lnTo>
                  <a:lnTo>
                    <a:pt x="35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9855;p52">
              <a:extLst>
                <a:ext uri="{FF2B5EF4-FFF2-40B4-BE49-F238E27FC236}">
                  <a16:creationId xmlns:a16="http://schemas.microsoft.com/office/drawing/2014/main" id="{A58F9F47-8C2D-4D47-6D4F-8B3A1F8540FD}"/>
                </a:ext>
              </a:extLst>
            </p:cNvPr>
            <p:cNvSpPr/>
            <p:nvPr/>
          </p:nvSpPr>
          <p:spPr>
            <a:xfrm>
              <a:off x="4198505" y="1988604"/>
              <a:ext cx="54840" cy="54808"/>
            </a:xfrm>
            <a:custGeom>
              <a:avLst/>
              <a:gdLst/>
              <a:ahLst/>
              <a:cxnLst/>
              <a:rect l="l" t="t" r="r" b="b"/>
              <a:pathLst>
                <a:path w="3521" h="3519" extrusionOk="0">
                  <a:moveTo>
                    <a:pt x="1" y="1"/>
                  </a:moveTo>
                  <a:lnTo>
                    <a:pt x="1" y="3519"/>
                  </a:lnTo>
                  <a:lnTo>
                    <a:pt x="3521" y="3519"/>
                  </a:lnTo>
                  <a:lnTo>
                    <a:pt x="352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856;p52">
              <a:extLst>
                <a:ext uri="{FF2B5EF4-FFF2-40B4-BE49-F238E27FC236}">
                  <a16:creationId xmlns:a16="http://schemas.microsoft.com/office/drawing/2014/main" id="{3A5A2CE3-F2DE-9E68-3CDD-C7EA5853432D}"/>
                </a:ext>
              </a:extLst>
            </p:cNvPr>
            <p:cNvSpPr/>
            <p:nvPr/>
          </p:nvSpPr>
          <p:spPr>
            <a:xfrm>
              <a:off x="4199035" y="1989165"/>
              <a:ext cx="53765" cy="53687"/>
            </a:xfrm>
            <a:custGeom>
              <a:avLst/>
              <a:gdLst/>
              <a:ahLst/>
              <a:cxnLst/>
              <a:rect l="l" t="t" r="r" b="b"/>
              <a:pathLst>
                <a:path w="3452" h="3447" extrusionOk="0">
                  <a:moveTo>
                    <a:pt x="1" y="1"/>
                  </a:moveTo>
                  <a:lnTo>
                    <a:pt x="1" y="3447"/>
                  </a:lnTo>
                  <a:lnTo>
                    <a:pt x="3451" y="3447"/>
                  </a:lnTo>
                  <a:lnTo>
                    <a:pt x="345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9857;p52">
              <a:extLst>
                <a:ext uri="{FF2B5EF4-FFF2-40B4-BE49-F238E27FC236}">
                  <a16:creationId xmlns:a16="http://schemas.microsoft.com/office/drawing/2014/main" id="{A397913D-C609-AC88-EC40-395CDCCB17BE}"/>
                </a:ext>
              </a:extLst>
            </p:cNvPr>
            <p:cNvSpPr/>
            <p:nvPr/>
          </p:nvSpPr>
          <p:spPr>
            <a:xfrm>
              <a:off x="4198505" y="1934871"/>
              <a:ext cx="54840" cy="54855"/>
            </a:xfrm>
            <a:custGeom>
              <a:avLst/>
              <a:gdLst/>
              <a:ahLst/>
              <a:cxnLst/>
              <a:rect l="l" t="t" r="r" b="b"/>
              <a:pathLst>
                <a:path w="3521" h="3522" extrusionOk="0">
                  <a:moveTo>
                    <a:pt x="1" y="1"/>
                  </a:moveTo>
                  <a:lnTo>
                    <a:pt x="1" y="3521"/>
                  </a:lnTo>
                  <a:lnTo>
                    <a:pt x="3521" y="3521"/>
                  </a:lnTo>
                  <a:lnTo>
                    <a:pt x="352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9858;p52">
              <a:extLst>
                <a:ext uri="{FF2B5EF4-FFF2-40B4-BE49-F238E27FC236}">
                  <a16:creationId xmlns:a16="http://schemas.microsoft.com/office/drawing/2014/main" id="{D19035D6-404F-1AB6-1B07-0411F85DB7BF}"/>
                </a:ext>
              </a:extLst>
            </p:cNvPr>
            <p:cNvSpPr/>
            <p:nvPr/>
          </p:nvSpPr>
          <p:spPr>
            <a:xfrm>
              <a:off x="4199035" y="1935416"/>
              <a:ext cx="53765" cy="53765"/>
            </a:xfrm>
            <a:custGeom>
              <a:avLst/>
              <a:gdLst/>
              <a:ahLst/>
              <a:cxnLst/>
              <a:rect l="l" t="t" r="r" b="b"/>
              <a:pathLst>
                <a:path w="3452" h="3452" extrusionOk="0">
                  <a:moveTo>
                    <a:pt x="1" y="0"/>
                  </a:moveTo>
                  <a:lnTo>
                    <a:pt x="1" y="3452"/>
                  </a:lnTo>
                  <a:lnTo>
                    <a:pt x="3451" y="3452"/>
                  </a:lnTo>
                  <a:lnTo>
                    <a:pt x="34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9859;p52">
              <a:extLst>
                <a:ext uri="{FF2B5EF4-FFF2-40B4-BE49-F238E27FC236}">
                  <a16:creationId xmlns:a16="http://schemas.microsoft.com/office/drawing/2014/main" id="{26AED877-D3F2-6F0F-6A85-0CE4C328C31C}"/>
                </a:ext>
              </a:extLst>
            </p:cNvPr>
            <p:cNvSpPr/>
            <p:nvPr/>
          </p:nvSpPr>
          <p:spPr>
            <a:xfrm>
              <a:off x="4198505" y="1881137"/>
              <a:ext cx="54840" cy="54840"/>
            </a:xfrm>
            <a:custGeom>
              <a:avLst/>
              <a:gdLst/>
              <a:ahLst/>
              <a:cxnLst/>
              <a:rect l="l" t="t" r="r" b="b"/>
              <a:pathLst>
                <a:path w="3521" h="3521" extrusionOk="0">
                  <a:moveTo>
                    <a:pt x="1" y="1"/>
                  </a:moveTo>
                  <a:lnTo>
                    <a:pt x="1" y="3521"/>
                  </a:lnTo>
                  <a:lnTo>
                    <a:pt x="3521" y="3521"/>
                  </a:lnTo>
                  <a:lnTo>
                    <a:pt x="352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9860;p52">
              <a:extLst>
                <a:ext uri="{FF2B5EF4-FFF2-40B4-BE49-F238E27FC236}">
                  <a16:creationId xmlns:a16="http://schemas.microsoft.com/office/drawing/2014/main" id="{6797F2E7-2597-05C2-1E2A-E3C350EB5026}"/>
                </a:ext>
              </a:extLst>
            </p:cNvPr>
            <p:cNvSpPr/>
            <p:nvPr/>
          </p:nvSpPr>
          <p:spPr>
            <a:xfrm>
              <a:off x="4199035" y="1881666"/>
              <a:ext cx="53765" cy="53765"/>
            </a:xfrm>
            <a:custGeom>
              <a:avLst/>
              <a:gdLst/>
              <a:ahLst/>
              <a:cxnLst/>
              <a:rect l="l" t="t" r="r" b="b"/>
              <a:pathLst>
                <a:path w="3452" h="3452" extrusionOk="0">
                  <a:moveTo>
                    <a:pt x="1" y="1"/>
                  </a:moveTo>
                  <a:lnTo>
                    <a:pt x="1" y="3451"/>
                  </a:lnTo>
                  <a:lnTo>
                    <a:pt x="3451" y="3451"/>
                  </a:lnTo>
                  <a:lnTo>
                    <a:pt x="345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9861;p52">
              <a:extLst>
                <a:ext uri="{FF2B5EF4-FFF2-40B4-BE49-F238E27FC236}">
                  <a16:creationId xmlns:a16="http://schemas.microsoft.com/office/drawing/2014/main" id="{B7097011-7442-03AE-7F38-AC733D18736F}"/>
                </a:ext>
              </a:extLst>
            </p:cNvPr>
            <p:cNvSpPr/>
            <p:nvPr/>
          </p:nvSpPr>
          <p:spPr>
            <a:xfrm>
              <a:off x="4198505" y="1827450"/>
              <a:ext cx="54840" cy="54793"/>
            </a:xfrm>
            <a:custGeom>
              <a:avLst/>
              <a:gdLst/>
              <a:ahLst/>
              <a:cxnLst/>
              <a:rect l="l" t="t" r="r" b="b"/>
              <a:pathLst>
                <a:path w="3521" h="3518" extrusionOk="0">
                  <a:moveTo>
                    <a:pt x="1" y="0"/>
                  </a:moveTo>
                  <a:lnTo>
                    <a:pt x="1" y="3518"/>
                  </a:lnTo>
                  <a:lnTo>
                    <a:pt x="3521" y="3518"/>
                  </a:lnTo>
                  <a:lnTo>
                    <a:pt x="35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9862;p52">
              <a:extLst>
                <a:ext uri="{FF2B5EF4-FFF2-40B4-BE49-F238E27FC236}">
                  <a16:creationId xmlns:a16="http://schemas.microsoft.com/office/drawing/2014/main" id="{FFAB7953-BB5C-3023-BF02-A9E43E93D28A}"/>
                </a:ext>
              </a:extLst>
            </p:cNvPr>
            <p:cNvSpPr/>
            <p:nvPr/>
          </p:nvSpPr>
          <p:spPr>
            <a:xfrm>
              <a:off x="4199035" y="1827979"/>
              <a:ext cx="53765" cy="53703"/>
            </a:xfrm>
            <a:custGeom>
              <a:avLst/>
              <a:gdLst/>
              <a:ahLst/>
              <a:cxnLst/>
              <a:rect l="l" t="t" r="r" b="b"/>
              <a:pathLst>
                <a:path w="3452" h="3448" extrusionOk="0">
                  <a:moveTo>
                    <a:pt x="1" y="0"/>
                  </a:moveTo>
                  <a:lnTo>
                    <a:pt x="1" y="3448"/>
                  </a:lnTo>
                  <a:lnTo>
                    <a:pt x="3451" y="3448"/>
                  </a:lnTo>
                  <a:lnTo>
                    <a:pt x="34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9863;p52">
              <a:extLst>
                <a:ext uri="{FF2B5EF4-FFF2-40B4-BE49-F238E27FC236}">
                  <a16:creationId xmlns:a16="http://schemas.microsoft.com/office/drawing/2014/main" id="{D9E6069C-0AD7-0FDC-FDF3-1B143DC81DC0}"/>
                </a:ext>
              </a:extLst>
            </p:cNvPr>
            <p:cNvSpPr/>
            <p:nvPr/>
          </p:nvSpPr>
          <p:spPr>
            <a:xfrm>
              <a:off x="4198505" y="1773700"/>
              <a:ext cx="54840" cy="54855"/>
            </a:xfrm>
            <a:custGeom>
              <a:avLst/>
              <a:gdLst/>
              <a:ahLst/>
              <a:cxnLst/>
              <a:rect l="l" t="t" r="r" b="b"/>
              <a:pathLst>
                <a:path w="3521" h="3522" extrusionOk="0">
                  <a:moveTo>
                    <a:pt x="1" y="1"/>
                  </a:moveTo>
                  <a:lnTo>
                    <a:pt x="1" y="3521"/>
                  </a:lnTo>
                  <a:lnTo>
                    <a:pt x="3521" y="3521"/>
                  </a:lnTo>
                  <a:lnTo>
                    <a:pt x="352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9864;p52">
              <a:extLst>
                <a:ext uri="{FF2B5EF4-FFF2-40B4-BE49-F238E27FC236}">
                  <a16:creationId xmlns:a16="http://schemas.microsoft.com/office/drawing/2014/main" id="{4D4289C7-B873-9B1E-CE87-7610BFCA066E}"/>
                </a:ext>
              </a:extLst>
            </p:cNvPr>
            <p:cNvSpPr/>
            <p:nvPr/>
          </p:nvSpPr>
          <p:spPr>
            <a:xfrm>
              <a:off x="4199035" y="1774246"/>
              <a:ext cx="53765" cy="53749"/>
            </a:xfrm>
            <a:custGeom>
              <a:avLst/>
              <a:gdLst/>
              <a:ahLst/>
              <a:cxnLst/>
              <a:rect l="l" t="t" r="r" b="b"/>
              <a:pathLst>
                <a:path w="3452" h="3451" extrusionOk="0">
                  <a:moveTo>
                    <a:pt x="1" y="0"/>
                  </a:moveTo>
                  <a:lnTo>
                    <a:pt x="1" y="3450"/>
                  </a:lnTo>
                  <a:lnTo>
                    <a:pt x="3451" y="3450"/>
                  </a:lnTo>
                  <a:lnTo>
                    <a:pt x="34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9865;p52">
              <a:extLst>
                <a:ext uri="{FF2B5EF4-FFF2-40B4-BE49-F238E27FC236}">
                  <a16:creationId xmlns:a16="http://schemas.microsoft.com/office/drawing/2014/main" id="{7B1B3896-3E4D-2797-7503-245725AD4B89}"/>
                </a:ext>
              </a:extLst>
            </p:cNvPr>
            <p:cNvSpPr/>
            <p:nvPr/>
          </p:nvSpPr>
          <p:spPr>
            <a:xfrm>
              <a:off x="4144818" y="2042307"/>
              <a:ext cx="54777" cy="54840"/>
            </a:xfrm>
            <a:custGeom>
              <a:avLst/>
              <a:gdLst/>
              <a:ahLst/>
              <a:cxnLst/>
              <a:rect l="l" t="t" r="r" b="b"/>
              <a:pathLst>
                <a:path w="3517" h="3521" extrusionOk="0">
                  <a:moveTo>
                    <a:pt x="0" y="0"/>
                  </a:moveTo>
                  <a:lnTo>
                    <a:pt x="0" y="3521"/>
                  </a:lnTo>
                  <a:lnTo>
                    <a:pt x="3516" y="3521"/>
                  </a:lnTo>
                  <a:lnTo>
                    <a:pt x="351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9866;p52">
              <a:extLst>
                <a:ext uri="{FF2B5EF4-FFF2-40B4-BE49-F238E27FC236}">
                  <a16:creationId xmlns:a16="http://schemas.microsoft.com/office/drawing/2014/main" id="{7CA4B76A-4D2B-8672-C3F8-954BC5ABAD45}"/>
                </a:ext>
              </a:extLst>
            </p:cNvPr>
            <p:cNvSpPr/>
            <p:nvPr/>
          </p:nvSpPr>
          <p:spPr>
            <a:xfrm>
              <a:off x="4144818" y="1988604"/>
              <a:ext cx="54777" cy="54808"/>
            </a:xfrm>
            <a:custGeom>
              <a:avLst/>
              <a:gdLst/>
              <a:ahLst/>
              <a:cxnLst/>
              <a:rect l="l" t="t" r="r" b="b"/>
              <a:pathLst>
                <a:path w="3517" h="3519" extrusionOk="0">
                  <a:moveTo>
                    <a:pt x="0" y="1"/>
                  </a:moveTo>
                  <a:lnTo>
                    <a:pt x="0" y="3519"/>
                  </a:lnTo>
                  <a:lnTo>
                    <a:pt x="3516" y="3519"/>
                  </a:lnTo>
                  <a:lnTo>
                    <a:pt x="351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9867;p52">
              <a:extLst>
                <a:ext uri="{FF2B5EF4-FFF2-40B4-BE49-F238E27FC236}">
                  <a16:creationId xmlns:a16="http://schemas.microsoft.com/office/drawing/2014/main" id="{5045F570-8C52-8A14-51A4-BD2F08689B03}"/>
                </a:ext>
              </a:extLst>
            </p:cNvPr>
            <p:cNvSpPr/>
            <p:nvPr/>
          </p:nvSpPr>
          <p:spPr>
            <a:xfrm>
              <a:off x="4145348" y="1989165"/>
              <a:ext cx="53703" cy="53687"/>
            </a:xfrm>
            <a:custGeom>
              <a:avLst/>
              <a:gdLst/>
              <a:ahLst/>
              <a:cxnLst/>
              <a:rect l="l" t="t" r="r" b="b"/>
              <a:pathLst>
                <a:path w="3448" h="3447" extrusionOk="0">
                  <a:moveTo>
                    <a:pt x="0" y="1"/>
                  </a:moveTo>
                  <a:lnTo>
                    <a:pt x="0" y="3447"/>
                  </a:lnTo>
                  <a:lnTo>
                    <a:pt x="3448" y="3447"/>
                  </a:lnTo>
                  <a:lnTo>
                    <a:pt x="344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9868;p52">
              <a:extLst>
                <a:ext uri="{FF2B5EF4-FFF2-40B4-BE49-F238E27FC236}">
                  <a16:creationId xmlns:a16="http://schemas.microsoft.com/office/drawing/2014/main" id="{DD7F9A56-1B29-4E40-9301-A82BD548ACCE}"/>
                </a:ext>
              </a:extLst>
            </p:cNvPr>
            <p:cNvSpPr/>
            <p:nvPr/>
          </p:nvSpPr>
          <p:spPr>
            <a:xfrm>
              <a:off x="4144818" y="1934871"/>
              <a:ext cx="54777" cy="54855"/>
            </a:xfrm>
            <a:custGeom>
              <a:avLst/>
              <a:gdLst/>
              <a:ahLst/>
              <a:cxnLst/>
              <a:rect l="l" t="t" r="r" b="b"/>
              <a:pathLst>
                <a:path w="3517" h="3522" extrusionOk="0">
                  <a:moveTo>
                    <a:pt x="0" y="1"/>
                  </a:moveTo>
                  <a:lnTo>
                    <a:pt x="0" y="3521"/>
                  </a:lnTo>
                  <a:lnTo>
                    <a:pt x="3516" y="3521"/>
                  </a:lnTo>
                  <a:lnTo>
                    <a:pt x="351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9869;p52">
              <a:extLst>
                <a:ext uri="{FF2B5EF4-FFF2-40B4-BE49-F238E27FC236}">
                  <a16:creationId xmlns:a16="http://schemas.microsoft.com/office/drawing/2014/main" id="{1FE5400F-5AF8-461A-D73B-FB3210269547}"/>
                </a:ext>
              </a:extLst>
            </p:cNvPr>
            <p:cNvSpPr/>
            <p:nvPr/>
          </p:nvSpPr>
          <p:spPr>
            <a:xfrm>
              <a:off x="4145348" y="1935416"/>
              <a:ext cx="53703" cy="53765"/>
            </a:xfrm>
            <a:custGeom>
              <a:avLst/>
              <a:gdLst/>
              <a:ahLst/>
              <a:cxnLst/>
              <a:rect l="l" t="t" r="r" b="b"/>
              <a:pathLst>
                <a:path w="3448" h="3452" extrusionOk="0">
                  <a:moveTo>
                    <a:pt x="0" y="0"/>
                  </a:moveTo>
                  <a:lnTo>
                    <a:pt x="0" y="3452"/>
                  </a:lnTo>
                  <a:lnTo>
                    <a:pt x="3448" y="3452"/>
                  </a:lnTo>
                  <a:lnTo>
                    <a:pt x="344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9870;p52">
              <a:extLst>
                <a:ext uri="{FF2B5EF4-FFF2-40B4-BE49-F238E27FC236}">
                  <a16:creationId xmlns:a16="http://schemas.microsoft.com/office/drawing/2014/main" id="{0F41822D-B749-6C8B-CB90-F736892F0C18}"/>
                </a:ext>
              </a:extLst>
            </p:cNvPr>
            <p:cNvSpPr/>
            <p:nvPr/>
          </p:nvSpPr>
          <p:spPr>
            <a:xfrm>
              <a:off x="4144818" y="1881137"/>
              <a:ext cx="54777" cy="54840"/>
            </a:xfrm>
            <a:custGeom>
              <a:avLst/>
              <a:gdLst/>
              <a:ahLst/>
              <a:cxnLst/>
              <a:rect l="l" t="t" r="r" b="b"/>
              <a:pathLst>
                <a:path w="3517" h="3521" extrusionOk="0">
                  <a:moveTo>
                    <a:pt x="0" y="1"/>
                  </a:moveTo>
                  <a:lnTo>
                    <a:pt x="0" y="3521"/>
                  </a:lnTo>
                  <a:lnTo>
                    <a:pt x="3516" y="3521"/>
                  </a:lnTo>
                  <a:lnTo>
                    <a:pt x="351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9871;p52">
              <a:extLst>
                <a:ext uri="{FF2B5EF4-FFF2-40B4-BE49-F238E27FC236}">
                  <a16:creationId xmlns:a16="http://schemas.microsoft.com/office/drawing/2014/main" id="{4D6875F2-3154-3DD1-C95F-C91C86335D77}"/>
                </a:ext>
              </a:extLst>
            </p:cNvPr>
            <p:cNvSpPr/>
            <p:nvPr/>
          </p:nvSpPr>
          <p:spPr>
            <a:xfrm>
              <a:off x="4145348" y="1881666"/>
              <a:ext cx="53703" cy="53765"/>
            </a:xfrm>
            <a:custGeom>
              <a:avLst/>
              <a:gdLst/>
              <a:ahLst/>
              <a:cxnLst/>
              <a:rect l="l" t="t" r="r" b="b"/>
              <a:pathLst>
                <a:path w="3448" h="3452" extrusionOk="0">
                  <a:moveTo>
                    <a:pt x="0" y="1"/>
                  </a:moveTo>
                  <a:lnTo>
                    <a:pt x="0" y="3451"/>
                  </a:lnTo>
                  <a:lnTo>
                    <a:pt x="3448" y="3451"/>
                  </a:lnTo>
                  <a:lnTo>
                    <a:pt x="344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9872;p52">
              <a:extLst>
                <a:ext uri="{FF2B5EF4-FFF2-40B4-BE49-F238E27FC236}">
                  <a16:creationId xmlns:a16="http://schemas.microsoft.com/office/drawing/2014/main" id="{2F0215CD-EA86-9F03-39CB-4050DE6120A7}"/>
                </a:ext>
              </a:extLst>
            </p:cNvPr>
            <p:cNvSpPr/>
            <p:nvPr/>
          </p:nvSpPr>
          <p:spPr>
            <a:xfrm>
              <a:off x="4144818" y="1827450"/>
              <a:ext cx="54777" cy="54793"/>
            </a:xfrm>
            <a:custGeom>
              <a:avLst/>
              <a:gdLst/>
              <a:ahLst/>
              <a:cxnLst/>
              <a:rect l="l" t="t" r="r" b="b"/>
              <a:pathLst>
                <a:path w="3517" h="3518" extrusionOk="0">
                  <a:moveTo>
                    <a:pt x="0" y="0"/>
                  </a:moveTo>
                  <a:lnTo>
                    <a:pt x="0" y="3518"/>
                  </a:lnTo>
                  <a:lnTo>
                    <a:pt x="3516" y="3518"/>
                  </a:lnTo>
                  <a:lnTo>
                    <a:pt x="351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9873;p52">
              <a:extLst>
                <a:ext uri="{FF2B5EF4-FFF2-40B4-BE49-F238E27FC236}">
                  <a16:creationId xmlns:a16="http://schemas.microsoft.com/office/drawing/2014/main" id="{E71A57BD-850A-CE56-81C8-95DB8DE74A8B}"/>
                </a:ext>
              </a:extLst>
            </p:cNvPr>
            <p:cNvSpPr/>
            <p:nvPr/>
          </p:nvSpPr>
          <p:spPr>
            <a:xfrm>
              <a:off x="4145348" y="1827979"/>
              <a:ext cx="53703" cy="53703"/>
            </a:xfrm>
            <a:custGeom>
              <a:avLst/>
              <a:gdLst/>
              <a:ahLst/>
              <a:cxnLst/>
              <a:rect l="l" t="t" r="r" b="b"/>
              <a:pathLst>
                <a:path w="3448" h="3448" extrusionOk="0">
                  <a:moveTo>
                    <a:pt x="0" y="0"/>
                  </a:moveTo>
                  <a:lnTo>
                    <a:pt x="0" y="3448"/>
                  </a:lnTo>
                  <a:lnTo>
                    <a:pt x="3448" y="3448"/>
                  </a:lnTo>
                  <a:lnTo>
                    <a:pt x="344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9874;p52">
              <a:extLst>
                <a:ext uri="{FF2B5EF4-FFF2-40B4-BE49-F238E27FC236}">
                  <a16:creationId xmlns:a16="http://schemas.microsoft.com/office/drawing/2014/main" id="{A36AD4B9-9916-7246-370E-4DB1A3F347B8}"/>
                </a:ext>
              </a:extLst>
            </p:cNvPr>
            <p:cNvSpPr/>
            <p:nvPr/>
          </p:nvSpPr>
          <p:spPr>
            <a:xfrm>
              <a:off x="4144818" y="1773700"/>
              <a:ext cx="54777" cy="54855"/>
            </a:xfrm>
            <a:custGeom>
              <a:avLst/>
              <a:gdLst/>
              <a:ahLst/>
              <a:cxnLst/>
              <a:rect l="l" t="t" r="r" b="b"/>
              <a:pathLst>
                <a:path w="3517" h="3522" extrusionOk="0">
                  <a:moveTo>
                    <a:pt x="0" y="1"/>
                  </a:moveTo>
                  <a:lnTo>
                    <a:pt x="0" y="3521"/>
                  </a:lnTo>
                  <a:lnTo>
                    <a:pt x="3516" y="3521"/>
                  </a:lnTo>
                  <a:lnTo>
                    <a:pt x="351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9875;p52">
              <a:extLst>
                <a:ext uri="{FF2B5EF4-FFF2-40B4-BE49-F238E27FC236}">
                  <a16:creationId xmlns:a16="http://schemas.microsoft.com/office/drawing/2014/main" id="{52FCA055-8757-0114-891C-2AD0A5012EC4}"/>
                </a:ext>
              </a:extLst>
            </p:cNvPr>
            <p:cNvSpPr/>
            <p:nvPr/>
          </p:nvSpPr>
          <p:spPr>
            <a:xfrm>
              <a:off x="4145348" y="1774246"/>
              <a:ext cx="53703" cy="53749"/>
            </a:xfrm>
            <a:custGeom>
              <a:avLst/>
              <a:gdLst/>
              <a:ahLst/>
              <a:cxnLst/>
              <a:rect l="l" t="t" r="r" b="b"/>
              <a:pathLst>
                <a:path w="3448" h="3451" extrusionOk="0">
                  <a:moveTo>
                    <a:pt x="0" y="0"/>
                  </a:moveTo>
                  <a:lnTo>
                    <a:pt x="0" y="3450"/>
                  </a:lnTo>
                  <a:lnTo>
                    <a:pt x="3448" y="3450"/>
                  </a:lnTo>
                  <a:lnTo>
                    <a:pt x="344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9876;p52">
              <a:extLst>
                <a:ext uri="{FF2B5EF4-FFF2-40B4-BE49-F238E27FC236}">
                  <a16:creationId xmlns:a16="http://schemas.microsoft.com/office/drawing/2014/main" id="{68BA9EBC-E63D-1C94-7DA1-CD4F4EBD47D4}"/>
                </a:ext>
              </a:extLst>
            </p:cNvPr>
            <p:cNvSpPr/>
            <p:nvPr/>
          </p:nvSpPr>
          <p:spPr>
            <a:xfrm>
              <a:off x="4144818" y="1719951"/>
              <a:ext cx="54777" cy="54840"/>
            </a:xfrm>
            <a:custGeom>
              <a:avLst/>
              <a:gdLst/>
              <a:ahLst/>
              <a:cxnLst/>
              <a:rect l="l" t="t" r="r" b="b"/>
              <a:pathLst>
                <a:path w="3517" h="3521" extrusionOk="0">
                  <a:moveTo>
                    <a:pt x="0" y="0"/>
                  </a:moveTo>
                  <a:lnTo>
                    <a:pt x="0" y="3521"/>
                  </a:lnTo>
                  <a:lnTo>
                    <a:pt x="3516" y="3521"/>
                  </a:lnTo>
                  <a:lnTo>
                    <a:pt x="351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9877;p52">
              <a:extLst>
                <a:ext uri="{FF2B5EF4-FFF2-40B4-BE49-F238E27FC236}">
                  <a16:creationId xmlns:a16="http://schemas.microsoft.com/office/drawing/2014/main" id="{5C95108B-6856-FDB7-B2EA-75DC26F3D1D6}"/>
                </a:ext>
              </a:extLst>
            </p:cNvPr>
            <p:cNvSpPr/>
            <p:nvPr/>
          </p:nvSpPr>
          <p:spPr>
            <a:xfrm>
              <a:off x="4144818" y="1666280"/>
              <a:ext cx="54777" cy="54777"/>
            </a:xfrm>
            <a:custGeom>
              <a:avLst/>
              <a:gdLst/>
              <a:ahLst/>
              <a:cxnLst/>
              <a:rect l="l" t="t" r="r" b="b"/>
              <a:pathLst>
                <a:path w="3517" h="3517" extrusionOk="0">
                  <a:moveTo>
                    <a:pt x="0" y="0"/>
                  </a:moveTo>
                  <a:lnTo>
                    <a:pt x="0" y="3517"/>
                  </a:lnTo>
                  <a:lnTo>
                    <a:pt x="3516" y="3517"/>
                  </a:lnTo>
                  <a:lnTo>
                    <a:pt x="351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9878;p52">
              <a:extLst>
                <a:ext uri="{FF2B5EF4-FFF2-40B4-BE49-F238E27FC236}">
                  <a16:creationId xmlns:a16="http://schemas.microsoft.com/office/drawing/2014/main" id="{8AE906C9-96C0-8E52-588E-2CB456EF5825}"/>
                </a:ext>
              </a:extLst>
            </p:cNvPr>
            <p:cNvSpPr/>
            <p:nvPr/>
          </p:nvSpPr>
          <p:spPr>
            <a:xfrm>
              <a:off x="4145348" y="1666809"/>
              <a:ext cx="53703" cy="53718"/>
            </a:xfrm>
            <a:custGeom>
              <a:avLst/>
              <a:gdLst/>
              <a:ahLst/>
              <a:cxnLst/>
              <a:rect l="l" t="t" r="r" b="b"/>
              <a:pathLst>
                <a:path w="3448" h="3449" extrusionOk="0">
                  <a:moveTo>
                    <a:pt x="0" y="1"/>
                  </a:moveTo>
                  <a:lnTo>
                    <a:pt x="0" y="3448"/>
                  </a:lnTo>
                  <a:lnTo>
                    <a:pt x="3448" y="3448"/>
                  </a:lnTo>
                  <a:lnTo>
                    <a:pt x="344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6" name="Google Shape;9879;p52">
              <a:extLst>
                <a:ext uri="{FF2B5EF4-FFF2-40B4-BE49-F238E27FC236}">
                  <a16:creationId xmlns:a16="http://schemas.microsoft.com/office/drawing/2014/main" id="{94AD3065-7439-64CD-DC1A-16DE43FD9616}"/>
                </a:ext>
              </a:extLst>
            </p:cNvPr>
            <p:cNvSpPr/>
            <p:nvPr/>
          </p:nvSpPr>
          <p:spPr>
            <a:xfrm>
              <a:off x="4144818" y="1612515"/>
              <a:ext cx="54777" cy="54871"/>
            </a:xfrm>
            <a:custGeom>
              <a:avLst/>
              <a:gdLst/>
              <a:ahLst/>
              <a:cxnLst/>
              <a:rect l="l" t="t" r="r" b="b"/>
              <a:pathLst>
                <a:path w="3517" h="3523" extrusionOk="0">
                  <a:moveTo>
                    <a:pt x="0" y="1"/>
                  </a:moveTo>
                  <a:lnTo>
                    <a:pt x="0" y="3522"/>
                  </a:lnTo>
                  <a:lnTo>
                    <a:pt x="3516" y="3522"/>
                  </a:lnTo>
                  <a:lnTo>
                    <a:pt x="351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7" name="Google Shape;9880;p52">
              <a:extLst>
                <a:ext uri="{FF2B5EF4-FFF2-40B4-BE49-F238E27FC236}">
                  <a16:creationId xmlns:a16="http://schemas.microsoft.com/office/drawing/2014/main" id="{BCCA14D0-B404-AFDD-17CD-3FE904193031}"/>
                </a:ext>
              </a:extLst>
            </p:cNvPr>
            <p:cNvSpPr/>
            <p:nvPr/>
          </p:nvSpPr>
          <p:spPr>
            <a:xfrm>
              <a:off x="4145348" y="1613075"/>
              <a:ext cx="53703" cy="53749"/>
            </a:xfrm>
            <a:custGeom>
              <a:avLst/>
              <a:gdLst/>
              <a:ahLst/>
              <a:cxnLst/>
              <a:rect l="l" t="t" r="r" b="b"/>
              <a:pathLst>
                <a:path w="3448" h="3451" extrusionOk="0">
                  <a:moveTo>
                    <a:pt x="0" y="0"/>
                  </a:moveTo>
                  <a:lnTo>
                    <a:pt x="0" y="3451"/>
                  </a:lnTo>
                  <a:lnTo>
                    <a:pt x="3448" y="3451"/>
                  </a:lnTo>
                  <a:lnTo>
                    <a:pt x="344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8" name="Google Shape;9881;p52">
              <a:extLst>
                <a:ext uri="{FF2B5EF4-FFF2-40B4-BE49-F238E27FC236}">
                  <a16:creationId xmlns:a16="http://schemas.microsoft.com/office/drawing/2014/main" id="{C9EFA405-A03C-2128-139E-5699FC87D087}"/>
                </a:ext>
              </a:extLst>
            </p:cNvPr>
            <p:cNvSpPr/>
            <p:nvPr/>
          </p:nvSpPr>
          <p:spPr>
            <a:xfrm>
              <a:off x="4091069" y="2042307"/>
              <a:ext cx="54855" cy="54840"/>
            </a:xfrm>
            <a:custGeom>
              <a:avLst/>
              <a:gdLst/>
              <a:ahLst/>
              <a:cxnLst/>
              <a:rect l="l" t="t" r="r" b="b"/>
              <a:pathLst>
                <a:path w="3522" h="3521" extrusionOk="0">
                  <a:moveTo>
                    <a:pt x="1" y="0"/>
                  </a:moveTo>
                  <a:lnTo>
                    <a:pt x="1" y="3521"/>
                  </a:lnTo>
                  <a:lnTo>
                    <a:pt x="3521" y="3521"/>
                  </a:lnTo>
                  <a:lnTo>
                    <a:pt x="35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9" name="Google Shape;9882;p52">
              <a:extLst>
                <a:ext uri="{FF2B5EF4-FFF2-40B4-BE49-F238E27FC236}">
                  <a16:creationId xmlns:a16="http://schemas.microsoft.com/office/drawing/2014/main" id="{2D4846AA-9005-7DD5-39A2-A56D99B6045C}"/>
                </a:ext>
              </a:extLst>
            </p:cNvPr>
            <p:cNvSpPr/>
            <p:nvPr/>
          </p:nvSpPr>
          <p:spPr>
            <a:xfrm>
              <a:off x="4091069" y="1988604"/>
              <a:ext cx="54855" cy="54808"/>
            </a:xfrm>
            <a:custGeom>
              <a:avLst/>
              <a:gdLst/>
              <a:ahLst/>
              <a:cxnLst/>
              <a:rect l="l" t="t" r="r" b="b"/>
              <a:pathLst>
                <a:path w="3522" h="3519" extrusionOk="0">
                  <a:moveTo>
                    <a:pt x="1" y="1"/>
                  </a:moveTo>
                  <a:lnTo>
                    <a:pt x="1" y="3519"/>
                  </a:lnTo>
                  <a:lnTo>
                    <a:pt x="3521" y="3519"/>
                  </a:lnTo>
                  <a:lnTo>
                    <a:pt x="352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0" name="Google Shape;9883;p52">
              <a:extLst>
                <a:ext uri="{FF2B5EF4-FFF2-40B4-BE49-F238E27FC236}">
                  <a16:creationId xmlns:a16="http://schemas.microsoft.com/office/drawing/2014/main" id="{B516821C-54D9-117E-4688-2D51761AF219}"/>
                </a:ext>
              </a:extLst>
            </p:cNvPr>
            <p:cNvSpPr/>
            <p:nvPr/>
          </p:nvSpPr>
          <p:spPr>
            <a:xfrm>
              <a:off x="4091614" y="1989165"/>
              <a:ext cx="53765" cy="53687"/>
            </a:xfrm>
            <a:custGeom>
              <a:avLst/>
              <a:gdLst/>
              <a:ahLst/>
              <a:cxnLst/>
              <a:rect l="l" t="t" r="r" b="b"/>
              <a:pathLst>
                <a:path w="3452" h="3447" extrusionOk="0">
                  <a:moveTo>
                    <a:pt x="0" y="1"/>
                  </a:moveTo>
                  <a:lnTo>
                    <a:pt x="0" y="3447"/>
                  </a:lnTo>
                  <a:lnTo>
                    <a:pt x="3452" y="3447"/>
                  </a:lnTo>
                  <a:lnTo>
                    <a:pt x="34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1" name="Google Shape;9884;p52">
              <a:extLst>
                <a:ext uri="{FF2B5EF4-FFF2-40B4-BE49-F238E27FC236}">
                  <a16:creationId xmlns:a16="http://schemas.microsoft.com/office/drawing/2014/main" id="{23EAA462-E34F-211A-34F9-B392DED48D9A}"/>
                </a:ext>
              </a:extLst>
            </p:cNvPr>
            <p:cNvSpPr/>
            <p:nvPr/>
          </p:nvSpPr>
          <p:spPr>
            <a:xfrm>
              <a:off x="4091069" y="1934871"/>
              <a:ext cx="54855" cy="54855"/>
            </a:xfrm>
            <a:custGeom>
              <a:avLst/>
              <a:gdLst/>
              <a:ahLst/>
              <a:cxnLst/>
              <a:rect l="l" t="t" r="r" b="b"/>
              <a:pathLst>
                <a:path w="3522" h="3522" extrusionOk="0">
                  <a:moveTo>
                    <a:pt x="1" y="1"/>
                  </a:moveTo>
                  <a:lnTo>
                    <a:pt x="1" y="3521"/>
                  </a:lnTo>
                  <a:lnTo>
                    <a:pt x="3521" y="3521"/>
                  </a:lnTo>
                  <a:lnTo>
                    <a:pt x="352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2" name="Google Shape;9885;p52">
              <a:extLst>
                <a:ext uri="{FF2B5EF4-FFF2-40B4-BE49-F238E27FC236}">
                  <a16:creationId xmlns:a16="http://schemas.microsoft.com/office/drawing/2014/main" id="{7FB76E4B-AED0-F2A6-3892-A130BC813FCF}"/>
                </a:ext>
              </a:extLst>
            </p:cNvPr>
            <p:cNvSpPr/>
            <p:nvPr/>
          </p:nvSpPr>
          <p:spPr>
            <a:xfrm>
              <a:off x="4091614" y="1935416"/>
              <a:ext cx="53765" cy="53765"/>
            </a:xfrm>
            <a:custGeom>
              <a:avLst/>
              <a:gdLst/>
              <a:ahLst/>
              <a:cxnLst/>
              <a:rect l="l" t="t" r="r" b="b"/>
              <a:pathLst>
                <a:path w="3452" h="3452" extrusionOk="0">
                  <a:moveTo>
                    <a:pt x="0" y="0"/>
                  </a:moveTo>
                  <a:lnTo>
                    <a:pt x="0" y="3452"/>
                  </a:lnTo>
                  <a:lnTo>
                    <a:pt x="3452" y="3452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3" name="Google Shape;9886;p52">
              <a:extLst>
                <a:ext uri="{FF2B5EF4-FFF2-40B4-BE49-F238E27FC236}">
                  <a16:creationId xmlns:a16="http://schemas.microsoft.com/office/drawing/2014/main" id="{438F8513-D7E1-2BB6-B87B-2D201A94E03C}"/>
                </a:ext>
              </a:extLst>
            </p:cNvPr>
            <p:cNvSpPr/>
            <p:nvPr/>
          </p:nvSpPr>
          <p:spPr>
            <a:xfrm>
              <a:off x="4091069" y="1881137"/>
              <a:ext cx="54855" cy="54840"/>
            </a:xfrm>
            <a:custGeom>
              <a:avLst/>
              <a:gdLst/>
              <a:ahLst/>
              <a:cxnLst/>
              <a:rect l="l" t="t" r="r" b="b"/>
              <a:pathLst>
                <a:path w="3522" h="3521" extrusionOk="0">
                  <a:moveTo>
                    <a:pt x="1" y="1"/>
                  </a:moveTo>
                  <a:lnTo>
                    <a:pt x="1" y="3521"/>
                  </a:lnTo>
                  <a:lnTo>
                    <a:pt x="3521" y="3521"/>
                  </a:lnTo>
                  <a:lnTo>
                    <a:pt x="352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4" name="Google Shape;9887;p52">
              <a:extLst>
                <a:ext uri="{FF2B5EF4-FFF2-40B4-BE49-F238E27FC236}">
                  <a16:creationId xmlns:a16="http://schemas.microsoft.com/office/drawing/2014/main" id="{BC0837CE-1A50-C1F5-6E74-50A6B57D65EE}"/>
                </a:ext>
              </a:extLst>
            </p:cNvPr>
            <p:cNvSpPr/>
            <p:nvPr/>
          </p:nvSpPr>
          <p:spPr>
            <a:xfrm>
              <a:off x="4091614" y="1881666"/>
              <a:ext cx="53765" cy="53765"/>
            </a:xfrm>
            <a:custGeom>
              <a:avLst/>
              <a:gdLst/>
              <a:ahLst/>
              <a:cxnLst/>
              <a:rect l="l" t="t" r="r" b="b"/>
              <a:pathLst>
                <a:path w="3452" h="3452" extrusionOk="0">
                  <a:moveTo>
                    <a:pt x="0" y="1"/>
                  </a:moveTo>
                  <a:lnTo>
                    <a:pt x="0" y="3451"/>
                  </a:lnTo>
                  <a:lnTo>
                    <a:pt x="3452" y="3451"/>
                  </a:lnTo>
                  <a:lnTo>
                    <a:pt x="34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5" name="Google Shape;9888;p52">
              <a:extLst>
                <a:ext uri="{FF2B5EF4-FFF2-40B4-BE49-F238E27FC236}">
                  <a16:creationId xmlns:a16="http://schemas.microsoft.com/office/drawing/2014/main" id="{2ED0D005-BD5B-7E20-7B7D-8DA00373C8C9}"/>
                </a:ext>
              </a:extLst>
            </p:cNvPr>
            <p:cNvSpPr/>
            <p:nvPr/>
          </p:nvSpPr>
          <p:spPr>
            <a:xfrm>
              <a:off x="4091069" y="1827450"/>
              <a:ext cx="54855" cy="54793"/>
            </a:xfrm>
            <a:custGeom>
              <a:avLst/>
              <a:gdLst/>
              <a:ahLst/>
              <a:cxnLst/>
              <a:rect l="l" t="t" r="r" b="b"/>
              <a:pathLst>
                <a:path w="3522" h="3518" extrusionOk="0">
                  <a:moveTo>
                    <a:pt x="1" y="0"/>
                  </a:moveTo>
                  <a:lnTo>
                    <a:pt x="1" y="3518"/>
                  </a:lnTo>
                  <a:lnTo>
                    <a:pt x="3521" y="3518"/>
                  </a:lnTo>
                  <a:lnTo>
                    <a:pt x="35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6" name="Google Shape;9889;p52">
              <a:extLst>
                <a:ext uri="{FF2B5EF4-FFF2-40B4-BE49-F238E27FC236}">
                  <a16:creationId xmlns:a16="http://schemas.microsoft.com/office/drawing/2014/main" id="{49D3232F-E4B8-0286-B7F3-08FC9ED60D94}"/>
                </a:ext>
              </a:extLst>
            </p:cNvPr>
            <p:cNvSpPr/>
            <p:nvPr/>
          </p:nvSpPr>
          <p:spPr>
            <a:xfrm>
              <a:off x="4091614" y="1827979"/>
              <a:ext cx="53765" cy="53703"/>
            </a:xfrm>
            <a:custGeom>
              <a:avLst/>
              <a:gdLst/>
              <a:ahLst/>
              <a:cxnLst/>
              <a:rect l="l" t="t" r="r" b="b"/>
              <a:pathLst>
                <a:path w="3452" h="3448" extrusionOk="0">
                  <a:moveTo>
                    <a:pt x="0" y="0"/>
                  </a:moveTo>
                  <a:lnTo>
                    <a:pt x="0" y="3448"/>
                  </a:lnTo>
                  <a:lnTo>
                    <a:pt x="3452" y="3448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7" name="Google Shape;9890;p52">
              <a:extLst>
                <a:ext uri="{FF2B5EF4-FFF2-40B4-BE49-F238E27FC236}">
                  <a16:creationId xmlns:a16="http://schemas.microsoft.com/office/drawing/2014/main" id="{D9C372DF-F964-4EEC-5C22-2F822B98C835}"/>
                </a:ext>
              </a:extLst>
            </p:cNvPr>
            <p:cNvSpPr/>
            <p:nvPr/>
          </p:nvSpPr>
          <p:spPr>
            <a:xfrm>
              <a:off x="4091069" y="1773700"/>
              <a:ext cx="54855" cy="54855"/>
            </a:xfrm>
            <a:custGeom>
              <a:avLst/>
              <a:gdLst/>
              <a:ahLst/>
              <a:cxnLst/>
              <a:rect l="l" t="t" r="r" b="b"/>
              <a:pathLst>
                <a:path w="3522" h="3522" extrusionOk="0">
                  <a:moveTo>
                    <a:pt x="1" y="1"/>
                  </a:moveTo>
                  <a:lnTo>
                    <a:pt x="1" y="3521"/>
                  </a:lnTo>
                  <a:lnTo>
                    <a:pt x="3521" y="3521"/>
                  </a:lnTo>
                  <a:lnTo>
                    <a:pt x="352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8" name="Google Shape;9891;p52">
              <a:extLst>
                <a:ext uri="{FF2B5EF4-FFF2-40B4-BE49-F238E27FC236}">
                  <a16:creationId xmlns:a16="http://schemas.microsoft.com/office/drawing/2014/main" id="{FFE55834-FCFB-AB73-4EC2-0980EA6D0C9C}"/>
                </a:ext>
              </a:extLst>
            </p:cNvPr>
            <p:cNvSpPr/>
            <p:nvPr/>
          </p:nvSpPr>
          <p:spPr>
            <a:xfrm>
              <a:off x="4091069" y="1719951"/>
              <a:ext cx="54855" cy="54840"/>
            </a:xfrm>
            <a:custGeom>
              <a:avLst/>
              <a:gdLst/>
              <a:ahLst/>
              <a:cxnLst/>
              <a:rect l="l" t="t" r="r" b="b"/>
              <a:pathLst>
                <a:path w="3522" h="3521" extrusionOk="0">
                  <a:moveTo>
                    <a:pt x="1" y="0"/>
                  </a:moveTo>
                  <a:lnTo>
                    <a:pt x="1" y="3521"/>
                  </a:lnTo>
                  <a:lnTo>
                    <a:pt x="3521" y="3521"/>
                  </a:lnTo>
                  <a:lnTo>
                    <a:pt x="35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9" name="Google Shape;9892;p52">
              <a:extLst>
                <a:ext uri="{FF2B5EF4-FFF2-40B4-BE49-F238E27FC236}">
                  <a16:creationId xmlns:a16="http://schemas.microsoft.com/office/drawing/2014/main" id="{57214DCC-04BD-AA7F-6BFB-64740AF3CE4E}"/>
                </a:ext>
              </a:extLst>
            </p:cNvPr>
            <p:cNvSpPr/>
            <p:nvPr/>
          </p:nvSpPr>
          <p:spPr>
            <a:xfrm>
              <a:off x="4091614" y="1720512"/>
              <a:ext cx="53765" cy="53749"/>
            </a:xfrm>
            <a:custGeom>
              <a:avLst/>
              <a:gdLst/>
              <a:ahLst/>
              <a:cxnLst/>
              <a:rect l="l" t="t" r="r" b="b"/>
              <a:pathLst>
                <a:path w="3452" h="3451" extrusionOk="0">
                  <a:moveTo>
                    <a:pt x="0" y="0"/>
                  </a:moveTo>
                  <a:lnTo>
                    <a:pt x="0" y="3450"/>
                  </a:lnTo>
                  <a:lnTo>
                    <a:pt x="3452" y="3450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0" name="Google Shape;9893;p52">
              <a:extLst>
                <a:ext uri="{FF2B5EF4-FFF2-40B4-BE49-F238E27FC236}">
                  <a16:creationId xmlns:a16="http://schemas.microsoft.com/office/drawing/2014/main" id="{5BA6B87D-7373-D242-2DE8-C10376725CBB}"/>
                </a:ext>
              </a:extLst>
            </p:cNvPr>
            <p:cNvSpPr/>
            <p:nvPr/>
          </p:nvSpPr>
          <p:spPr>
            <a:xfrm>
              <a:off x="4091069" y="1666280"/>
              <a:ext cx="54855" cy="54777"/>
            </a:xfrm>
            <a:custGeom>
              <a:avLst/>
              <a:gdLst/>
              <a:ahLst/>
              <a:cxnLst/>
              <a:rect l="l" t="t" r="r" b="b"/>
              <a:pathLst>
                <a:path w="3522" h="3517" extrusionOk="0">
                  <a:moveTo>
                    <a:pt x="1" y="0"/>
                  </a:moveTo>
                  <a:lnTo>
                    <a:pt x="1" y="3517"/>
                  </a:lnTo>
                  <a:lnTo>
                    <a:pt x="3521" y="3517"/>
                  </a:lnTo>
                  <a:lnTo>
                    <a:pt x="35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1" name="Google Shape;9894;p52">
              <a:extLst>
                <a:ext uri="{FF2B5EF4-FFF2-40B4-BE49-F238E27FC236}">
                  <a16:creationId xmlns:a16="http://schemas.microsoft.com/office/drawing/2014/main" id="{B2381A30-E146-A6C0-FD54-689AF744B277}"/>
                </a:ext>
              </a:extLst>
            </p:cNvPr>
            <p:cNvSpPr/>
            <p:nvPr/>
          </p:nvSpPr>
          <p:spPr>
            <a:xfrm>
              <a:off x="4091069" y="1612515"/>
              <a:ext cx="54855" cy="54871"/>
            </a:xfrm>
            <a:custGeom>
              <a:avLst/>
              <a:gdLst/>
              <a:ahLst/>
              <a:cxnLst/>
              <a:rect l="l" t="t" r="r" b="b"/>
              <a:pathLst>
                <a:path w="3522" h="3523" extrusionOk="0">
                  <a:moveTo>
                    <a:pt x="1" y="1"/>
                  </a:moveTo>
                  <a:lnTo>
                    <a:pt x="1" y="3522"/>
                  </a:lnTo>
                  <a:lnTo>
                    <a:pt x="3521" y="3522"/>
                  </a:lnTo>
                  <a:lnTo>
                    <a:pt x="352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2" name="Google Shape;9895;p52">
              <a:extLst>
                <a:ext uri="{FF2B5EF4-FFF2-40B4-BE49-F238E27FC236}">
                  <a16:creationId xmlns:a16="http://schemas.microsoft.com/office/drawing/2014/main" id="{BBB2329F-4FC6-D26F-7412-577715488D22}"/>
                </a:ext>
              </a:extLst>
            </p:cNvPr>
            <p:cNvSpPr/>
            <p:nvPr/>
          </p:nvSpPr>
          <p:spPr>
            <a:xfrm>
              <a:off x="4091614" y="1613075"/>
              <a:ext cx="53765" cy="53749"/>
            </a:xfrm>
            <a:custGeom>
              <a:avLst/>
              <a:gdLst/>
              <a:ahLst/>
              <a:cxnLst/>
              <a:rect l="l" t="t" r="r" b="b"/>
              <a:pathLst>
                <a:path w="3452" h="3451" extrusionOk="0">
                  <a:moveTo>
                    <a:pt x="0" y="0"/>
                  </a:moveTo>
                  <a:lnTo>
                    <a:pt x="0" y="3451"/>
                  </a:lnTo>
                  <a:lnTo>
                    <a:pt x="3452" y="3451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3" name="Google Shape;9896;p52">
              <a:extLst>
                <a:ext uri="{FF2B5EF4-FFF2-40B4-BE49-F238E27FC236}">
                  <a16:creationId xmlns:a16="http://schemas.microsoft.com/office/drawing/2014/main" id="{938B1993-59ED-9503-6197-4A3CEFD66B95}"/>
                </a:ext>
              </a:extLst>
            </p:cNvPr>
            <p:cNvSpPr/>
            <p:nvPr/>
          </p:nvSpPr>
          <p:spPr>
            <a:xfrm>
              <a:off x="4037335" y="2042307"/>
              <a:ext cx="54855" cy="54840"/>
            </a:xfrm>
            <a:custGeom>
              <a:avLst/>
              <a:gdLst/>
              <a:ahLst/>
              <a:cxnLst/>
              <a:rect l="l" t="t" r="r" b="b"/>
              <a:pathLst>
                <a:path w="3522" h="3521" extrusionOk="0">
                  <a:moveTo>
                    <a:pt x="1" y="0"/>
                  </a:moveTo>
                  <a:lnTo>
                    <a:pt x="1" y="3521"/>
                  </a:lnTo>
                  <a:lnTo>
                    <a:pt x="3521" y="3521"/>
                  </a:lnTo>
                  <a:lnTo>
                    <a:pt x="35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4" name="Google Shape;9897;p52">
              <a:extLst>
                <a:ext uri="{FF2B5EF4-FFF2-40B4-BE49-F238E27FC236}">
                  <a16:creationId xmlns:a16="http://schemas.microsoft.com/office/drawing/2014/main" id="{EFE7DF52-F334-4BD7-E1C2-559336DCD6ED}"/>
                </a:ext>
              </a:extLst>
            </p:cNvPr>
            <p:cNvSpPr/>
            <p:nvPr/>
          </p:nvSpPr>
          <p:spPr>
            <a:xfrm>
              <a:off x="4037335" y="1988604"/>
              <a:ext cx="54855" cy="54808"/>
            </a:xfrm>
            <a:custGeom>
              <a:avLst/>
              <a:gdLst/>
              <a:ahLst/>
              <a:cxnLst/>
              <a:rect l="l" t="t" r="r" b="b"/>
              <a:pathLst>
                <a:path w="3522" h="3519" extrusionOk="0">
                  <a:moveTo>
                    <a:pt x="1" y="1"/>
                  </a:moveTo>
                  <a:lnTo>
                    <a:pt x="1" y="3519"/>
                  </a:lnTo>
                  <a:lnTo>
                    <a:pt x="3521" y="3519"/>
                  </a:lnTo>
                  <a:lnTo>
                    <a:pt x="352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5" name="Google Shape;9898;p52">
              <a:extLst>
                <a:ext uri="{FF2B5EF4-FFF2-40B4-BE49-F238E27FC236}">
                  <a16:creationId xmlns:a16="http://schemas.microsoft.com/office/drawing/2014/main" id="{485C606B-3E25-A275-E181-9574EE144B24}"/>
                </a:ext>
              </a:extLst>
            </p:cNvPr>
            <p:cNvSpPr/>
            <p:nvPr/>
          </p:nvSpPr>
          <p:spPr>
            <a:xfrm>
              <a:off x="4037335" y="1934871"/>
              <a:ext cx="54855" cy="54855"/>
            </a:xfrm>
            <a:custGeom>
              <a:avLst/>
              <a:gdLst/>
              <a:ahLst/>
              <a:cxnLst/>
              <a:rect l="l" t="t" r="r" b="b"/>
              <a:pathLst>
                <a:path w="3522" h="3522" extrusionOk="0">
                  <a:moveTo>
                    <a:pt x="1" y="1"/>
                  </a:moveTo>
                  <a:lnTo>
                    <a:pt x="1" y="3521"/>
                  </a:lnTo>
                  <a:lnTo>
                    <a:pt x="3521" y="3521"/>
                  </a:lnTo>
                  <a:lnTo>
                    <a:pt x="352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6" name="Google Shape;9899;p52">
              <a:extLst>
                <a:ext uri="{FF2B5EF4-FFF2-40B4-BE49-F238E27FC236}">
                  <a16:creationId xmlns:a16="http://schemas.microsoft.com/office/drawing/2014/main" id="{BA848C3E-C749-C15E-9A9B-C2FE08B61309}"/>
                </a:ext>
              </a:extLst>
            </p:cNvPr>
            <p:cNvSpPr/>
            <p:nvPr/>
          </p:nvSpPr>
          <p:spPr>
            <a:xfrm>
              <a:off x="4037335" y="1881137"/>
              <a:ext cx="54855" cy="54840"/>
            </a:xfrm>
            <a:custGeom>
              <a:avLst/>
              <a:gdLst/>
              <a:ahLst/>
              <a:cxnLst/>
              <a:rect l="l" t="t" r="r" b="b"/>
              <a:pathLst>
                <a:path w="3522" h="3521" extrusionOk="0">
                  <a:moveTo>
                    <a:pt x="1" y="1"/>
                  </a:moveTo>
                  <a:lnTo>
                    <a:pt x="1" y="3521"/>
                  </a:lnTo>
                  <a:lnTo>
                    <a:pt x="3521" y="3521"/>
                  </a:lnTo>
                  <a:lnTo>
                    <a:pt x="352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7" name="Google Shape;9900;p52">
              <a:extLst>
                <a:ext uri="{FF2B5EF4-FFF2-40B4-BE49-F238E27FC236}">
                  <a16:creationId xmlns:a16="http://schemas.microsoft.com/office/drawing/2014/main" id="{ABD0EBD6-9C4E-4C1A-EEA5-D0D9249120DF}"/>
                </a:ext>
              </a:extLst>
            </p:cNvPr>
            <p:cNvSpPr/>
            <p:nvPr/>
          </p:nvSpPr>
          <p:spPr>
            <a:xfrm>
              <a:off x="4037880" y="1881666"/>
              <a:ext cx="53749" cy="53765"/>
            </a:xfrm>
            <a:custGeom>
              <a:avLst/>
              <a:gdLst/>
              <a:ahLst/>
              <a:cxnLst/>
              <a:rect l="l" t="t" r="r" b="b"/>
              <a:pathLst>
                <a:path w="3451" h="3452" extrusionOk="0">
                  <a:moveTo>
                    <a:pt x="0" y="1"/>
                  </a:moveTo>
                  <a:lnTo>
                    <a:pt x="0" y="3451"/>
                  </a:lnTo>
                  <a:lnTo>
                    <a:pt x="3450" y="3451"/>
                  </a:lnTo>
                  <a:lnTo>
                    <a:pt x="345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3" name="Google Shape;9901;p52">
              <a:extLst>
                <a:ext uri="{FF2B5EF4-FFF2-40B4-BE49-F238E27FC236}">
                  <a16:creationId xmlns:a16="http://schemas.microsoft.com/office/drawing/2014/main" id="{AF969234-3C0C-B89D-932D-BCCD8BD6B0FD}"/>
                </a:ext>
              </a:extLst>
            </p:cNvPr>
            <p:cNvSpPr/>
            <p:nvPr/>
          </p:nvSpPr>
          <p:spPr>
            <a:xfrm>
              <a:off x="4037335" y="1827450"/>
              <a:ext cx="54855" cy="54793"/>
            </a:xfrm>
            <a:custGeom>
              <a:avLst/>
              <a:gdLst/>
              <a:ahLst/>
              <a:cxnLst/>
              <a:rect l="l" t="t" r="r" b="b"/>
              <a:pathLst>
                <a:path w="3522" h="3518" extrusionOk="0">
                  <a:moveTo>
                    <a:pt x="1" y="0"/>
                  </a:moveTo>
                  <a:lnTo>
                    <a:pt x="1" y="3518"/>
                  </a:lnTo>
                  <a:lnTo>
                    <a:pt x="3521" y="3518"/>
                  </a:lnTo>
                  <a:lnTo>
                    <a:pt x="35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4" name="Google Shape;9902;p52">
              <a:extLst>
                <a:ext uri="{FF2B5EF4-FFF2-40B4-BE49-F238E27FC236}">
                  <a16:creationId xmlns:a16="http://schemas.microsoft.com/office/drawing/2014/main" id="{05215CA2-C0C5-FFB2-4E28-6769104D8465}"/>
                </a:ext>
              </a:extLst>
            </p:cNvPr>
            <p:cNvSpPr/>
            <p:nvPr/>
          </p:nvSpPr>
          <p:spPr>
            <a:xfrm>
              <a:off x="4037880" y="1827979"/>
              <a:ext cx="53749" cy="53703"/>
            </a:xfrm>
            <a:custGeom>
              <a:avLst/>
              <a:gdLst/>
              <a:ahLst/>
              <a:cxnLst/>
              <a:rect l="l" t="t" r="r" b="b"/>
              <a:pathLst>
                <a:path w="3451" h="3448" extrusionOk="0">
                  <a:moveTo>
                    <a:pt x="0" y="0"/>
                  </a:moveTo>
                  <a:lnTo>
                    <a:pt x="0" y="3448"/>
                  </a:lnTo>
                  <a:lnTo>
                    <a:pt x="3450" y="3448"/>
                  </a:lnTo>
                  <a:lnTo>
                    <a:pt x="345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5" name="Google Shape;9903;p52">
              <a:extLst>
                <a:ext uri="{FF2B5EF4-FFF2-40B4-BE49-F238E27FC236}">
                  <a16:creationId xmlns:a16="http://schemas.microsoft.com/office/drawing/2014/main" id="{4F8ED90B-1810-A3D3-8249-060D670AA95C}"/>
                </a:ext>
              </a:extLst>
            </p:cNvPr>
            <p:cNvSpPr/>
            <p:nvPr/>
          </p:nvSpPr>
          <p:spPr>
            <a:xfrm>
              <a:off x="4037335" y="1773700"/>
              <a:ext cx="54855" cy="54855"/>
            </a:xfrm>
            <a:custGeom>
              <a:avLst/>
              <a:gdLst/>
              <a:ahLst/>
              <a:cxnLst/>
              <a:rect l="l" t="t" r="r" b="b"/>
              <a:pathLst>
                <a:path w="3522" h="3522" extrusionOk="0">
                  <a:moveTo>
                    <a:pt x="1" y="1"/>
                  </a:moveTo>
                  <a:lnTo>
                    <a:pt x="1" y="3521"/>
                  </a:lnTo>
                  <a:lnTo>
                    <a:pt x="3521" y="3521"/>
                  </a:lnTo>
                  <a:lnTo>
                    <a:pt x="352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6" name="Google Shape;9904;p52">
              <a:extLst>
                <a:ext uri="{FF2B5EF4-FFF2-40B4-BE49-F238E27FC236}">
                  <a16:creationId xmlns:a16="http://schemas.microsoft.com/office/drawing/2014/main" id="{F46F77E5-3D33-F093-73DB-FD6293D6A3DA}"/>
                </a:ext>
              </a:extLst>
            </p:cNvPr>
            <p:cNvSpPr/>
            <p:nvPr/>
          </p:nvSpPr>
          <p:spPr>
            <a:xfrm>
              <a:off x="4037880" y="1774246"/>
              <a:ext cx="53749" cy="53749"/>
            </a:xfrm>
            <a:custGeom>
              <a:avLst/>
              <a:gdLst/>
              <a:ahLst/>
              <a:cxnLst/>
              <a:rect l="l" t="t" r="r" b="b"/>
              <a:pathLst>
                <a:path w="3451" h="3451" extrusionOk="0">
                  <a:moveTo>
                    <a:pt x="0" y="0"/>
                  </a:moveTo>
                  <a:lnTo>
                    <a:pt x="0" y="3450"/>
                  </a:lnTo>
                  <a:lnTo>
                    <a:pt x="3450" y="3450"/>
                  </a:lnTo>
                  <a:lnTo>
                    <a:pt x="345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7" name="Google Shape;9905;p52">
              <a:extLst>
                <a:ext uri="{FF2B5EF4-FFF2-40B4-BE49-F238E27FC236}">
                  <a16:creationId xmlns:a16="http://schemas.microsoft.com/office/drawing/2014/main" id="{39014E84-4A45-1F5C-F1D6-3B8305D10FD6}"/>
                </a:ext>
              </a:extLst>
            </p:cNvPr>
            <p:cNvSpPr/>
            <p:nvPr/>
          </p:nvSpPr>
          <p:spPr>
            <a:xfrm>
              <a:off x="4037335" y="1719951"/>
              <a:ext cx="54855" cy="54840"/>
            </a:xfrm>
            <a:custGeom>
              <a:avLst/>
              <a:gdLst/>
              <a:ahLst/>
              <a:cxnLst/>
              <a:rect l="l" t="t" r="r" b="b"/>
              <a:pathLst>
                <a:path w="3522" h="3521" extrusionOk="0">
                  <a:moveTo>
                    <a:pt x="1" y="0"/>
                  </a:moveTo>
                  <a:lnTo>
                    <a:pt x="1" y="3521"/>
                  </a:lnTo>
                  <a:lnTo>
                    <a:pt x="3521" y="3521"/>
                  </a:lnTo>
                  <a:lnTo>
                    <a:pt x="35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8" name="Google Shape;9906;p52">
              <a:extLst>
                <a:ext uri="{FF2B5EF4-FFF2-40B4-BE49-F238E27FC236}">
                  <a16:creationId xmlns:a16="http://schemas.microsoft.com/office/drawing/2014/main" id="{687DC2AD-4912-2105-5130-DF6D1C9B992B}"/>
                </a:ext>
              </a:extLst>
            </p:cNvPr>
            <p:cNvSpPr/>
            <p:nvPr/>
          </p:nvSpPr>
          <p:spPr>
            <a:xfrm>
              <a:off x="4037335" y="1666280"/>
              <a:ext cx="54855" cy="54777"/>
            </a:xfrm>
            <a:custGeom>
              <a:avLst/>
              <a:gdLst/>
              <a:ahLst/>
              <a:cxnLst/>
              <a:rect l="l" t="t" r="r" b="b"/>
              <a:pathLst>
                <a:path w="3522" h="3517" extrusionOk="0">
                  <a:moveTo>
                    <a:pt x="1" y="0"/>
                  </a:moveTo>
                  <a:lnTo>
                    <a:pt x="1" y="3517"/>
                  </a:lnTo>
                  <a:lnTo>
                    <a:pt x="3521" y="3517"/>
                  </a:lnTo>
                  <a:lnTo>
                    <a:pt x="35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9" name="Google Shape;9907;p52">
              <a:extLst>
                <a:ext uri="{FF2B5EF4-FFF2-40B4-BE49-F238E27FC236}">
                  <a16:creationId xmlns:a16="http://schemas.microsoft.com/office/drawing/2014/main" id="{F607C22F-4A8F-975B-5374-D0499D066CFF}"/>
                </a:ext>
              </a:extLst>
            </p:cNvPr>
            <p:cNvSpPr/>
            <p:nvPr/>
          </p:nvSpPr>
          <p:spPr>
            <a:xfrm>
              <a:off x="4037880" y="1666809"/>
              <a:ext cx="53749" cy="53718"/>
            </a:xfrm>
            <a:custGeom>
              <a:avLst/>
              <a:gdLst/>
              <a:ahLst/>
              <a:cxnLst/>
              <a:rect l="l" t="t" r="r" b="b"/>
              <a:pathLst>
                <a:path w="3451" h="3449" extrusionOk="0">
                  <a:moveTo>
                    <a:pt x="0" y="1"/>
                  </a:moveTo>
                  <a:lnTo>
                    <a:pt x="0" y="3448"/>
                  </a:lnTo>
                  <a:lnTo>
                    <a:pt x="3450" y="3448"/>
                  </a:lnTo>
                  <a:lnTo>
                    <a:pt x="345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0" name="Google Shape;9908;p52">
              <a:extLst>
                <a:ext uri="{FF2B5EF4-FFF2-40B4-BE49-F238E27FC236}">
                  <a16:creationId xmlns:a16="http://schemas.microsoft.com/office/drawing/2014/main" id="{B44830EF-B6D9-2DF3-0817-9D681DDF2116}"/>
                </a:ext>
              </a:extLst>
            </p:cNvPr>
            <p:cNvSpPr/>
            <p:nvPr/>
          </p:nvSpPr>
          <p:spPr>
            <a:xfrm>
              <a:off x="4037335" y="1612515"/>
              <a:ext cx="54855" cy="54871"/>
            </a:xfrm>
            <a:custGeom>
              <a:avLst/>
              <a:gdLst/>
              <a:ahLst/>
              <a:cxnLst/>
              <a:rect l="l" t="t" r="r" b="b"/>
              <a:pathLst>
                <a:path w="3522" h="3523" extrusionOk="0">
                  <a:moveTo>
                    <a:pt x="1" y="1"/>
                  </a:moveTo>
                  <a:lnTo>
                    <a:pt x="1" y="3522"/>
                  </a:lnTo>
                  <a:lnTo>
                    <a:pt x="3521" y="3522"/>
                  </a:lnTo>
                  <a:lnTo>
                    <a:pt x="352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1" name="Google Shape;9909;p52">
              <a:extLst>
                <a:ext uri="{FF2B5EF4-FFF2-40B4-BE49-F238E27FC236}">
                  <a16:creationId xmlns:a16="http://schemas.microsoft.com/office/drawing/2014/main" id="{6B4B4D80-2B8E-594B-FE03-DC3205D26ACA}"/>
                </a:ext>
              </a:extLst>
            </p:cNvPr>
            <p:cNvSpPr/>
            <p:nvPr/>
          </p:nvSpPr>
          <p:spPr>
            <a:xfrm>
              <a:off x="4037880" y="1613075"/>
              <a:ext cx="53749" cy="53749"/>
            </a:xfrm>
            <a:custGeom>
              <a:avLst/>
              <a:gdLst/>
              <a:ahLst/>
              <a:cxnLst/>
              <a:rect l="l" t="t" r="r" b="b"/>
              <a:pathLst>
                <a:path w="3451" h="3451" extrusionOk="0">
                  <a:moveTo>
                    <a:pt x="0" y="0"/>
                  </a:moveTo>
                  <a:lnTo>
                    <a:pt x="0" y="3451"/>
                  </a:lnTo>
                  <a:lnTo>
                    <a:pt x="3450" y="3451"/>
                  </a:lnTo>
                  <a:lnTo>
                    <a:pt x="345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2" name="Google Shape;9910;p52">
              <a:extLst>
                <a:ext uri="{FF2B5EF4-FFF2-40B4-BE49-F238E27FC236}">
                  <a16:creationId xmlns:a16="http://schemas.microsoft.com/office/drawing/2014/main" id="{C6AA2384-2CA7-704F-22FF-F619BDFD62E4}"/>
                </a:ext>
              </a:extLst>
            </p:cNvPr>
            <p:cNvSpPr/>
            <p:nvPr/>
          </p:nvSpPr>
          <p:spPr>
            <a:xfrm>
              <a:off x="3983648" y="1881137"/>
              <a:ext cx="54777" cy="54840"/>
            </a:xfrm>
            <a:custGeom>
              <a:avLst/>
              <a:gdLst/>
              <a:ahLst/>
              <a:cxnLst/>
              <a:rect l="l" t="t" r="r" b="b"/>
              <a:pathLst>
                <a:path w="3517" h="3521" extrusionOk="0">
                  <a:moveTo>
                    <a:pt x="0" y="1"/>
                  </a:moveTo>
                  <a:lnTo>
                    <a:pt x="0" y="3521"/>
                  </a:lnTo>
                  <a:lnTo>
                    <a:pt x="3517" y="3521"/>
                  </a:lnTo>
                  <a:lnTo>
                    <a:pt x="35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3" name="Google Shape;9911;p52">
              <a:extLst>
                <a:ext uri="{FF2B5EF4-FFF2-40B4-BE49-F238E27FC236}">
                  <a16:creationId xmlns:a16="http://schemas.microsoft.com/office/drawing/2014/main" id="{6443ACE0-920C-315C-BFF3-5CB5DF0F65DC}"/>
                </a:ext>
              </a:extLst>
            </p:cNvPr>
            <p:cNvSpPr/>
            <p:nvPr/>
          </p:nvSpPr>
          <p:spPr>
            <a:xfrm>
              <a:off x="3983648" y="1827450"/>
              <a:ext cx="54777" cy="54793"/>
            </a:xfrm>
            <a:custGeom>
              <a:avLst/>
              <a:gdLst/>
              <a:ahLst/>
              <a:cxnLst/>
              <a:rect l="l" t="t" r="r" b="b"/>
              <a:pathLst>
                <a:path w="3517" h="3518" extrusionOk="0">
                  <a:moveTo>
                    <a:pt x="0" y="0"/>
                  </a:moveTo>
                  <a:lnTo>
                    <a:pt x="0" y="3518"/>
                  </a:lnTo>
                  <a:lnTo>
                    <a:pt x="3517" y="3518"/>
                  </a:lnTo>
                  <a:lnTo>
                    <a:pt x="35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4" name="Google Shape;9912;p52">
              <a:extLst>
                <a:ext uri="{FF2B5EF4-FFF2-40B4-BE49-F238E27FC236}">
                  <a16:creationId xmlns:a16="http://schemas.microsoft.com/office/drawing/2014/main" id="{A689D7A0-EB59-6846-869F-870D852C7168}"/>
                </a:ext>
              </a:extLst>
            </p:cNvPr>
            <p:cNvSpPr/>
            <p:nvPr/>
          </p:nvSpPr>
          <p:spPr>
            <a:xfrm>
              <a:off x="3984178" y="1827979"/>
              <a:ext cx="53718" cy="53703"/>
            </a:xfrm>
            <a:custGeom>
              <a:avLst/>
              <a:gdLst/>
              <a:ahLst/>
              <a:cxnLst/>
              <a:rect l="l" t="t" r="r" b="b"/>
              <a:pathLst>
                <a:path w="3449" h="3448" extrusionOk="0">
                  <a:moveTo>
                    <a:pt x="1" y="0"/>
                  </a:moveTo>
                  <a:lnTo>
                    <a:pt x="1" y="3448"/>
                  </a:lnTo>
                  <a:lnTo>
                    <a:pt x="3448" y="3448"/>
                  </a:lnTo>
                  <a:lnTo>
                    <a:pt x="344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5" name="Google Shape;9913;p52">
              <a:extLst>
                <a:ext uri="{FF2B5EF4-FFF2-40B4-BE49-F238E27FC236}">
                  <a16:creationId xmlns:a16="http://schemas.microsoft.com/office/drawing/2014/main" id="{5C3D5850-3BB7-21A4-84FF-61103EF2E6F4}"/>
                </a:ext>
              </a:extLst>
            </p:cNvPr>
            <p:cNvSpPr/>
            <p:nvPr/>
          </p:nvSpPr>
          <p:spPr>
            <a:xfrm>
              <a:off x="3983648" y="1773700"/>
              <a:ext cx="54777" cy="54855"/>
            </a:xfrm>
            <a:custGeom>
              <a:avLst/>
              <a:gdLst/>
              <a:ahLst/>
              <a:cxnLst/>
              <a:rect l="l" t="t" r="r" b="b"/>
              <a:pathLst>
                <a:path w="3517" h="3522" extrusionOk="0">
                  <a:moveTo>
                    <a:pt x="0" y="1"/>
                  </a:moveTo>
                  <a:lnTo>
                    <a:pt x="0" y="3521"/>
                  </a:lnTo>
                  <a:lnTo>
                    <a:pt x="3517" y="3521"/>
                  </a:lnTo>
                  <a:lnTo>
                    <a:pt x="35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6" name="Google Shape;9914;p52">
              <a:extLst>
                <a:ext uri="{FF2B5EF4-FFF2-40B4-BE49-F238E27FC236}">
                  <a16:creationId xmlns:a16="http://schemas.microsoft.com/office/drawing/2014/main" id="{0D473A43-1ABA-062C-D578-21C8AF89B3EA}"/>
                </a:ext>
              </a:extLst>
            </p:cNvPr>
            <p:cNvSpPr/>
            <p:nvPr/>
          </p:nvSpPr>
          <p:spPr>
            <a:xfrm>
              <a:off x="3984178" y="1774246"/>
              <a:ext cx="53718" cy="53749"/>
            </a:xfrm>
            <a:custGeom>
              <a:avLst/>
              <a:gdLst/>
              <a:ahLst/>
              <a:cxnLst/>
              <a:rect l="l" t="t" r="r" b="b"/>
              <a:pathLst>
                <a:path w="3449" h="3451" extrusionOk="0">
                  <a:moveTo>
                    <a:pt x="1" y="0"/>
                  </a:moveTo>
                  <a:lnTo>
                    <a:pt x="1" y="3450"/>
                  </a:lnTo>
                  <a:lnTo>
                    <a:pt x="3448" y="3450"/>
                  </a:lnTo>
                  <a:lnTo>
                    <a:pt x="344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7" name="Google Shape;9915;p52">
              <a:extLst>
                <a:ext uri="{FF2B5EF4-FFF2-40B4-BE49-F238E27FC236}">
                  <a16:creationId xmlns:a16="http://schemas.microsoft.com/office/drawing/2014/main" id="{9363C2F2-13A4-724C-4B51-1BB43EC63EEC}"/>
                </a:ext>
              </a:extLst>
            </p:cNvPr>
            <p:cNvSpPr/>
            <p:nvPr/>
          </p:nvSpPr>
          <p:spPr>
            <a:xfrm>
              <a:off x="3983648" y="1719951"/>
              <a:ext cx="54777" cy="54840"/>
            </a:xfrm>
            <a:custGeom>
              <a:avLst/>
              <a:gdLst/>
              <a:ahLst/>
              <a:cxnLst/>
              <a:rect l="l" t="t" r="r" b="b"/>
              <a:pathLst>
                <a:path w="3517" h="3521" extrusionOk="0">
                  <a:moveTo>
                    <a:pt x="0" y="0"/>
                  </a:moveTo>
                  <a:lnTo>
                    <a:pt x="0" y="3521"/>
                  </a:lnTo>
                  <a:lnTo>
                    <a:pt x="3517" y="3521"/>
                  </a:lnTo>
                  <a:lnTo>
                    <a:pt x="35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8" name="Google Shape;9916;p52">
              <a:extLst>
                <a:ext uri="{FF2B5EF4-FFF2-40B4-BE49-F238E27FC236}">
                  <a16:creationId xmlns:a16="http://schemas.microsoft.com/office/drawing/2014/main" id="{3F3E68B4-131B-BAB4-9EA3-0806489C05ED}"/>
                </a:ext>
              </a:extLst>
            </p:cNvPr>
            <p:cNvSpPr/>
            <p:nvPr/>
          </p:nvSpPr>
          <p:spPr>
            <a:xfrm>
              <a:off x="3984178" y="1720512"/>
              <a:ext cx="53718" cy="53749"/>
            </a:xfrm>
            <a:custGeom>
              <a:avLst/>
              <a:gdLst/>
              <a:ahLst/>
              <a:cxnLst/>
              <a:rect l="l" t="t" r="r" b="b"/>
              <a:pathLst>
                <a:path w="3449" h="3451" extrusionOk="0">
                  <a:moveTo>
                    <a:pt x="1" y="0"/>
                  </a:moveTo>
                  <a:lnTo>
                    <a:pt x="1" y="3450"/>
                  </a:lnTo>
                  <a:lnTo>
                    <a:pt x="3448" y="3450"/>
                  </a:lnTo>
                  <a:lnTo>
                    <a:pt x="344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9" name="Google Shape;9917;p52">
              <a:extLst>
                <a:ext uri="{FF2B5EF4-FFF2-40B4-BE49-F238E27FC236}">
                  <a16:creationId xmlns:a16="http://schemas.microsoft.com/office/drawing/2014/main" id="{76ED50D3-0648-2D61-52E1-D2D582E32F2D}"/>
                </a:ext>
              </a:extLst>
            </p:cNvPr>
            <p:cNvSpPr/>
            <p:nvPr/>
          </p:nvSpPr>
          <p:spPr>
            <a:xfrm>
              <a:off x="3983648" y="1666280"/>
              <a:ext cx="54777" cy="54777"/>
            </a:xfrm>
            <a:custGeom>
              <a:avLst/>
              <a:gdLst/>
              <a:ahLst/>
              <a:cxnLst/>
              <a:rect l="l" t="t" r="r" b="b"/>
              <a:pathLst>
                <a:path w="3517" h="3517" extrusionOk="0">
                  <a:moveTo>
                    <a:pt x="0" y="0"/>
                  </a:moveTo>
                  <a:lnTo>
                    <a:pt x="0" y="3517"/>
                  </a:lnTo>
                  <a:lnTo>
                    <a:pt x="3517" y="3517"/>
                  </a:lnTo>
                  <a:lnTo>
                    <a:pt x="35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0" name="Google Shape;9918;p52">
              <a:extLst>
                <a:ext uri="{FF2B5EF4-FFF2-40B4-BE49-F238E27FC236}">
                  <a16:creationId xmlns:a16="http://schemas.microsoft.com/office/drawing/2014/main" id="{1A0FB9FE-9774-03CB-6A58-A7E36D2164E4}"/>
                </a:ext>
              </a:extLst>
            </p:cNvPr>
            <p:cNvSpPr/>
            <p:nvPr/>
          </p:nvSpPr>
          <p:spPr>
            <a:xfrm>
              <a:off x="3984178" y="1666809"/>
              <a:ext cx="53718" cy="53718"/>
            </a:xfrm>
            <a:custGeom>
              <a:avLst/>
              <a:gdLst/>
              <a:ahLst/>
              <a:cxnLst/>
              <a:rect l="l" t="t" r="r" b="b"/>
              <a:pathLst>
                <a:path w="3449" h="3449" extrusionOk="0">
                  <a:moveTo>
                    <a:pt x="1" y="1"/>
                  </a:moveTo>
                  <a:lnTo>
                    <a:pt x="1" y="3448"/>
                  </a:lnTo>
                  <a:lnTo>
                    <a:pt x="3448" y="3448"/>
                  </a:lnTo>
                  <a:lnTo>
                    <a:pt x="344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1" name="Google Shape;9919;p52">
              <a:extLst>
                <a:ext uri="{FF2B5EF4-FFF2-40B4-BE49-F238E27FC236}">
                  <a16:creationId xmlns:a16="http://schemas.microsoft.com/office/drawing/2014/main" id="{F2B025E6-A582-8FBF-0953-7AB394FF6513}"/>
                </a:ext>
              </a:extLst>
            </p:cNvPr>
            <p:cNvSpPr/>
            <p:nvPr/>
          </p:nvSpPr>
          <p:spPr>
            <a:xfrm>
              <a:off x="3983648" y="1612515"/>
              <a:ext cx="54777" cy="54871"/>
            </a:xfrm>
            <a:custGeom>
              <a:avLst/>
              <a:gdLst/>
              <a:ahLst/>
              <a:cxnLst/>
              <a:rect l="l" t="t" r="r" b="b"/>
              <a:pathLst>
                <a:path w="3517" h="3523" extrusionOk="0">
                  <a:moveTo>
                    <a:pt x="0" y="1"/>
                  </a:moveTo>
                  <a:lnTo>
                    <a:pt x="0" y="3522"/>
                  </a:lnTo>
                  <a:lnTo>
                    <a:pt x="3517" y="3522"/>
                  </a:lnTo>
                  <a:lnTo>
                    <a:pt x="35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2" name="Google Shape;9920;p52">
              <a:extLst>
                <a:ext uri="{FF2B5EF4-FFF2-40B4-BE49-F238E27FC236}">
                  <a16:creationId xmlns:a16="http://schemas.microsoft.com/office/drawing/2014/main" id="{8C75C9EB-606D-FB17-355B-F8CF8C08B957}"/>
                </a:ext>
              </a:extLst>
            </p:cNvPr>
            <p:cNvSpPr/>
            <p:nvPr/>
          </p:nvSpPr>
          <p:spPr>
            <a:xfrm>
              <a:off x="3984178" y="1613075"/>
              <a:ext cx="53718" cy="53749"/>
            </a:xfrm>
            <a:custGeom>
              <a:avLst/>
              <a:gdLst/>
              <a:ahLst/>
              <a:cxnLst/>
              <a:rect l="l" t="t" r="r" b="b"/>
              <a:pathLst>
                <a:path w="3449" h="3451" extrusionOk="0">
                  <a:moveTo>
                    <a:pt x="1" y="0"/>
                  </a:moveTo>
                  <a:lnTo>
                    <a:pt x="1" y="3451"/>
                  </a:lnTo>
                  <a:lnTo>
                    <a:pt x="3448" y="3451"/>
                  </a:lnTo>
                  <a:lnTo>
                    <a:pt x="344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3" name="Google Shape;9921;p52">
              <a:extLst>
                <a:ext uri="{FF2B5EF4-FFF2-40B4-BE49-F238E27FC236}">
                  <a16:creationId xmlns:a16="http://schemas.microsoft.com/office/drawing/2014/main" id="{4CFE8B46-930E-46DD-AD95-FB7F1EE7BECD}"/>
                </a:ext>
              </a:extLst>
            </p:cNvPr>
            <p:cNvSpPr/>
            <p:nvPr/>
          </p:nvSpPr>
          <p:spPr>
            <a:xfrm>
              <a:off x="3929915" y="1881137"/>
              <a:ext cx="54840" cy="54840"/>
            </a:xfrm>
            <a:custGeom>
              <a:avLst/>
              <a:gdLst/>
              <a:ahLst/>
              <a:cxnLst/>
              <a:rect l="l" t="t" r="r" b="b"/>
              <a:pathLst>
                <a:path w="3521" h="3521" extrusionOk="0">
                  <a:moveTo>
                    <a:pt x="0" y="1"/>
                  </a:moveTo>
                  <a:lnTo>
                    <a:pt x="0" y="3521"/>
                  </a:lnTo>
                  <a:lnTo>
                    <a:pt x="3520" y="3521"/>
                  </a:lnTo>
                  <a:lnTo>
                    <a:pt x="352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4" name="Google Shape;9922;p52">
              <a:extLst>
                <a:ext uri="{FF2B5EF4-FFF2-40B4-BE49-F238E27FC236}">
                  <a16:creationId xmlns:a16="http://schemas.microsoft.com/office/drawing/2014/main" id="{C036A307-B987-C584-C3F1-E0931F6E7172}"/>
                </a:ext>
              </a:extLst>
            </p:cNvPr>
            <p:cNvSpPr/>
            <p:nvPr/>
          </p:nvSpPr>
          <p:spPr>
            <a:xfrm>
              <a:off x="3929915" y="1827450"/>
              <a:ext cx="54840" cy="54793"/>
            </a:xfrm>
            <a:custGeom>
              <a:avLst/>
              <a:gdLst/>
              <a:ahLst/>
              <a:cxnLst/>
              <a:rect l="l" t="t" r="r" b="b"/>
              <a:pathLst>
                <a:path w="3521" h="3518" extrusionOk="0">
                  <a:moveTo>
                    <a:pt x="0" y="0"/>
                  </a:moveTo>
                  <a:lnTo>
                    <a:pt x="0" y="3518"/>
                  </a:lnTo>
                  <a:lnTo>
                    <a:pt x="3520" y="3518"/>
                  </a:lnTo>
                  <a:lnTo>
                    <a:pt x="352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5" name="Google Shape;9923;p52">
              <a:extLst>
                <a:ext uri="{FF2B5EF4-FFF2-40B4-BE49-F238E27FC236}">
                  <a16:creationId xmlns:a16="http://schemas.microsoft.com/office/drawing/2014/main" id="{10C88D9C-C533-8843-8C47-908CA2D0E1A0}"/>
                </a:ext>
              </a:extLst>
            </p:cNvPr>
            <p:cNvSpPr/>
            <p:nvPr/>
          </p:nvSpPr>
          <p:spPr>
            <a:xfrm>
              <a:off x="3929915" y="1773700"/>
              <a:ext cx="54840" cy="54855"/>
            </a:xfrm>
            <a:custGeom>
              <a:avLst/>
              <a:gdLst/>
              <a:ahLst/>
              <a:cxnLst/>
              <a:rect l="l" t="t" r="r" b="b"/>
              <a:pathLst>
                <a:path w="3521" h="3522" extrusionOk="0">
                  <a:moveTo>
                    <a:pt x="0" y="1"/>
                  </a:moveTo>
                  <a:lnTo>
                    <a:pt x="0" y="3521"/>
                  </a:lnTo>
                  <a:lnTo>
                    <a:pt x="3520" y="3521"/>
                  </a:lnTo>
                  <a:lnTo>
                    <a:pt x="352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6" name="Google Shape;9924;p52">
              <a:extLst>
                <a:ext uri="{FF2B5EF4-FFF2-40B4-BE49-F238E27FC236}">
                  <a16:creationId xmlns:a16="http://schemas.microsoft.com/office/drawing/2014/main" id="{3A942684-0EBA-4723-B228-AAB5A3545F4F}"/>
                </a:ext>
              </a:extLst>
            </p:cNvPr>
            <p:cNvSpPr/>
            <p:nvPr/>
          </p:nvSpPr>
          <p:spPr>
            <a:xfrm>
              <a:off x="3930444" y="1774246"/>
              <a:ext cx="53749" cy="53749"/>
            </a:xfrm>
            <a:custGeom>
              <a:avLst/>
              <a:gdLst/>
              <a:ahLst/>
              <a:cxnLst/>
              <a:rect l="l" t="t" r="r" b="b"/>
              <a:pathLst>
                <a:path w="3451" h="3451" extrusionOk="0">
                  <a:moveTo>
                    <a:pt x="0" y="0"/>
                  </a:moveTo>
                  <a:lnTo>
                    <a:pt x="0" y="3450"/>
                  </a:lnTo>
                  <a:lnTo>
                    <a:pt x="3451" y="3450"/>
                  </a:lnTo>
                  <a:lnTo>
                    <a:pt x="34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7" name="Google Shape;9925;p52">
              <a:extLst>
                <a:ext uri="{FF2B5EF4-FFF2-40B4-BE49-F238E27FC236}">
                  <a16:creationId xmlns:a16="http://schemas.microsoft.com/office/drawing/2014/main" id="{A35075B3-4EE2-EC76-5F98-5A2F43949F6D}"/>
                </a:ext>
              </a:extLst>
            </p:cNvPr>
            <p:cNvSpPr/>
            <p:nvPr/>
          </p:nvSpPr>
          <p:spPr>
            <a:xfrm>
              <a:off x="3929915" y="1719951"/>
              <a:ext cx="54840" cy="54840"/>
            </a:xfrm>
            <a:custGeom>
              <a:avLst/>
              <a:gdLst/>
              <a:ahLst/>
              <a:cxnLst/>
              <a:rect l="l" t="t" r="r" b="b"/>
              <a:pathLst>
                <a:path w="3521" h="3521" extrusionOk="0">
                  <a:moveTo>
                    <a:pt x="0" y="0"/>
                  </a:moveTo>
                  <a:lnTo>
                    <a:pt x="0" y="3521"/>
                  </a:lnTo>
                  <a:lnTo>
                    <a:pt x="3520" y="3521"/>
                  </a:lnTo>
                  <a:lnTo>
                    <a:pt x="352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8" name="Google Shape;9926;p52">
              <a:extLst>
                <a:ext uri="{FF2B5EF4-FFF2-40B4-BE49-F238E27FC236}">
                  <a16:creationId xmlns:a16="http://schemas.microsoft.com/office/drawing/2014/main" id="{4A4E150E-D962-DB9F-4B22-09D34F9E6371}"/>
                </a:ext>
              </a:extLst>
            </p:cNvPr>
            <p:cNvSpPr/>
            <p:nvPr/>
          </p:nvSpPr>
          <p:spPr>
            <a:xfrm>
              <a:off x="3930444" y="1720512"/>
              <a:ext cx="53749" cy="53749"/>
            </a:xfrm>
            <a:custGeom>
              <a:avLst/>
              <a:gdLst/>
              <a:ahLst/>
              <a:cxnLst/>
              <a:rect l="l" t="t" r="r" b="b"/>
              <a:pathLst>
                <a:path w="3451" h="3451" extrusionOk="0">
                  <a:moveTo>
                    <a:pt x="0" y="0"/>
                  </a:moveTo>
                  <a:lnTo>
                    <a:pt x="0" y="3450"/>
                  </a:lnTo>
                  <a:lnTo>
                    <a:pt x="3451" y="3450"/>
                  </a:lnTo>
                  <a:lnTo>
                    <a:pt x="34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9" name="Google Shape;9927;p52">
              <a:extLst>
                <a:ext uri="{FF2B5EF4-FFF2-40B4-BE49-F238E27FC236}">
                  <a16:creationId xmlns:a16="http://schemas.microsoft.com/office/drawing/2014/main" id="{95B23C41-6E89-214C-BF14-9AD95C39BA99}"/>
                </a:ext>
              </a:extLst>
            </p:cNvPr>
            <p:cNvSpPr/>
            <p:nvPr/>
          </p:nvSpPr>
          <p:spPr>
            <a:xfrm>
              <a:off x="3929915" y="1666280"/>
              <a:ext cx="54840" cy="54777"/>
            </a:xfrm>
            <a:custGeom>
              <a:avLst/>
              <a:gdLst/>
              <a:ahLst/>
              <a:cxnLst/>
              <a:rect l="l" t="t" r="r" b="b"/>
              <a:pathLst>
                <a:path w="3521" h="3517" extrusionOk="0">
                  <a:moveTo>
                    <a:pt x="0" y="0"/>
                  </a:moveTo>
                  <a:lnTo>
                    <a:pt x="0" y="3517"/>
                  </a:lnTo>
                  <a:lnTo>
                    <a:pt x="3520" y="3517"/>
                  </a:lnTo>
                  <a:lnTo>
                    <a:pt x="352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0" name="Google Shape;9928;p52">
              <a:extLst>
                <a:ext uri="{FF2B5EF4-FFF2-40B4-BE49-F238E27FC236}">
                  <a16:creationId xmlns:a16="http://schemas.microsoft.com/office/drawing/2014/main" id="{1602EB82-CDFE-EB3E-BA2E-BEB3C629251C}"/>
                </a:ext>
              </a:extLst>
            </p:cNvPr>
            <p:cNvSpPr/>
            <p:nvPr/>
          </p:nvSpPr>
          <p:spPr>
            <a:xfrm>
              <a:off x="3930444" y="1666809"/>
              <a:ext cx="53749" cy="53718"/>
            </a:xfrm>
            <a:custGeom>
              <a:avLst/>
              <a:gdLst/>
              <a:ahLst/>
              <a:cxnLst/>
              <a:rect l="l" t="t" r="r" b="b"/>
              <a:pathLst>
                <a:path w="3451" h="3449" extrusionOk="0">
                  <a:moveTo>
                    <a:pt x="0" y="1"/>
                  </a:moveTo>
                  <a:lnTo>
                    <a:pt x="0" y="3448"/>
                  </a:lnTo>
                  <a:lnTo>
                    <a:pt x="3451" y="3448"/>
                  </a:lnTo>
                  <a:lnTo>
                    <a:pt x="345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1" name="Google Shape;9929;p52">
              <a:extLst>
                <a:ext uri="{FF2B5EF4-FFF2-40B4-BE49-F238E27FC236}">
                  <a16:creationId xmlns:a16="http://schemas.microsoft.com/office/drawing/2014/main" id="{42AAC78B-3BB7-5C5F-94C5-83EC59D6C2F8}"/>
                </a:ext>
              </a:extLst>
            </p:cNvPr>
            <p:cNvSpPr/>
            <p:nvPr/>
          </p:nvSpPr>
          <p:spPr>
            <a:xfrm>
              <a:off x="3929915" y="1612515"/>
              <a:ext cx="54840" cy="54871"/>
            </a:xfrm>
            <a:custGeom>
              <a:avLst/>
              <a:gdLst/>
              <a:ahLst/>
              <a:cxnLst/>
              <a:rect l="l" t="t" r="r" b="b"/>
              <a:pathLst>
                <a:path w="3521" h="3523" extrusionOk="0">
                  <a:moveTo>
                    <a:pt x="0" y="1"/>
                  </a:moveTo>
                  <a:lnTo>
                    <a:pt x="0" y="3522"/>
                  </a:lnTo>
                  <a:lnTo>
                    <a:pt x="3520" y="3522"/>
                  </a:lnTo>
                  <a:lnTo>
                    <a:pt x="352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2" name="Google Shape;9930;p52">
              <a:extLst>
                <a:ext uri="{FF2B5EF4-FFF2-40B4-BE49-F238E27FC236}">
                  <a16:creationId xmlns:a16="http://schemas.microsoft.com/office/drawing/2014/main" id="{84F38B94-FD13-0A18-736E-45E61B217650}"/>
                </a:ext>
              </a:extLst>
            </p:cNvPr>
            <p:cNvSpPr/>
            <p:nvPr/>
          </p:nvSpPr>
          <p:spPr>
            <a:xfrm>
              <a:off x="3876150" y="1881137"/>
              <a:ext cx="54840" cy="54840"/>
            </a:xfrm>
            <a:custGeom>
              <a:avLst/>
              <a:gdLst/>
              <a:ahLst/>
              <a:cxnLst/>
              <a:rect l="l" t="t" r="r" b="b"/>
              <a:pathLst>
                <a:path w="3521" h="3521" extrusionOk="0">
                  <a:moveTo>
                    <a:pt x="1" y="1"/>
                  </a:moveTo>
                  <a:lnTo>
                    <a:pt x="1" y="3521"/>
                  </a:lnTo>
                  <a:lnTo>
                    <a:pt x="3521" y="3521"/>
                  </a:lnTo>
                  <a:lnTo>
                    <a:pt x="352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3" name="Google Shape;9931;p52">
              <a:extLst>
                <a:ext uri="{FF2B5EF4-FFF2-40B4-BE49-F238E27FC236}">
                  <a16:creationId xmlns:a16="http://schemas.microsoft.com/office/drawing/2014/main" id="{ECCB8457-E31A-BD7B-8ED4-62A747D7B081}"/>
                </a:ext>
              </a:extLst>
            </p:cNvPr>
            <p:cNvSpPr/>
            <p:nvPr/>
          </p:nvSpPr>
          <p:spPr>
            <a:xfrm>
              <a:off x="3876150" y="1827450"/>
              <a:ext cx="54840" cy="54793"/>
            </a:xfrm>
            <a:custGeom>
              <a:avLst/>
              <a:gdLst/>
              <a:ahLst/>
              <a:cxnLst/>
              <a:rect l="l" t="t" r="r" b="b"/>
              <a:pathLst>
                <a:path w="3521" h="3518" extrusionOk="0">
                  <a:moveTo>
                    <a:pt x="1" y="0"/>
                  </a:moveTo>
                  <a:lnTo>
                    <a:pt x="1" y="3518"/>
                  </a:lnTo>
                  <a:lnTo>
                    <a:pt x="3521" y="3518"/>
                  </a:lnTo>
                  <a:lnTo>
                    <a:pt x="35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4" name="Google Shape;9932;p52">
              <a:extLst>
                <a:ext uri="{FF2B5EF4-FFF2-40B4-BE49-F238E27FC236}">
                  <a16:creationId xmlns:a16="http://schemas.microsoft.com/office/drawing/2014/main" id="{A8C3E5C1-4DFF-6D93-01C2-AA8069D16D56}"/>
                </a:ext>
              </a:extLst>
            </p:cNvPr>
            <p:cNvSpPr/>
            <p:nvPr/>
          </p:nvSpPr>
          <p:spPr>
            <a:xfrm>
              <a:off x="3876150" y="1773700"/>
              <a:ext cx="54840" cy="54855"/>
            </a:xfrm>
            <a:custGeom>
              <a:avLst/>
              <a:gdLst/>
              <a:ahLst/>
              <a:cxnLst/>
              <a:rect l="l" t="t" r="r" b="b"/>
              <a:pathLst>
                <a:path w="3521" h="3522" extrusionOk="0">
                  <a:moveTo>
                    <a:pt x="1" y="1"/>
                  </a:moveTo>
                  <a:lnTo>
                    <a:pt x="1" y="3521"/>
                  </a:lnTo>
                  <a:lnTo>
                    <a:pt x="3521" y="3521"/>
                  </a:lnTo>
                  <a:lnTo>
                    <a:pt x="352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5" name="Google Shape;9933;p52">
              <a:extLst>
                <a:ext uri="{FF2B5EF4-FFF2-40B4-BE49-F238E27FC236}">
                  <a16:creationId xmlns:a16="http://schemas.microsoft.com/office/drawing/2014/main" id="{58C6AC79-C0AD-96CB-6246-5F5A0B3DBB64}"/>
                </a:ext>
              </a:extLst>
            </p:cNvPr>
            <p:cNvSpPr/>
            <p:nvPr/>
          </p:nvSpPr>
          <p:spPr>
            <a:xfrm>
              <a:off x="3876710" y="1774246"/>
              <a:ext cx="53749" cy="53749"/>
            </a:xfrm>
            <a:custGeom>
              <a:avLst/>
              <a:gdLst/>
              <a:ahLst/>
              <a:cxnLst/>
              <a:rect l="l" t="t" r="r" b="b"/>
              <a:pathLst>
                <a:path w="3451" h="3451" extrusionOk="0">
                  <a:moveTo>
                    <a:pt x="0" y="0"/>
                  </a:moveTo>
                  <a:lnTo>
                    <a:pt x="0" y="3450"/>
                  </a:lnTo>
                  <a:lnTo>
                    <a:pt x="3450" y="3450"/>
                  </a:lnTo>
                  <a:lnTo>
                    <a:pt x="345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6" name="Google Shape;9934;p52">
              <a:extLst>
                <a:ext uri="{FF2B5EF4-FFF2-40B4-BE49-F238E27FC236}">
                  <a16:creationId xmlns:a16="http://schemas.microsoft.com/office/drawing/2014/main" id="{C6FFED48-BC7A-660C-23CC-62080CF0CA67}"/>
                </a:ext>
              </a:extLst>
            </p:cNvPr>
            <p:cNvSpPr/>
            <p:nvPr/>
          </p:nvSpPr>
          <p:spPr>
            <a:xfrm>
              <a:off x="3876150" y="1719951"/>
              <a:ext cx="54840" cy="54840"/>
            </a:xfrm>
            <a:custGeom>
              <a:avLst/>
              <a:gdLst/>
              <a:ahLst/>
              <a:cxnLst/>
              <a:rect l="l" t="t" r="r" b="b"/>
              <a:pathLst>
                <a:path w="3521" h="3521" extrusionOk="0">
                  <a:moveTo>
                    <a:pt x="1" y="0"/>
                  </a:moveTo>
                  <a:lnTo>
                    <a:pt x="1" y="3521"/>
                  </a:lnTo>
                  <a:lnTo>
                    <a:pt x="3521" y="3521"/>
                  </a:lnTo>
                  <a:lnTo>
                    <a:pt x="35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7" name="Google Shape;9935;p52">
              <a:extLst>
                <a:ext uri="{FF2B5EF4-FFF2-40B4-BE49-F238E27FC236}">
                  <a16:creationId xmlns:a16="http://schemas.microsoft.com/office/drawing/2014/main" id="{E67B07F8-22A8-2126-EC36-6C9ACEA6963D}"/>
                </a:ext>
              </a:extLst>
            </p:cNvPr>
            <p:cNvSpPr/>
            <p:nvPr/>
          </p:nvSpPr>
          <p:spPr>
            <a:xfrm>
              <a:off x="3876150" y="1666280"/>
              <a:ext cx="54840" cy="54777"/>
            </a:xfrm>
            <a:custGeom>
              <a:avLst/>
              <a:gdLst/>
              <a:ahLst/>
              <a:cxnLst/>
              <a:rect l="l" t="t" r="r" b="b"/>
              <a:pathLst>
                <a:path w="3521" h="3517" extrusionOk="0">
                  <a:moveTo>
                    <a:pt x="1" y="0"/>
                  </a:moveTo>
                  <a:lnTo>
                    <a:pt x="1" y="3517"/>
                  </a:lnTo>
                  <a:lnTo>
                    <a:pt x="3521" y="3517"/>
                  </a:lnTo>
                  <a:lnTo>
                    <a:pt x="35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8" name="Google Shape;9936;p52">
              <a:extLst>
                <a:ext uri="{FF2B5EF4-FFF2-40B4-BE49-F238E27FC236}">
                  <a16:creationId xmlns:a16="http://schemas.microsoft.com/office/drawing/2014/main" id="{BC110F6B-1307-1480-460D-90995199DC41}"/>
                </a:ext>
              </a:extLst>
            </p:cNvPr>
            <p:cNvSpPr/>
            <p:nvPr/>
          </p:nvSpPr>
          <p:spPr>
            <a:xfrm>
              <a:off x="3876710" y="1666809"/>
              <a:ext cx="53749" cy="53718"/>
            </a:xfrm>
            <a:custGeom>
              <a:avLst/>
              <a:gdLst/>
              <a:ahLst/>
              <a:cxnLst/>
              <a:rect l="l" t="t" r="r" b="b"/>
              <a:pathLst>
                <a:path w="3451" h="3449" extrusionOk="0">
                  <a:moveTo>
                    <a:pt x="0" y="1"/>
                  </a:moveTo>
                  <a:lnTo>
                    <a:pt x="0" y="3448"/>
                  </a:lnTo>
                  <a:lnTo>
                    <a:pt x="3450" y="3448"/>
                  </a:lnTo>
                  <a:lnTo>
                    <a:pt x="345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9" name="Google Shape;9937;p52">
              <a:extLst>
                <a:ext uri="{FF2B5EF4-FFF2-40B4-BE49-F238E27FC236}">
                  <a16:creationId xmlns:a16="http://schemas.microsoft.com/office/drawing/2014/main" id="{C04A386A-9FBD-8255-B8D0-55872A512CBB}"/>
                </a:ext>
              </a:extLst>
            </p:cNvPr>
            <p:cNvSpPr/>
            <p:nvPr/>
          </p:nvSpPr>
          <p:spPr>
            <a:xfrm>
              <a:off x="3876150" y="1612515"/>
              <a:ext cx="54840" cy="54871"/>
            </a:xfrm>
            <a:custGeom>
              <a:avLst/>
              <a:gdLst/>
              <a:ahLst/>
              <a:cxnLst/>
              <a:rect l="l" t="t" r="r" b="b"/>
              <a:pathLst>
                <a:path w="3521" h="3523" extrusionOk="0">
                  <a:moveTo>
                    <a:pt x="1" y="1"/>
                  </a:moveTo>
                  <a:lnTo>
                    <a:pt x="1" y="3522"/>
                  </a:lnTo>
                  <a:lnTo>
                    <a:pt x="3521" y="3522"/>
                  </a:lnTo>
                  <a:lnTo>
                    <a:pt x="352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0" name="Google Shape;9938;p52">
              <a:extLst>
                <a:ext uri="{FF2B5EF4-FFF2-40B4-BE49-F238E27FC236}">
                  <a16:creationId xmlns:a16="http://schemas.microsoft.com/office/drawing/2014/main" id="{A2AC90A4-88EA-5C24-890E-F69DB0B04C34}"/>
                </a:ext>
              </a:extLst>
            </p:cNvPr>
            <p:cNvSpPr/>
            <p:nvPr/>
          </p:nvSpPr>
          <p:spPr>
            <a:xfrm>
              <a:off x="3822478" y="1881137"/>
              <a:ext cx="54777" cy="54840"/>
            </a:xfrm>
            <a:custGeom>
              <a:avLst/>
              <a:gdLst/>
              <a:ahLst/>
              <a:cxnLst/>
              <a:rect l="l" t="t" r="r" b="b"/>
              <a:pathLst>
                <a:path w="3517" h="3521" extrusionOk="0">
                  <a:moveTo>
                    <a:pt x="0" y="1"/>
                  </a:moveTo>
                  <a:lnTo>
                    <a:pt x="0" y="3521"/>
                  </a:lnTo>
                  <a:lnTo>
                    <a:pt x="3517" y="3521"/>
                  </a:lnTo>
                  <a:lnTo>
                    <a:pt x="35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1" name="Google Shape;9939;p52">
              <a:extLst>
                <a:ext uri="{FF2B5EF4-FFF2-40B4-BE49-F238E27FC236}">
                  <a16:creationId xmlns:a16="http://schemas.microsoft.com/office/drawing/2014/main" id="{71509840-872F-A81C-577F-2B251E41811D}"/>
                </a:ext>
              </a:extLst>
            </p:cNvPr>
            <p:cNvSpPr/>
            <p:nvPr/>
          </p:nvSpPr>
          <p:spPr>
            <a:xfrm>
              <a:off x="3822478" y="1827450"/>
              <a:ext cx="54777" cy="54793"/>
            </a:xfrm>
            <a:custGeom>
              <a:avLst/>
              <a:gdLst/>
              <a:ahLst/>
              <a:cxnLst/>
              <a:rect l="l" t="t" r="r" b="b"/>
              <a:pathLst>
                <a:path w="3517" h="3518" extrusionOk="0">
                  <a:moveTo>
                    <a:pt x="0" y="0"/>
                  </a:moveTo>
                  <a:lnTo>
                    <a:pt x="0" y="3518"/>
                  </a:lnTo>
                  <a:lnTo>
                    <a:pt x="3517" y="3518"/>
                  </a:lnTo>
                  <a:lnTo>
                    <a:pt x="35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2" name="Google Shape;9940;p52">
              <a:extLst>
                <a:ext uri="{FF2B5EF4-FFF2-40B4-BE49-F238E27FC236}">
                  <a16:creationId xmlns:a16="http://schemas.microsoft.com/office/drawing/2014/main" id="{16CC7DD2-733F-A822-509D-9EB58F8EE6D5}"/>
                </a:ext>
              </a:extLst>
            </p:cNvPr>
            <p:cNvSpPr/>
            <p:nvPr/>
          </p:nvSpPr>
          <p:spPr>
            <a:xfrm>
              <a:off x="3822478" y="1773700"/>
              <a:ext cx="54777" cy="54855"/>
            </a:xfrm>
            <a:custGeom>
              <a:avLst/>
              <a:gdLst/>
              <a:ahLst/>
              <a:cxnLst/>
              <a:rect l="l" t="t" r="r" b="b"/>
              <a:pathLst>
                <a:path w="3517" h="3522" extrusionOk="0">
                  <a:moveTo>
                    <a:pt x="0" y="1"/>
                  </a:moveTo>
                  <a:lnTo>
                    <a:pt x="0" y="3521"/>
                  </a:lnTo>
                  <a:lnTo>
                    <a:pt x="3517" y="3521"/>
                  </a:lnTo>
                  <a:lnTo>
                    <a:pt x="35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3" name="Google Shape;9941;p52">
              <a:extLst>
                <a:ext uri="{FF2B5EF4-FFF2-40B4-BE49-F238E27FC236}">
                  <a16:creationId xmlns:a16="http://schemas.microsoft.com/office/drawing/2014/main" id="{EE2C8621-8F48-67EB-7777-1BBA8E1B481C}"/>
                </a:ext>
              </a:extLst>
            </p:cNvPr>
            <p:cNvSpPr/>
            <p:nvPr/>
          </p:nvSpPr>
          <p:spPr>
            <a:xfrm>
              <a:off x="3823008" y="1774246"/>
              <a:ext cx="53687" cy="53749"/>
            </a:xfrm>
            <a:custGeom>
              <a:avLst/>
              <a:gdLst/>
              <a:ahLst/>
              <a:cxnLst/>
              <a:rect l="l" t="t" r="r" b="b"/>
              <a:pathLst>
                <a:path w="3447" h="3451" extrusionOk="0">
                  <a:moveTo>
                    <a:pt x="1" y="0"/>
                  </a:moveTo>
                  <a:lnTo>
                    <a:pt x="1" y="3450"/>
                  </a:lnTo>
                  <a:lnTo>
                    <a:pt x="3447" y="3450"/>
                  </a:lnTo>
                  <a:lnTo>
                    <a:pt x="344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4" name="Google Shape;9942;p52">
              <a:extLst>
                <a:ext uri="{FF2B5EF4-FFF2-40B4-BE49-F238E27FC236}">
                  <a16:creationId xmlns:a16="http://schemas.microsoft.com/office/drawing/2014/main" id="{6BEE7D3C-0909-BEA1-B207-0E1359E4FF1A}"/>
                </a:ext>
              </a:extLst>
            </p:cNvPr>
            <p:cNvSpPr/>
            <p:nvPr/>
          </p:nvSpPr>
          <p:spPr>
            <a:xfrm>
              <a:off x="3822478" y="1719951"/>
              <a:ext cx="54777" cy="54840"/>
            </a:xfrm>
            <a:custGeom>
              <a:avLst/>
              <a:gdLst/>
              <a:ahLst/>
              <a:cxnLst/>
              <a:rect l="l" t="t" r="r" b="b"/>
              <a:pathLst>
                <a:path w="3517" h="3521" extrusionOk="0">
                  <a:moveTo>
                    <a:pt x="0" y="0"/>
                  </a:moveTo>
                  <a:lnTo>
                    <a:pt x="0" y="3521"/>
                  </a:lnTo>
                  <a:lnTo>
                    <a:pt x="3517" y="3521"/>
                  </a:lnTo>
                  <a:lnTo>
                    <a:pt x="35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5" name="Google Shape;9943;p52">
              <a:extLst>
                <a:ext uri="{FF2B5EF4-FFF2-40B4-BE49-F238E27FC236}">
                  <a16:creationId xmlns:a16="http://schemas.microsoft.com/office/drawing/2014/main" id="{2D3F604B-9A9C-F284-AB97-546F7A1ABA4C}"/>
                </a:ext>
              </a:extLst>
            </p:cNvPr>
            <p:cNvSpPr/>
            <p:nvPr/>
          </p:nvSpPr>
          <p:spPr>
            <a:xfrm>
              <a:off x="3823008" y="1720512"/>
              <a:ext cx="53687" cy="53749"/>
            </a:xfrm>
            <a:custGeom>
              <a:avLst/>
              <a:gdLst/>
              <a:ahLst/>
              <a:cxnLst/>
              <a:rect l="l" t="t" r="r" b="b"/>
              <a:pathLst>
                <a:path w="3447" h="3451" extrusionOk="0">
                  <a:moveTo>
                    <a:pt x="1" y="0"/>
                  </a:moveTo>
                  <a:lnTo>
                    <a:pt x="1" y="3450"/>
                  </a:lnTo>
                  <a:lnTo>
                    <a:pt x="3447" y="3450"/>
                  </a:lnTo>
                  <a:lnTo>
                    <a:pt x="344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6" name="Google Shape;9944;p52">
              <a:extLst>
                <a:ext uri="{FF2B5EF4-FFF2-40B4-BE49-F238E27FC236}">
                  <a16:creationId xmlns:a16="http://schemas.microsoft.com/office/drawing/2014/main" id="{C576EB89-BB55-444F-69A7-20D370AE4DCC}"/>
                </a:ext>
              </a:extLst>
            </p:cNvPr>
            <p:cNvSpPr/>
            <p:nvPr/>
          </p:nvSpPr>
          <p:spPr>
            <a:xfrm>
              <a:off x="3822478" y="1666280"/>
              <a:ext cx="54777" cy="54777"/>
            </a:xfrm>
            <a:custGeom>
              <a:avLst/>
              <a:gdLst/>
              <a:ahLst/>
              <a:cxnLst/>
              <a:rect l="l" t="t" r="r" b="b"/>
              <a:pathLst>
                <a:path w="3517" h="3517" extrusionOk="0">
                  <a:moveTo>
                    <a:pt x="0" y="0"/>
                  </a:moveTo>
                  <a:lnTo>
                    <a:pt x="0" y="3517"/>
                  </a:lnTo>
                  <a:lnTo>
                    <a:pt x="3517" y="3517"/>
                  </a:lnTo>
                  <a:lnTo>
                    <a:pt x="35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7" name="Google Shape;9945;p52">
              <a:extLst>
                <a:ext uri="{FF2B5EF4-FFF2-40B4-BE49-F238E27FC236}">
                  <a16:creationId xmlns:a16="http://schemas.microsoft.com/office/drawing/2014/main" id="{64C90676-421A-5816-B5DC-12B1541657E6}"/>
                </a:ext>
              </a:extLst>
            </p:cNvPr>
            <p:cNvSpPr/>
            <p:nvPr/>
          </p:nvSpPr>
          <p:spPr>
            <a:xfrm>
              <a:off x="3823008" y="1666809"/>
              <a:ext cx="53687" cy="53718"/>
            </a:xfrm>
            <a:custGeom>
              <a:avLst/>
              <a:gdLst/>
              <a:ahLst/>
              <a:cxnLst/>
              <a:rect l="l" t="t" r="r" b="b"/>
              <a:pathLst>
                <a:path w="3447" h="3449" extrusionOk="0">
                  <a:moveTo>
                    <a:pt x="1" y="1"/>
                  </a:moveTo>
                  <a:lnTo>
                    <a:pt x="1" y="3448"/>
                  </a:lnTo>
                  <a:lnTo>
                    <a:pt x="3447" y="3448"/>
                  </a:lnTo>
                  <a:lnTo>
                    <a:pt x="344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8" name="Google Shape;9946;p52">
              <a:extLst>
                <a:ext uri="{FF2B5EF4-FFF2-40B4-BE49-F238E27FC236}">
                  <a16:creationId xmlns:a16="http://schemas.microsoft.com/office/drawing/2014/main" id="{C87CF1D3-6D7F-248F-B0FB-14541B13E9DC}"/>
                </a:ext>
              </a:extLst>
            </p:cNvPr>
            <p:cNvSpPr/>
            <p:nvPr/>
          </p:nvSpPr>
          <p:spPr>
            <a:xfrm>
              <a:off x="3822478" y="1612515"/>
              <a:ext cx="54777" cy="54871"/>
            </a:xfrm>
            <a:custGeom>
              <a:avLst/>
              <a:gdLst/>
              <a:ahLst/>
              <a:cxnLst/>
              <a:rect l="l" t="t" r="r" b="b"/>
              <a:pathLst>
                <a:path w="3517" h="3523" extrusionOk="0">
                  <a:moveTo>
                    <a:pt x="0" y="1"/>
                  </a:moveTo>
                  <a:lnTo>
                    <a:pt x="0" y="3522"/>
                  </a:lnTo>
                  <a:lnTo>
                    <a:pt x="3517" y="3522"/>
                  </a:lnTo>
                  <a:lnTo>
                    <a:pt x="35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9" name="Google Shape;9947;p52">
              <a:extLst>
                <a:ext uri="{FF2B5EF4-FFF2-40B4-BE49-F238E27FC236}">
                  <a16:creationId xmlns:a16="http://schemas.microsoft.com/office/drawing/2014/main" id="{0DCAB9DE-8AAB-6620-7F89-7996614E222C}"/>
                </a:ext>
              </a:extLst>
            </p:cNvPr>
            <p:cNvSpPr/>
            <p:nvPr/>
          </p:nvSpPr>
          <p:spPr>
            <a:xfrm>
              <a:off x="3768713" y="1881137"/>
              <a:ext cx="54855" cy="54840"/>
            </a:xfrm>
            <a:custGeom>
              <a:avLst/>
              <a:gdLst/>
              <a:ahLst/>
              <a:cxnLst/>
              <a:rect l="l" t="t" r="r" b="b"/>
              <a:pathLst>
                <a:path w="3522" h="3521" extrusionOk="0">
                  <a:moveTo>
                    <a:pt x="1" y="1"/>
                  </a:moveTo>
                  <a:lnTo>
                    <a:pt x="1" y="3521"/>
                  </a:lnTo>
                  <a:lnTo>
                    <a:pt x="3521" y="3521"/>
                  </a:lnTo>
                  <a:lnTo>
                    <a:pt x="352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0" name="Google Shape;9948;p52">
              <a:extLst>
                <a:ext uri="{FF2B5EF4-FFF2-40B4-BE49-F238E27FC236}">
                  <a16:creationId xmlns:a16="http://schemas.microsoft.com/office/drawing/2014/main" id="{A87EDDFC-DCE3-0759-FEC8-5787A2F1E19C}"/>
                </a:ext>
              </a:extLst>
            </p:cNvPr>
            <p:cNvSpPr/>
            <p:nvPr/>
          </p:nvSpPr>
          <p:spPr>
            <a:xfrm>
              <a:off x="3768713" y="1827450"/>
              <a:ext cx="54855" cy="54793"/>
            </a:xfrm>
            <a:custGeom>
              <a:avLst/>
              <a:gdLst/>
              <a:ahLst/>
              <a:cxnLst/>
              <a:rect l="l" t="t" r="r" b="b"/>
              <a:pathLst>
                <a:path w="3522" h="3518" extrusionOk="0">
                  <a:moveTo>
                    <a:pt x="1" y="0"/>
                  </a:moveTo>
                  <a:lnTo>
                    <a:pt x="1" y="3518"/>
                  </a:lnTo>
                  <a:lnTo>
                    <a:pt x="3521" y="3518"/>
                  </a:lnTo>
                  <a:lnTo>
                    <a:pt x="35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1" name="Google Shape;9949;p52">
              <a:extLst>
                <a:ext uri="{FF2B5EF4-FFF2-40B4-BE49-F238E27FC236}">
                  <a16:creationId xmlns:a16="http://schemas.microsoft.com/office/drawing/2014/main" id="{78CF9B19-77DC-DC47-2A21-0889F642740C}"/>
                </a:ext>
              </a:extLst>
            </p:cNvPr>
            <p:cNvSpPr/>
            <p:nvPr/>
          </p:nvSpPr>
          <p:spPr>
            <a:xfrm>
              <a:off x="3768713" y="1773700"/>
              <a:ext cx="54855" cy="54855"/>
            </a:xfrm>
            <a:custGeom>
              <a:avLst/>
              <a:gdLst/>
              <a:ahLst/>
              <a:cxnLst/>
              <a:rect l="l" t="t" r="r" b="b"/>
              <a:pathLst>
                <a:path w="3522" h="3522" extrusionOk="0">
                  <a:moveTo>
                    <a:pt x="1" y="1"/>
                  </a:moveTo>
                  <a:lnTo>
                    <a:pt x="1" y="3521"/>
                  </a:lnTo>
                  <a:lnTo>
                    <a:pt x="3521" y="3521"/>
                  </a:lnTo>
                  <a:lnTo>
                    <a:pt x="352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2" name="Google Shape;9950;p52">
              <a:extLst>
                <a:ext uri="{FF2B5EF4-FFF2-40B4-BE49-F238E27FC236}">
                  <a16:creationId xmlns:a16="http://schemas.microsoft.com/office/drawing/2014/main" id="{DEBD7547-ED34-05E4-52AF-A73FBD9C00FE}"/>
                </a:ext>
              </a:extLst>
            </p:cNvPr>
            <p:cNvSpPr/>
            <p:nvPr/>
          </p:nvSpPr>
          <p:spPr>
            <a:xfrm>
              <a:off x="3769274" y="1774246"/>
              <a:ext cx="53749" cy="53749"/>
            </a:xfrm>
            <a:custGeom>
              <a:avLst/>
              <a:gdLst/>
              <a:ahLst/>
              <a:cxnLst/>
              <a:rect l="l" t="t" r="r" b="b"/>
              <a:pathLst>
                <a:path w="3451" h="3451" extrusionOk="0">
                  <a:moveTo>
                    <a:pt x="1" y="0"/>
                  </a:moveTo>
                  <a:lnTo>
                    <a:pt x="1" y="3450"/>
                  </a:lnTo>
                  <a:lnTo>
                    <a:pt x="3451" y="3450"/>
                  </a:lnTo>
                  <a:lnTo>
                    <a:pt x="34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3" name="Google Shape;9951;p52">
              <a:extLst>
                <a:ext uri="{FF2B5EF4-FFF2-40B4-BE49-F238E27FC236}">
                  <a16:creationId xmlns:a16="http://schemas.microsoft.com/office/drawing/2014/main" id="{609E2D50-833A-5132-BFAA-991FA5F2C7D1}"/>
                </a:ext>
              </a:extLst>
            </p:cNvPr>
            <p:cNvSpPr/>
            <p:nvPr/>
          </p:nvSpPr>
          <p:spPr>
            <a:xfrm>
              <a:off x="3768713" y="1719951"/>
              <a:ext cx="54855" cy="54840"/>
            </a:xfrm>
            <a:custGeom>
              <a:avLst/>
              <a:gdLst/>
              <a:ahLst/>
              <a:cxnLst/>
              <a:rect l="l" t="t" r="r" b="b"/>
              <a:pathLst>
                <a:path w="3522" h="3521" extrusionOk="0">
                  <a:moveTo>
                    <a:pt x="1" y="0"/>
                  </a:moveTo>
                  <a:lnTo>
                    <a:pt x="1" y="3521"/>
                  </a:lnTo>
                  <a:lnTo>
                    <a:pt x="3521" y="3521"/>
                  </a:lnTo>
                  <a:lnTo>
                    <a:pt x="35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4" name="Google Shape;9952;p52">
              <a:extLst>
                <a:ext uri="{FF2B5EF4-FFF2-40B4-BE49-F238E27FC236}">
                  <a16:creationId xmlns:a16="http://schemas.microsoft.com/office/drawing/2014/main" id="{7D1C7695-4DA0-9A9C-6B40-07939C2BF75A}"/>
                </a:ext>
              </a:extLst>
            </p:cNvPr>
            <p:cNvSpPr/>
            <p:nvPr/>
          </p:nvSpPr>
          <p:spPr>
            <a:xfrm>
              <a:off x="3768713" y="1666280"/>
              <a:ext cx="54855" cy="54777"/>
            </a:xfrm>
            <a:custGeom>
              <a:avLst/>
              <a:gdLst/>
              <a:ahLst/>
              <a:cxnLst/>
              <a:rect l="l" t="t" r="r" b="b"/>
              <a:pathLst>
                <a:path w="3522" h="3517" extrusionOk="0">
                  <a:moveTo>
                    <a:pt x="1" y="0"/>
                  </a:moveTo>
                  <a:lnTo>
                    <a:pt x="1" y="3517"/>
                  </a:lnTo>
                  <a:lnTo>
                    <a:pt x="3521" y="3517"/>
                  </a:lnTo>
                  <a:lnTo>
                    <a:pt x="35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5" name="Google Shape;9953;p52">
              <a:extLst>
                <a:ext uri="{FF2B5EF4-FFF2-40B4-BE49-F238E27FC236}">
                  <a16:creationId xmlns:a16="http://schemas.microsoft.com/office/drawing/2014/main" id="{73825F02-C42D-BEDF-6601-71D094A33BE0}"/>
                </a:ext>
              </a:extLst>
            </p:cNvPr>
            <p:cNvSpPr/>
            <p:nvPr/>
          </p:nvSpPr>
          <p:spPr>
            <a:xfrm>
              <a:off x="3769274" y="1666809"/>
              <a:ext cx="53749" cy="53718"/>
            </a:xfrm>
            <a:custGeom>
              <a:avLst/>
              <a:gdLst/>
              <a:ahLst/>
              <a:cxnLst/>
              <a:rect l="l" t="t" r="r" b="b"/>
              <a:pathLst>
                <a:path w="3451" h="3449" extrusionOk="0">
                  <a:moveTo>
                    <a:pt x="1" y="1"/>
                  </a:moveTo>
                  <a:lnTo>
                    <a:pt x="1" y="3448"/>
                  </a:lnTo>
                  <a:lnTo>
                    <a:pt x="3451" y="3448"/>
                  </a:lnTo>
                  <a:lnTo>
                    <a:pt x="345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6" name="Google Shape;9954;p52">
              <a:extLst>
                <a:ext uri="{FF2B5EF4-FFF2-40B4-BE49-F238E27FC236}">
                  <a16:creationId xmlns:a16="http://schemas.microsoft.com/office/drawing/2014/main" id="{2735253A-9A86-87FF-AFF5-86C5BE017D82}"/>
                </a:ext>
              </a:extLst>
            </p:cNvPr>
            <p:cNvSpPr/>
            <p:nvPr/>
          </p:nvSpPr>
          <p:spPr>
            <a:xfrm>
              <a:off x="3768713" y="1612515"/>
              <a:ext cx="54855" cy="54871"/>
            </a:xfrm>
            <a:custGeom>
              <a:avLst/>
              <a:gdLst/>
              <a:ahLst/>
              <a:cxnLst/>
              <a:rect l="l" t="t" r="r" b="b"/>
              <a:pathLst>
                <a:path w="3522" h="3523" extrusionOk="0">
                  <a:moveTo>
                    <a:pt x="1" y="1"/>
                  </a:moveTo>
                  <a:lnTo>
                    <a:pt x="1" y="3522"/>
                  </a:lnTo>
                  <a:lnTo>
                    <a:pt x="3521" y="3522"/>
                  </a:lnTo>
                  <a:lnTo>
                    <a:pt x="352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7" name="Google Shape;9955;p52">
              <a:extLst>
                <a:ext uri="{FF2B5EF4-FFF2-40B4-BE49-F238E27FC236}">
                  <a16:creationId xmlns:a16="http://schemas.microsoft.com/office/drawing/2014/main" id="{EC776970-B180-2EBA-668D-B96E2430D4E7}"/>
                </a:ext>
              </a:extLst>
            </p:cNvPr>
            <p:cNvSpPr/>
            <p:nvPr/>
          </p:nvSpPr>
          <p:spPr>
            <a:xfrm>
              <a:off x="3715042" y="1881137"/>
              <a:ext cx="54793" cy="54840"/>
            </a:xfrm>
            <a:custGeom>
              <a:avLst/>
              <a:gdLst/>
              <a:ahLst/>
              <a:cxnLst/>
              <a:rect l="l" t="t" r="r" b="b"/>
              <a:pathLst>
                <a:path w="3518" h="3521" extrusionOk="0">
                  <a:moveTo>
                    <a:pt x="1" y="1"/>
                  </a:moveTo>
                  <a:lnTo>
                    <a:pt x="1" y="3521"/>
                  </a:lnTo>
                  <a:lnTo>
                    <a:pt x="3517" y="3521"/>
                  </a:lnTo>
                  <a:lnTo>
                    <a:pt x="35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8" name="Google Shape;9956;p52">
              <a:extLst>
                <a:ext uri="{FF2B5EF4-FFF2-40B4-BE49-F238E27FC236}">
                  <a16:creationId xmlns:a16="http://schemas.microsoft.com/office/drawing/2014/main" id="{B2D51646-4C93-4929-188E-378F5B257039}"/>
                </a:ext>
              </a:extLst>
            </p:cNvPr>
            <p:cNvSpPr/>
            <p:nvPr/>
          </p:nvSpPr>
          <p:spPr>
            <a:xfrm>
              <a:off x="3715042" y="1827450"/>
              <a:ext cx="54793" cy="54793"/>
            </a:xfrm>
            <a:custGeom>
              <a:avLst/>
              <a:gdLst/>
              <a:ahLst/>
              <a:cxnLst/>
              <a:rect l="l" t="t" r="r" b="b"/>
              <a:pathLst>
                <a:path w="3518" h="3518" extrusionOk="0">
                  <a:moveTo>
                    <a:pt x="1" y="0"/>
                  </a:moveTo>
                  <a:lnTo>
                    <a:pt x="1" y="3518"/>
                  </a:lnTo>
                  <a:lnTo>
                    <a:pt x="3517" y="3518"/>
                  </a:lnTo>
                  <a:lnTo>
                    <a:pt x="35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9" name="Google Shape;9957;p52">
              <a:extLst>
                <a:ext uri="{FF2B5EF4-FFF2-40B4-BE49-F238E27FC236}">
                  <a16:creationId xmlns:a16="http://schemas.microsoft.com/office/drawing/2014/main" id="{66F838CC-3840-680F-6127-6C1937B29F0E}"/>
                </a:ext>
              </a:extLst>
            </p:cNvPr>
            <p:cNvSpPr/>
            <p:nvPr/>
          </p:nvSpPr>
          <p:spPr>
            <a:xfrm>
              <a:off x="3715042" y="1773700"/>
              <a:ext cx="54793" cy="54855"/>
            </a:xfrm>
            <a:custGeom>
              <a:avLst/>
              <a:gdLst/>
              <a:ahLst/>
              <a:cxnLst/>
              <a:rect l="l" t="t" r="r" b="b"/>
              <a:pathLst>
                <a:path w="3518" h="3522" extrusionOk="0">
                  <a:moveTo>
                    <a:pt x="1" y="1"/>
                  </a:moveTo>
                  <a:lnTo>
                    <a:pt x="1" y="3521"/>
                  </a:lnTo>
                  <a:lnTo>
                    <a:pt x="3517" y="3521"/>
                  </a:lnTo>
                  <a:lnTo>
                    <a:pt x="35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0" name="Google Shape;9958;p52">
              <a:extLst>
                <a:ext uri="{FF2B5EF4-FFF2-40B4-BE49-F238E27FC236}">
                  <a16:creationId xmlns:a16="http://schemas.microsoft.com/office/drawing/2014/main" id="{9D2C5C1D-ADDD-FF3D-CD63-F56F20B6B7C5}"/>
                </a:ext>
              </a:extLst>
            </p:cNvPr>
            <p:cNvSpPr/>
            <p:nvPr/>
          </p:nvSpPr>
          <p:spPr>
            <a:xfrm>
              <a:off x="3715587" y="1774246"/>
              <a:ext cx="53703" cy="53749"/>
            </a:xfrm>
            <a:custGeom>
              <a:avLst/>
              <a:gdLst/>
              <a:ahLst/>
              <a:cxnLst/>
              <a:rect l="l" t="t" r="r" b="b"/>
              <a:pathLst>
                <a:path w="3448" h="3451" extrusionOk="0">
                  <a:moveTo>
                    <a:pt x="0" y="0"/>
                  </a:moveTo>
                  <a:lnTo>
                    <a:pt x="0" y="3450"/>
                  </a:lnTo>
                  <a:lnTo>
                    <a:pt x="3448" y="3450"/>
                  </a:lnTo>
                  <a:lnTo>
                    <a:pt x="344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1" name="Google Shape;9959;p52">
              <a:extLst>
                <a:ext uri="{FF2B5EF4-FFF2-40B4-BE49-F238E27FC236}">
                  <a16:creationId xmlns:a16="http://schemas.microsoft.com/office/drawing/2014/main" id="{3369B868-092B-A78E-5684-C41062B26D7D}"/>
                </a:ext>
              </a:extLst>
            </p:cNvPr>
            <p:cNvSpPr/>
            <p:nvPr/>
          </p:nvSpPr>
          <p:spPr>
            <a:xfrm>
              <a:off x="3715042" y="1719951"/>
              <a:ext cx="54793" cy="54840"/>
            </a:xfrm>
            <a:custGeom>
              <a:avLst/>
              <a:gdLst/>
              <a:ahLst/>
              <a:cxnLst/>
              <a:rect l="l" t="t" r="r" b="b"/>
              <a:pathLst>
                <a:path w="3518" h="3521" extrusionOk="0">
                  <a:moveTo>
                    <a:pt x="1" y="0"/>
                  </a:moveTo>
                  <a:lnTo>
                    <a:pt x="1" y="3521"/>
                  </a:lnTo>
                  <a:lnTo>
                    <a:pt x="3517" y="3521"/>
                  </a:lnTo>
                  <a:lnTo>
                    <a:pt x="35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2" name="Google Shape;9960;p52">
              <a:extLst>
                <a:ext uri="{FF2B5EF4-FFF2-40B4-BE49-F238E27FC236}">
                  <a16:creationId xmlns:a16="http://schemas.microsoft.com/office/drawing/2014/main" id="{52B8C919-5242-7179-D87E-B1DA013BA6A3}"/>
                </a:ext>
              </a:extLst>
            </p:cNvPr>
            <p:cNvSpPr/>
            <p:nvPr/>
          </p:nvSpPr>
          <p:spPr>
            <a:xfrm>
              <a:off x="3715587" y="1720512"/>
              <a:ext cx="53703" cy="53749"/>
            </a:xfrm>
            <a:custGeom>
              <a:avLst/>
              <a:gdLst/>
              <a:ahLst/>
              <a:cxnLst/>
              <a:rect l="l" t="t" r="r" b="b"/>
              <a:pathLst>
                <a:path w="3448" h="3451" extrusionOk="0">
                  <a:moveTo>
                    <a:pt x="0" y="0"/>
                  </a:moveTo>
                  <a:lnTo>
                    <a:pt x="0" y="3450"/>
                  </a:lnTo>
                  <a:lnTo>
                    <a:pt x="3448" y="3450"/>
                  </a:lnTo>
                  <a:lnTo>
                    <a:pt x="344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3" name="Google Shape;9961;p52">
              <a:extLst>
                <a:ext uri="{FF2B5EF4-FFF2-40B4-BE49-F238E27FC236}">
                  <a16:creationId xmlns:a16="http://schemas.microsoft.com/office/drawing/2014/main" id="{443F7DE2-6D7E-9C8F-A598-DA9C3CCDE347}"/>
                </a:ext>
              </a:extLst>
            </p:cNvPr>
            <p:cNvSpPr/>
            <p:nvPr/>
          </p:nvSpPr>
          <p:spPr>
            <a:xfrm>
              <a:off x="3715042" y="1666280"/>
              <a:ext cx="54793" cy="54777"/>
            </a:xfrm>
            <a:custGeom>
              <a:avLst/>
              <a:gdLst/>
              <a:ahLst/>
              <a:cxnLst/>
              <a:rect l="l" t="t" r="r" b="b"/>
              <a:pathLst>
                <a:path w="3518" h="3517" extrusionOk="0">
                  <a:moveTo>
                    <a:pt x="1" y="0"/>
                  </a:moveTo>
                  <a:lnTo>
                    <a:pt x="1" y="3517"/>
                  </a:lnTo>
                  <a:lnTo>
                    <a:pt x="3517" y="3517"/>
                  </a:lnTo>
                  <a:lnTo>
                    <a:pt x="35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4" name="Google Shape;9962;p52">
              <a:extLst>
                <a:ext uri="{FF2B5EF4-FFF2-40B4-BE49-F238E27FC236}">
                  <a16:creationId xmlns:a16="http://schemas.microsoft.com/office/drawing/2014/main" id="{C2F124B4-6406-0D29-E7A3-7837F31EDC74}"/>
                </a:ext>
              </a:extLst>
            </p:cNvPr>
            <p:cNvSpPr/>
            <p:nvPr/>
          </p:nvSpPr>
          <p:spPr>
            <a:xfrm>
              <a:off x="3715587" y="1666809"/>
              <a:ext cx="53703" cy="53718"/>
            </a:xfrm>
            <a:custGeom>
              <a:avLst/>
              <a:gdLst/>
              <a:ahLst/>
              <a:cxnLst/>
              <a:rect l="l" t="t" r="r" b="b"/>
              <a:pathLst>
                <a:path w="3448" h="3449" extrusionOk="0">
                  <a:moveTo>
                    <a:pt x="0" y="1"/>
                  </a:moveTo>
                  <a:lnTo>
                    <a:pt x="0" y="3448"/>
                  </a:lnTo>
                  <a:lnTo>
                    <a:pt x="3448" y="3448"/>
                  </a:lnTo>
                  <a:lnTo>
                    <a:pt x="344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5" name="Google Shape;9963;p52">
              <a:extLst>
                <a:ext uri="{FF2B5EF4-FFF2-40B4-BE49-F238E27FC236}">
                  <a16:creationId xmlns:a16="http://schemas.microsoft.com/office/drawing/2014/main" id="{41DD3A73-279E-5769-EC16-EC06EEB0E848}"/>
                </a:ext>
              </a:extLst>
            </p:cNvPr>
            <p:cNvSpPr/>
            <p:nvPr/>
          </p:nvSpPr>
          <p:spPr>
            <a:xfrm>
              <a:off x="3715042" y="1612515"/>
              <a:ext cx="54793" cy="54871"/>
            </a:xfrm>
            <a:custGeom>
              <a:avLst/>
              <a:gdLst/>
              <a:ahLst/>
              <a:cxnLst/>
              <a:rect l="l" t="t" r="r" b="b"/>
              <a:pathLst>
                <a:path w="3518" h="3523" extrusionOk="0">
                  <a:moveTo>
                    <a:pt x="1" y="1"/>
                  </a:moveTo>
                  <a:lnTo>
                    <a:pt x="1" y="3522"/>
                  </a:lnTo>
                  <a:lnTo>
                    <a:pt x="3517" y="3522"/>
                  </a:lnTo>
                  <a:lnTo>
                    <a:pt x="35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6" name="Google Shape;9964;p52">
              <a:extLst>
                <a:ext uri="{FF2B5EF4-FFF2-40B4-BE49-F238E27FC236}">
                  <a16:creationId xmlns:a16="http://schemas.microsoft.com/office/drawing/2014/main" id="{2F7E4CCF-4CA9-E0F0-663A-36BCFB85FBFC}"/>
                </a:ext>
              </a:extLst>
            </p:cNvPr>
            <p:cNvSpPr/>
            <p:nvPr/>
          </p:nvSpPr>
          <p:spPr>
            <a:xfrm>
              <a:off x="3661308" y="1881137"/>
              <a:ext cx="54840" cy="54840"/>
            </a:xfrm>
            <a:custGeom>
              <a:avLst/>
              <a:gdLst/>
              <a:ahLst/>
              <a:cxnLst/>
              <a:rect l="l" t="t" r="r" b="b"/>
              <a:pathLst>
                <a:path w="3521" h="3521" extrusionOk="0">
                  <a:moveTo>
                    <a:pt x="1" y="1"/>
                  </a:moveTo>
                  <a:lnTo>
                    <a:pt x="1" y="3521"/>
                  </a:lnTo>
                  <a:lnTo>
                    <a:pt x="3521" y="3521"/>
                  </a:lnTo>
                  <a:lnTo>
                    <a:pt x="352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7" name="Google Shape;9965;p52">
              <a:extLst>
                <a:ext uri="{FF2B5EF4-FFF2-40B4-BE49-F238E27FC236}">
                  <a16:creationId xmlns:a16="http://schemas.microsoft.com/office/drawing/2014/main" id="{F19E7CC1-0067-D673-A3AE-942BAC9BEF9C}"/>
                </a:ext>
              </a:extLst>
            </p:cNvPr>
            <p:cNvSpPr/>
            <p:nvPr/>
          </p:nvSpPr>
          <p:spPr>
            <a:xfrm>
              <a:off x="3661308" y="1827450"/>
              <a:ext cx="54840" cy="54793"/>
            </a:xfrm>
            <a:custGeom>
              <a:avLst/>
              <a:gdLst/>
              <a:ahLst/>
              <a:cxnLst/>
              <a:rect l="l" t="t" r="r" b="b"/>
              <a:pathLst>
                <a:path w="3521" h="3518" extrusionOk="0">
                  <a:moveTo>
                    <a:pt x="1" y="0"/>
                  </a:moveTo>
                  <a:lnTo>
                    <a:pt x="1" y="3518"/>
                  </a:lnTo>
                  <a:lnTo>
                    <a:pt x="3521" y="3518"/>
                  </a:lnTo>
                  <a:lnTo>
                    <a:pt x="35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8" name="Google Shape;9966;p52">
              <a:extLst>
                <a:ext uri="{FF2B5EF4-FFF2-40B4-BE49-F238E27FC236}">
                  <a16:creationId xmlns:a16="http://schemas.microsoft.com/office/drawing/2014/main" id="{7449BC54-677C-B52F-EE1E-1732F5A93F7F}"/>
                </a:ext>
              </a:extLst>
            </p:cNvPr>
            <p:cNvSpPr/>
            <p:nvPr/>
          </p:nvSpPr>
          <p:spPr>
            <a:xfrm>
              <a:off x="3661838" y="1827979"/>
              <a:ext cx="53765" cy="53703"/>
            </a:xfrm>
            <a:custGeom>
              <a:avLst/>
              <a:gdLst/>
              <a:ahLst/>
              <a:cxnLst/>
              <a:rect l="l" t="t" r="r" b="b"/>
              <a:pathLst>
                <a:path w="3452" h="3448" extrusionOk="0">
                  <a:moveTo>
                    <a:pt x="1" y="0"/>
                  </a:moveTo>
                  <a:lnTo>
                    <a:pt x="1" y="3448"/>
                  </a:lnTo>
                  <a:lnTo>
                    <a:pt x="3451" y="3448"/>
                  </a:lnTo>
                  <a:lnTo>
                    <a:pt x="34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9" name="Google Shape;9967;p52">
              <a:extLst>
                <a:ext uri="{FF2B5EF4-FFF2-40B4-BE49-F238E27FC236}">
                  <a16:creationId xmlns:a16="http://schemas.microsoft.com/office/drawing/2014/main" id="{C44301D6-B052-B2CA-A05D-F7916736331C}"/>
                </a:ext>
              </a:extLst>
            </p:cNvPr>
            <p:cNvSpPr/>
            <p:nvPr/>
          </p:nvSpPr>
          <p:spPr>
            <a:xfrm>
              <a:off x="3661308" y="1773700"/>
              <a:ext cx="54840" cy="54855"/>
            </a:xfrm>
            <a:custGeom>
              <a:avLst/>
              <a:gdLst/>
              <a:ahLst/>
              <a:cxnLst/>
              <a:rect l="l" t="t" r="r" b="b"/>
              <a:pathLst>
                <a:path w="3521" h="3522" extrusionOk="0">
                  <a:moveTo>
                    <a:pt x="1" y="1"/>
                  </a:moveTo>
                  <a:lnTo>
                    <a:pt x="1" y="3521"/>
                  </a:lnTo>
                  <a:lnTo>
                    <a:pt x="3521" y="3521"/>
                  </a:lnTo>
                  <a:lnTo>
                    <a:pt x="352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0" name="Google Shape;9968;p52">
              <a:extLst>
                <a:ext uri="{FF2B5EF4-FFF2-40B4-BE49-F238E27FC236}">
                  <a16:creationId xmlns:a16="http://schemas.microsoft.com/office/drawing/2014/main" id="{C9E1FE17-99F9-020B-B556-6E2E1FAF852D}"/>
                </a:ext>
              </a:extLst>
            </p:cNvPr>
            <p:cNvSpPr/>
            <p:nvPr/>
          </p:nvSpPr>
          <p:spPr>
            <a:xfrm>
              <a:off x="3661838" y="1774246"/>
              <a:ext cx="53765" cy="53749"/>
            </a:xfrm>
            <a:custGeom>
              <a:avLst/>
              <a:gdLst/>
              <a:ahLst/>
              <a:cxnLst/>
              <a:rect l="l" t="t" r="r" b="b"/>
              <a:pathLst>
                <a:path w="3452" h="3451" extrusionOk="0">
                  <a:moveTo>
                    <a:pt x="1" y="0"/>
                  </a:moveTo>
                  <a:lnTo>
                    <a:pt x="1" y="3450"/>
                  </a:lnTo>
                  <a:lnTo>
                    <a:pt x="3451" y="3450"/>
                  </a:lnTo>
                  <a:lnTo>
                    <a:pt x="34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1" name="Google Shape;9969;p52">
              <a:extLst>
                <a:ext uri="{FF2B5EF4-FFF2-40B4-BE49-F238E27FC236}">
                  <a16:creationId xmlns:a16="http://schemas.microsoft.com/office/drawing/2014/main" id="{3EBE9A52-952C-A5E6-2DB7-858ABFB757E7}"/>
                </a:ext>
              </a:extLst>
            </p:cNvPr>
            <p:cNvSpPr/>
            <p:nvPr/>
          </p:nvSpPr>
          <p:spPr>
            <a:xfrm>
              <a:off x="3661308" y="1719951"/>
              <a:ext cx="54840" cy="54840"/>
            </a:xfrm>
            <a:custGeom>
              <a:avLst/>
              <a:gdLst/>
              <a:ahLst/>
              <a:cxnLst/>
              <a:rect l="l" t="t" r="r" b="b"/>
              <a:pathLst>
                <a:path w="3521" h="3521" extrusionOk="0">
                  <a:moveTo>
                    <a:pt x="1" y="0"/>
                  </a:moveTo>
                  <a:lnTo>
                    <a:pt x="1" y="3521"/>
                  </a:lnTo>
                  <a:lnTo>
                    <a:pt x="3521" y="3521"/>
                  </a:lnTo>
                  <a:lnTo>
                    <a:pt x="35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2" name="Google Shape;9970;p52">
              <a:extLst>
                <a:ext uri="{FF2B5EF4-FFF2-40B4-BE49-F238E27FC236}">
                  <a16:creationId xmlns:a16="http://schemas.microsoft.com/office/drawing/2014/main" id="{A018A908-069F-1564-237B-97B503064831}"/>
                </a:ext>
              </a:extLst>
            </p:cNvPr>
            <p:cNvSpPr/>
            <p:nvPr/>
          </p:nvSpPr>
          <p:spPr>
            <a:xfrm>
              <a:off x="3661838" y="1720512"/>
              <a:ext cx="53765" cy="53749"/>
            </a:xfrm>
            <a:custGeom>
              <a:avLst/>
              <a:gdLst/>
              <a:ahLst/>
              <a:cxnLst/>
              <a:rect l="l" t="t" r="r" b="b"/>
              <a:pathLst>
                <a:path w="3452" h="3451" extrusionOk="0">
                  <a:moveTo>
                    <a:pt x="1" y="0"/>
                  </a:moveTo>
                  <a:lnTo>
                    <a:pt x="1" y="3450"/>
                  </a:lnTo>
                  <a:lnTo>
                    <a:pt x="3451" y="3450"/>
                  </a:lnTo>
                  <a:lnTo>
                    <a:pt x="34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3" name="Google Shape;9971;p52">
              <a:extLst>
                <a:ext uri="{FF2B5EF4-FFF2-40B4-BE49-F238E27FC236}">
                  <a16:creationId xmlns:a16="http://schemas.microsoft.com/office/drawing/2014/main" id="{58C3599E-5F13-DEB0-0D1B-934FFC2CA9CF}"/>
                </a:ext>
              </a:extLst>
            </p:cNvPr>
            <p:cNvSpPr/>
            <p:nvPr/>
          </p:nvSpPr>
          <p:spPr>
            <a:xfrm>
              <a:off x="3661308" y="1666280"/>
              <a:ext cx="54840" cy="54777"/>
            </a:xfrm>
            <a:custGeom>
              <a:avLst/>
              <a:gdLst/>
              <a:ahLst/>
              <a:cxnLst/>
              <a:rect l="l" t="t" r="r" b="b"/>
              <a:pathLst>
                <a:path w="3521" h="3517" extrusionOk="0">
                  <a:moveTo>
                    <a:pt x="1" y="0"/>
                  </a:moveTo>
                  <a:lnTo>
                    <a:pt x="1" y="3517"/>
                  </a:lnTo>
                  <a:lnTo>
                    <a:pt x="3521" y="3517"/>
                  </a:lnTo>
                  <a:lnTo>
                    <a:pt x="35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4" name="Google Shape;9972;p52">
              <a:extLst>
                <a:ext uri="{FF2B5EF4-FFF2-40B4-BE49-F238E27FC236}">
                  <a16:creationId xmlns:a16="http://schemas.microsoft.com/office/drawing/2014/main" id="{1300506B-5F01-5816-D978-0A6B01345571}"/>
                </a:ext>
              </a:extLst>
            </p:cNvPr>
            <p:cNvSpPr/>
            <p:nvPr/>
          </p:nvSpPr>
          <p:spPr>
            <a:xfrm>
              <a:off x="3661838" y="1666809"/>
              <a:ext cx="53765" cy="53718"/>
            </a:xfrm>
            <a:custGeom>
              <a:avLst/>
              <a:gdLst/>
              <a:ahLst/>
              <a:cxnLst/>
              <a:rect l="l" t="t" r="r" b="b"/>
              <a:pathLst>
                <a:path w="3452" h="3449" extrusionOk="0">
                  <a:moveTo>
                    <a:pt x="1" y="1"/>
                  </a:moveTo>
                  <a:lnTo>
                    <a:pt x="1" y="3448"/>
                  </a:lnTo>
                  <a:lnTo>
                    <a:pt x="3451" y="3448"/>
                  </a:lnTo>
                  <a:lnTo>
                    <a:pt x="345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5" name="Google Shape;9973;p52">
              <a:extLst>
                <a:ext uri="{FF2B5EF4-FFF2-40B4-BE49-F238E27FC236}">
                  <a16:creationId xmlns:a16="http://schemas.microsoft.com/office/drawing/2014/main" id="{D8197F65-C26A-7120-18AE-75D23DCB2438}"/>
                </a:ext>
              </a:extLst>
            </p:cNvPr>
            <p:cNvSpPr/>
            <p:nvPr/>
          </p:nvSpPr>
          <p:spPr>
            <a:xfrm>
              <a:off x="3661308" y="1612515"/>
              <a:ext cx="54840" cy="54871"/>
            </a:xfrm>
            <a:custGeom>
              <a:avLst/>
              <a:gdLst/>
              <a:ahLst/>
              <a:cxnLst/>
              <a:rect l="l" t="t" r="r" b="b"/>
              <a:pathLst>
                <a:path w="3521" h="3523" extrusionOk="0">
                  <a:moveTo>
                    <a:pt x="1" y="1"/>
                  </a:moveTo>
                  <a:lnTo>
                    <a:pt x="1" y="3522"/>
                  </a:lnTo>
                  <a:lnTo>
                    <a:pt x="3521" y="3522"/>
                  </a:lnTo>
                  <a:lnTo>
                    <a:pt x="352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6" name="Google Shape;9974;p52">
              <a:extLst>
                <a:ext uri="{FF2B5EF4-FFF2-40B4-BE49-F238E27FC236}">
                  <a16:creationId xmlns:a16="http://schemas.microsoft.com/office/drawing/2014/main" id="{5E2477C1-3E78-4B11-9015-BE5C5F7C663D}"/>
                </a:ext>
              </a:extLst>
            </p:cNvPr>
            <p:cNvSpPr/>
            <p:nvPr/>
          </p:nvSpPr>
          <p:spPr>
            <a:xfrm>
              <a:off x="3661838" y="1613075"/>
              <a:ext cx="53765" cy="53749"/>
            </a:xfrm>
            <a:custGeom>
              <a:avLst/>
              <a:gdLst/>
              <a:ahLst/>
              <a:cxnLst/>
              <a:rect l="l" t="t" r="r" b="b"/>
              <a:pathLst>
                <a:path w="3452" h="3451" extrusionOk="0">
                  <a:moveTo>
                    <a:pt x="1" y="0"/>
                  </a:moveTo>
                  <a:lnTo>
                    <a:pt x="1" y="3451"/>
                  </a:lnTo>
                  <a:lnTo>
                    <a:pt x="3451" y="3451"/>
                  </a:lnTo>
                  <a:lnTo>
                    <a:pt x="34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7" name="Google Shape;9975;p52">
              <a:extLst>
                <a:ext uri="{FF2B5EF4-FFF2-40B4-BE49-F238E27FC236}">
                  <a16:creationId xmlns:a16="http://schemas.microsoft.com/office/drawing/2014/main" id="{62D166AD-0C60-7C3D-12CD-B108A658F26F}"/>
                </a:ext>
              </a:extLst>
            </p:cNvPr>
            <p:cNvSpPr/>
            <p:nvPr/>
          </p:nvSpPr>
          <p:spPr>
            <a:xfrm>
              <a:off x="3607559" y="2042307"/>
              <a:ext cx="54840" cy="54840"/>
            </a:xfrm>
            <a:custGeom>
              <a:avLst/>
              <a:gdLst/>
              <a:ahLst/>
              <a:cxnLst/>
              <a:rect l="l" t="t" r="r" b="b"/>
              <a:pathLst>
                <a:path w="3521" h="3521" extrusionOk="0">
                  <a:moveTo>
                    <a:pt x="0" y="0"/>
                  </a:moveTo>
                  <a:lnTo>
                    <a:pt x="0" y="3521"/>
                  </a:lnTo>
                  <a:lnTo>
                    <a:pt x="3520" y="3521"/>
                  </a:lnTo>
                  <a:lnTo>
                    <a:pt x="352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8" name="Google Shape;9976;p52">
              <a:extLst>
                <a:ext uri="{FF2B5EF4-FFF2-40B4-BE49-F238E27FC236}">
                  <a16:creationId xmlns:a16="http://schemas.microsoft.com/office/drawing/2014/main" id="{47351099-4DEC-D590-2E48-8B7BD62015AB}"/>
                </a:ext>
              </a:extLst>
            </p:cNvPr>
            <p:cNvSpPr/>
            <p:nvPr/>
          </p:nvSpPr>
          <p:spPr>
            <a:xfrm>
              <a:off x="3607559" y="1988604"/>
              <a:ext cx="54840" cy="54808"/>
            </a:xfrm>
            <a:custGeom>
              <a:avLst/>
              <a:gdLst/>
              <a:ahLst/>
              <a:cxnLst/>
              <a:rect l="l" t="t" r="r" b="b"/>
              <a:pathLst>
                <a:path w="3521" h="3519" extrusionOk="0">
                  <a:moveTo>
                    <a:pt x="0" y="1"/>
                  </a:moveTo>
                  <a:lnTo>
                    <a:pt x="0" y="3519"/>
                  </a:lnTo>
                  <a:lnTo>
                    <a:pt x="3520" y="3519"/>
                  </a:lnTo>
                  <a:lnTo>
                    <a:pt x="352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9" name="Google Shape;9977;p52">
              <a:extLst>
                <a:ext uri="{FF2B5EF4-FFF2-40B4-BE49-F238E27FC236}">
                  <a16:creationId xmlns:a16="http://schemas.microsoft.com/office/drawing/2014/main" id="{09372EAC-E6E9-A704-AC2C-98F21B661EB9}"/>
                </a:ext>
              </a:extLst>
            </p:cNvPr>
            <p:cNvSpPr/>
            <p:nvPr/>
          </p:nvSpPr>
          <p:spPr>
            <a:xfrm>
              <a:off x="3607559" y="1934871"/>
              <a:ext cx="54840" cy="54855"/>
            </a:xfrm>
            <a:custGeom>
              <a:avLst/>
              <a:gdLst/>
              <a:ahLst/>
              <a:cxnLst/>
              <a:rect l="l" t="t" r="r" b="b"/>
              <a:pathLst>
                <a:path w="3521" h="3522" extrusionOk="0">
                  <a:moveTo>
                    <a:pt x="0" y="1"/>
                  </a:moveTo>
                  <a:lnTo>
                    <a:pt x="0" y="3521"/>
                  </a:lnTo>
                  <a:lnTo>
                    <a:pt x="3520" y="3521"/>
                  </a:lnTo>
                  <a:lnTo>
                    <a:pt x="352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0" name="Google Shape;9978;p52">
              <a:extLst>
                <a:ext uri="{FF2B5EF4-FFF2-40B4-BE49-F238E27FC236}">
                  <a16:creationId xmlns:a16="http://schemas.microsoft.com/office/drawing/2014/main" id="{2983FF8F-1D92-9C6C-3622-775B95249C53}"/>
                </a:ext>
              </a:extLst>
            </p:cNvPr>
            <p:cNvSpPr/>
            <p:nvPr/>
          </p:nvSpPr>
          <p:spPr>
            <a:xfrm>
              <a:off x="3607559" y="1881137"/>
              <a:ext cx="54840" cy="54840"/>
            </a:xfrm>
            <a:custGeom>
              <a:avLst/>
              <a:gdLst/>
              <a:ahLst/>
              <a:cxnLst/>
              <a:rect l="l" t="t" r="r" b="b"/>
              <a:pathLst>
                <a:path w="3521" h="3521" extrusionOk="0">
                  <a:moveTo>
                    <a:pt x="0" y="1"/>
                  </a:moveTo>
                  <a:lnTo>
                    <a:pt x="0" y="3521"/>
                  </a:lnTo>
                  <a:lnTo>
                    <a:pt x="3520" y="3521"/>
                  </a:lnTo>
                  <a:lnTo>
                    <a:pt x="352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1" name="Google Shape;9979;p52">
              <a:extLst>
                <a:ext uri="{FF2B5EF4-FFF2-40B4-BE49-F238E27FC236}">
                  <a16:creationId xmlns:a16="http://schemas.microsoft.com/office/drawing/2014/main" id="{F2276272-CF12-9FB4-E953-17BBD8FFE307}"/>
                </a:ext>
              </a:extLst>
            </p:cNvPr>
            <p:cNvSpPr/>
            <p:nvPr/>
          </p:nvSpPr>
          <p:spPr>
            <a:xfrm>
              <a:off x="3608088" y="1881666"/>
              <a:ext cx="53765" cy="53765"/>
            </a:xfrm>
            <a:custGeom>
              <a:avLst/>
              <a:gdLst/>
              <a:ahLst/>
              <a:cxnLst/>
              <a:rect l="l" t="t" r="r" b="b"/>
              <a:pathLst>
                <a:path w="3452" h="3452" extrusionOk="0">
                  <a:moveTo>
                    <a:pt x="0" y="1"/>
                  </a:moveTo>
                  <a:lnTo>
                    <a:pt x="0" y="3451"/>
                  </a:lnTo>
                  <a:lnTo>
                    <a:pt x="3452" y="3451"/>
                  </a:lnTo>
                  <a:lnTo>
                    <a:pt x="34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2" name="Google Shape;9980;p52">
              <a:extLst>
                <a:ext uri="{FF2B5EF4-FFF2-40B4-BE49-F238E27FC236}">
                  <a16:creationId xmlns:a16="http://schemas.microsoft.com/office/drawing/2014/main" id="{F1D0506B-0A73-F416-C5B2-6F85198E0636}"/>
                </a:ext>
              </a:extLst>
            </p:cNvPr>
            <p:cNvSpPr/>
            <p:nvPr/>
          </p:nvSpPr>
          <p:spPr>
            <a:xfrm>
              <a:off x="3607559" y="1827450"/>
              <a:ext cx="54840" cy="54793"/>
            </a:xfrm>
            <a:custGeom>
              <a:avLst/>
              <a:gdLst/>
              <a:ahLst/>
              <a:cxnLst/>
              <a:rect l="l" t="t" r="r" b="b"/>
              <a:pathLst>
                <a:path w="3521" h="3518" extrusionOk="0">
                  <a:moveTo>
                    <a:pt x="0" y="0"/>
                  </a:moveTo>
                  <a:lnTo>
                    <a:pt x="0" y="3518"/>
                  </a:lnTo>
                  <a:lnTo>
                    <a:pt x="3520" y="3518"/>
                  </a:lnTo>
                  <a:lnTo>
                    <a:pt x="352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3" name="Google Shape;9981;p52">
              <a:extLst>
                <a:ext uri="{FF2B5EF4-FFF2-40B4-BE49-F238E27FC236}">
                  <a16:creationId xmlns:a16="http://schemas.microsoft.com/office/drawing/2014/main" id="{13EF7062-BB91-7A94-FCE0-52F327E4C26D}"/>
                </a:ext>
              </a:extLst>
            </p:cNvPr>
            <p:cNvSpPr/>
            <p:nvPr/>
          </p:nvSpPr>
          <p:spPr>
            <a:xfrm>
              <a:off x="3608088" y="1827979"/>
              <a:ext cx="53765" cy="53703"/>
            </a:xfrm>
            <a:custGeom>
              <a:avLst/>
              <a:gdLst/>
              <a:ahLst/>
              <a:cxnLst/>
              <a:rect l="l" t="t" r="r" b="b"/>
              <a:pathLst>
                <a:path w="3452" h="3448" extrusionOk="0">
                  <a:moveTo>
                    <a:pt x="0" y="0"/>
                  </a:moveTo>
                  <a:lnTo>
                    <a:pt x="0" y="3448"/>
                  </a:lnTo>
                  <a:lnTo>
                    <a:pt x="3452" y="3448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4" name="Google Shape;9982;p52">
              <a:extLst>
                <a:ext uri="{FF2B5EF4-FFF2-40B4-BE49-F238E27FC236}">
                  <a16:creationId xmlns:a16="http://schemas.microsoft.com/office/drawing/2014/main" id="{B9F38F91-3FFB-673C-B00F-C716C8EC1A3E}"/>
                </a:ext>
              </a:extLst>
            </p:cNvPr>
            <p:cNvSpPr/>
            <p:nvPr/>
          </p:nvSpPr>
          <p:spPr>
            <a:xfrm>
              <a:off x="3607559" y="1773700"/>
              <a:ext cx="54840" cy="54855"/>
            </a:xfrm>
            <a:custGeom>
              <a:avLst/>
              <a:gdLst/>
              <a:ahLst/>
              <a:cxnLst/>
              <a:rect l="l" t="t" r="r" b="b"/>
              <a:pathLst>
                <a:path w="3521" h="3522" extrusionOk="0">
                  <a:moveTo>
                    <a:pt x="0" y="1"/>
                  </a:moveTo>
                  <a:lnTo>
                    <a:pt x="0" y="3521"/>
                  </a:lnTo>
                  <a:lnTo>
                    <a:pt x="3520" y="3521"/>
                  </a:lnTo>
                  <a:lnTo>
                    <a:pt x="352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5" name="Google Shape;9983;p52">
              <a:extLst>
                <a:ext uri="{FF2B5EF4-FFF2-40B4-BE49-F238E27FC236}">
                  <a16:creationId xmlns:a16="http://schemas.microsoft.com/office/drawing/2014/main" id="{4EDC6DB5-F27C-BF3B-D971-BA598DB13354}"/>
                </a:ext>
              </a:extLst>
            </p:cNvPr>
            <p:cNvSpPr/>
            <p:nvPr/>
          </p:nvSpPr>
          <p:spPr>
            <a:xfrm>
              <a:off x="3608088" y="1774246"/>
              <a:ext cx="53765" cy="53749"/>
            </a:xfrm>
            <a:custGeom>
              <a:avLst/>
              <a:gdLst/>
              <a:ahLst/>
              <a:cxnLst/>
              <a:rect l="l" t="t" r="r" b="b"/>
              <a:pathLst>
                <a:path w="3452" h="3451" extrusionOk="0">
                  <a:moveTo>
                    <a:pt x="0" y="0"/>
                  </a:moveTo>
                  <a:lnTo>
                    <a:pt x="0" y="3450"/>
                  </a:lnTo>
                  <a:lnTo>
                    <a:pt x="3452" y="3450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6" name="Google Shape;9984;p52">
              <a:extLst>
                <a:ext uri="{FF2B5EF4-FFF2-40B4-BE49-F238E27FC236}">
                  <a16:creationId xmlns:a16="http://schemas.microsoft.com/office/drawing/2014/main" id="{57836AEA-871E-FF52-CB7B-4680E73E87D6}"/>
                </a:ext>
              </a:extLst>
            </p:cNvPr>
            <p:cNvSpPr/>
            <p:nvPr/>
          </p:nvSpPr>
          <p:spPr>
            <a:xfrm>
              <a:off x="3607559" y="1719951"/>
              <a:ext cx="54840" cy="54840"/>
            </a:xfrm>
            <a:custGeom>
              <a:avLst/>
              <a:gdLst/>
              <a:ahLst/>
              <a:cxnLst/>
              <a:rect l="l" t="t" r="r" b="b"/>
              <a:pathLst>
                <a:path w="3521" h="3521" extrusionOk="0">
                  <a:moveTo>
                    <a:pt x="0" y="0"/>
                  </a:moveTo>
                  <a:lnTo>
                    <a:pt x="0" y="3521"/>
                  </a:lnTo>
                  <a:lnTo>
                    <a:pt x="3520" y="3521"/>
                  </a:lnTo>
                  <a:lnTo>
                    <a:pt x="352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7" name="Google Shape;9985;p52">
              <a:extLst>
                <a:ext uri="{FF2B5EF4-FFF2-40B4-BE49-F238E27FC236}">
                  <a16:creationId xmlns:a16="http://schemas.microsoft.com/office/drawing/2014/main" id="{DA5D03A1-19A1-A652-BE12-B4991CA8285F}"/>
                </a:ext>
              </a:extLst>
            </p:cNvPr>
            <p:cNvSpPr/>
            <p:nvPr/>
          </p:nvSpPr>
          <p:spPr>
            <a:xfrm>
              <a:off x="3607559" y="1666280"/>
              <a:ext cx="54840" cy="54777"/>
            </a:xfrm>
            <a:custGeom>
              <a:avLst/>
              <a:gdLst/>
              <a:ahLst/>
              <a:cxnLst/>
              <a:rect l="l" t="t" r="r" b="b"/>
              <a:pathLst>
                <a:path w="3521" h="3517" extrusionOk="0">
                  <a:moveTo>
                    <a:pt x="0" y="0"/>
                  </a:moveTo>
                  <a:lnTo>
                    <a:pt x="0" y="3517"/>
                  </a:lnTo>
                  <a:lnTo>
                    <a:pt x="3520" y="3517"/>
                  </a:lnTo>
                  <a:lnTo>
                    <a:pt x="352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8" name="Google Shape;9986;p52">
              <a:extLst>
                <a:ext uri="{FF2B5EF4-FFF2-40B4-BE49-F238E27FC236}">
                  <a16:creationId xmlns:a16="http://schemas.microsoft.com/office/drawing/2014/main" id="{AB8F3025-1E56-6643-55A9-6DF700B27D09}"/>
                </a:ext>
              </a:extLst>
            </p:cNvPr>
            <p:cNvSpPr/>
            <p:nvPr/>
          </p:nvSpPr>
          <p:spPr>
            <a:xfrm>
              <a:off x="3608088" y="1666809"/>
              <a:ext cx="53765" cy="53718"/>
            </a:xfrm>
            <a:custGeom>
              <a:avLst/>
              <a:gdLst/>
              <a:ahLst/>
              <a:cxnLst/>
              <a:rect l="l" t="t" r="r" b="b"/>
              <a:pathLst>
                <a:path w="3452" h="3449" extrusionOk="0">
                  <a:moveTo>
                    <a:pt x="0" y="1"/>
                  </a:moveTo>
                  <a:lnTo>
                    <a:pt x="0" y="3448"/>
                  </a:lnTo>
                  <a:lnTo>
                    <a:pt x="3452" y="3448"/>
                  </a:lnTo>
                  <a:lnTo>
                    <a:pt x="34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9" name="Google Shape;9987;p52">
              <a:extLst>
                <a:ext uri="{FF2B5EF4-FFF2-40B4-BE49-F238E27FC236}">
                  <a16:creationId xmlns:a16="http://schemas.microsoft.com/office/drawing/2014/main" id="{32D6737D-B022-B9B0-8B03-51237A5C6626}"/>
                </a:ext>
              </a:extLst>
            </p:cNvPr>
            <p:cNvSpPr/>
            <p:nvPr/>
          </p:nvSpPr>
          <p:spPr>
            <a:xfrm>
              <a:off x="3607559" y="1612515"/>
              <a:ext cx="54840" cy="54871"/>
            </a:xfrm>
            <a:custGeom>
              <a:avLst/>
              <a:gdLst/>
              <a:ahLst/>
              <a:cxnLst/>
              <a:rect l="l" t="t" r="r" b="b"/>
              <a:pathLst>
                <a:path w="3521" h="3523" extrusionOk="0">
                  <a:moveTo>
                    <a:pt x="0" y="1"/>
                  </a:moveTo>
                  <a:lnTo>
                    <a:pt x="0" y="3522"/>
                  </a:lnTo>
                  <a:lnTo>
                    <a:pt x="3520" y="3522"/>
                  </a:lnTo>
                  <a:lnTo>
                    <a:pt x="352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0" name="Google Shape;9988;p52">
              <a:extLst>
                <a:ext uri="{FF2B5EF4-FFF2-40B4-BE49-F238E27FC236}">
                  <a16:creationId xmlns:a16="http://schemas.microsoft.com/office/drawing/2014/main" id="{14A71971-8370-308A-71EA-10A3B7D12F3D}"/>
                </a:ext>
              </a:extLst>
            </p:cNvPr>
            <p:cNvSpPr/>
            <p:nvPr/>
          </p:nvSpPr>
          <p:spPr>
            <a:xfrm>
              <a:off x="3608088" y="1613075"/>
              <a:ext cx="53765" cy="53749"/>
            </a:xfrm>
            <a:custGeom>
              <a:avLst/>
              <a:gdLst/>
              <a:ahLst/>
              <a:cxnLst/>
              <a:rect l="l" t="t" r="r" b="b"/>
              <a:pathLst>
                <a:path w="3452" h="3451" extrusionOk="0">
                  <a:moveTo>
                    <a:pt x="0" y="0"/>
                  </a:moveTo>
                  <a:lnTo>
                    <a:pt x="0" y="3451"/>
                  </a:lnTo>
                  <a:lnTo>
                    <a:pt x="3452" y="3451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1" name="Google Shape;9989;p52">
              <a:extLst>
                <a:ext uri="{FF2B5EF4-FFF2-40B4-BE49-F238E27FC236}">
                  <a16:creationId xmlns:a16="http://schemas.microsoft.com/office/drawing/2014/main" id="{F16D038A-914A-DA01-9071-9861D1F9D6F0}"/>
                </a:ext>
              </a:extLst>
            </p:cNvPr>
            <p:cNvSpPr/>
            <p:nvPr/>
          </p:nvSpPr>
          <p:spPr>
            <a:xfrm>
              <a:off x="3553872" y="2042307"/>
              <a:ext cx="54793" cy="54840"/>
            </a:xfrm>
            <a:custGeom>
              <a:avLst/>
              <a:gdLst/>
              <a:ahLst/>
              <a:cxnLst/>
              <a:rect l="l" t="t" r="r" b="b"/>
              <a:pathLst>
                <a:path w="3518" h="3521" extrusionOk="0">
                  <a:moveTo>
                    <a:pt x="1" y="0"/>
                  </a:moveTo>
                  <a:lnTo>
                    <a:pt x="1" y="3521"/>
                  </a:lnTo>
                  <a:lnTo>
                    <a:pt x="3517" y="3521"/>
                  </a:lnTo>
                  <a:lnTo>
                    <a:pt x="35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2" name="Google Shape;9990;p52">
              <a:extLst>
                <a:ext uri="{FF2B5EF4-FFF2-40B4-BE49-F238E27FC236}">
                  <a16:creationId xmlns:a16="http://schemas.microsoft.com/office/drawing/2014/main" id="{84DFC3F4-7B1F-3007-4BBD-47F8DB33D9A1}"/>
                </a:ext>
              </a:extLst>
            </p:cNvPr>
            <p:cNvSpPr/>
            <p:nvPr/>
          </p:nvSpPr>
          <p:spPr>
            <a:xfrm>
              <a:off x="3553872" y="1988604"/>
              <a:ext cx="54793" cy="54808"/>
            </a:xfrm>
            <a:custGeom>
              <a:avLst/>
              <a:gdLst/>
              <a:ahLst/>
              <a:cxnLst/>
              <a:rect l="l" t="t" r="r" b="b"/>
              <a:pathLst>
                <a:path w="3518" h="3519" extrusionOk="0">
                  <a:moveTo>
                    <a:pt x="1" y="1"/>
                  </a:moveTo>
                  <a:lnTo>
                    <a:pt x="1" y="3519"/>
                  </a:lnTo>
                  <a:lnTo>
                    <a:pt x="3517" y="3519"/>
                  </a:lnTo>
                  <a:lnTo>
                    <a:pt x="35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3" name="Google Shape;9991;p52">
              <a:extLst>
                <a:ext uri="{FF2B5EF4-FFF2-40B4-BE49-F238E27FC236}">
                  <a16:creationId xmlns:a16="http://schemas.microsoft.com/office/drawing/2014/main" id="{D1335697-3315-B6B8-C2D6-8B10F063C718}"/>
                </a:ext>
              </a:extLst>
            </p:cNvPr>
            <p:cNvSpPr/>
            <p:nvPr/>
          </p:nvSpPr>
          <p:spPr>
            <a:xfrm>
              <a:off x="3553872" y="1934871"/>
              <a:ext cx="54793" cy="54855"/>
            </a:xfrm>
            <a:custGeom>
              <a:avLst/>
              <a:gdLst/>
              <a:ahLst/>
              <a:cxnLst/>
              <a:rect l="l" t="t" r="r" b="b"/>
              <a:pathLst>
                <a:path w="3518" h="3522" extrusionOk="0">
                  <a:moveTo>
                    <a:pt x="1" y="1"/>
                  </a:moveTo>
                  <a:lnTo>
                    <a:pt x="1" y="3521"/>
                  </a:lnTo>
                  <a:lnTo>
                    <a:pt x="3517" y="3521"/>
                  </a:lnTo>
                  <a:lnTo>
                    <a:pt x="35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4" name="Google Shape;9992;p52">
              <a:extLst>
                <a:ext uri="{FF2B5EF4-FFF2-40B4-BE49-F238E27FC236}">
                  <a16:creationId xmlns:a16="http://schemas.microsoft.com/office/drawing/2014/main" id="{966CFA8A-91CA-DB92-1C39-8F09C9500223}"/>
                </a:ext>
              </a:extLst>
            </p:cNvPr>
            <p:cNvSpPr/>
            <p:nvPr/>
          </p:nvSpPr>
          <p:spPr>
            <a:xfrm>
              <a:off x="3554417" y="1935416"/>
              <a:ext cx="53703" cy="53765"/>
            </a:xfrm>
            <a:custGeom>
              <a:avLst/>
              <a:gdLst/>
              <a:ahLst/>
              <a:cxnLst/>
              <a:rect l="l" t="t" r="r" b="b"/>
              <a:pathLst>
                <a:path w="3448" h="3452" extrusionOk="0">
                  <a:moveTo>
                    <a:pt x="0" y="0"/>
                  </a:moveTo>
                  <a:lnTo>
                    <a:pt x="0" y="3452"/>
                  </a:lnTo>
                  <a:lnTo>
                    <a:pt x="3448" y="3452"/>
                  </a:lnTo>
                  <a:lnTo>
                    <a:pt x="344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5" name="Google Shape;9993;p52">
              <a:extLst>
                <a:ext uri="{FF2B5EF4-FFF2-40B4-BE49-F238E27FC236}">
                  <a16:creationId xmlns:a16="http://schemas.microsoft.com/office/drawing/2014/main" id="{CF03311C-ABDA-5EC3-2F67-BABD3C02ED3E}"/>
                </a:ext>
              </a:extLst>
            </p:cNvPr>
            <p:cNvSpPr/>
            <p:nvPr/>
          </p:nvSpPr>
          <p:spPr>
            <a:xfrm>
              <a:off x="3553872" y="1881137"/>
              <a:ext cx="54793" cy="54840"/>
            </a:xfrm>
            <a:custGeom>
              <a:avLst/>
              <a:gdLst/>
              <a:ahLst/>
              <a:cxnLst/>
              <a:rect l="l" t="t" r="r" b="b"/>
              <a:pathLst>
                <a:path w="3518" h="3521" extrusionOk="0">
                  <a:moveTo>
                    <a:pt x="1" y="1"/>
                  </a:moveTo>
                  <a:lnTo>
                    <a:pt x="1" y="3521"/>
                  </a:lnTo>
                  <a:lnTo>
                    <a:pt x="3517" y="3521"/>
                  </a:lnTo>
                  <a:lnTo>
                    <a:pt x="35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6" name="Google Shape;9994;p52">
              <a:extLst>
                <a:ext uri="{FF2B5EF4-FFF2-40B4-BE49-F238E27FC236}">
                  <a16:creationId xmlns:a16="http://schemas.microsoft.com/office/drawing/2014/main" id="{4621DC90-CA5A-6CEE-9C4A-D3A93338686B}"/>
                </a:ext>
              </a:extLst>
            </p:cNvPr>
            <p:cNvSpPr/>
            <p:nvPr/>
          </p:nvSpPr>
          <p:spPr>
            <a:xfrm>
              <a:off x="3554417" y="1881666"/>
              <a:ext cx="53703" cy="53765"/>
            </a:xfrm>
            <a:custGeom>
              <a:avLst/>
              <a:gdLst/>
              <a:ahLst/>
              <a:cxnLst/>
              <a:rect l="l" t="t" r="r" b="b"/>
              <a:pathLst>
                <a:path w="3448" h="3452" extrusionOk="0">
                  <a:moveTo>
                    <a:pt x="0" y="1"/>
                  </a:moveTo>
                  <a:lnTo>
                    <a:pt x="0" y="3451"/>
                  </a:lnTo>
                  <a:lnTo>
                    <a:pt x="3448" y="3451"/>
                  </a:lnTo>
                  <a:lnTo>
                    <a:pt x="344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7" name="Google Shape;9995;p52">
              <a:extLst>
                <a:ext uri="{FF2B5EF4-FFF2-40B4-BE49-F238E27FC236}">
                  <a16:creationId xmlns:a16="http://schemas.microsoft.com/office/drawing/2014/main" id="{6F7D4B91-234A-2E75-21CA-5516B2BF6100}"/>
                </a:ext>
              </a:extLst>
            </p:cNvPr>
            <p:cNvSpPr/>
            <p:nvPr/>
          </p:nvSpPr>
          <p:spPr>
            <a:xfrm>
              <a:off x="3553872" y="1827450"/>
              <a:ext cx="54793" cy="54793"/>
            </a:xfrm>
            <a:custGeom>
              <a:avLst/>
              <a:gdLst/>
              <a:ahLst/>
              <a:cxnLst/>
              <a:rect l="l" t="t" r="r" b="b"/>
              <a:pathLst>
                <a:path w="3518" h="3518" extrusionOk="0">
                  <a:moveTo>
                    <a:pt x="1" y="0"/>
                  </a:moveTo>
                  <a:lnTo>
                    <a:pt x="1" y="3518"/>
                  </a:lnTo>
                  <a:lnTo>
                    <a:pt x="3517" y="3518"/>
                  </a:lnTo>
                  <a:lnTo>
                    <a:pt x="35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8" name="Google Shape;9996;p52">
              <a:extLst>
                <a:ext uri="{FF2B5EF4-FFF2-40B4-BE49-F238E27FC236}">
                  <a16:creationId xmlns:a16="http://schemas.microsoft.com/office/drawing/2014/main" id="{08AA196F-F30C-EAD4-2258-3B00B634A5D9}"/>
                </a:ext>
              </a:extLst>
            </p:cNvPr>
            <p:cNvSpPr/>
            <p:nvPr/>
          </p:nvSpPr>
          <p:spPr>
            <a:xfrm>
              <a:off x="3554417" y="1827979"/>
              <a:ext cx="53703" cy="53703"/>
            </a:xfrm>
            <a:custGeom>
              <a:avLst/>
              <a:gdLst/>
              <a:ahLst/>
              <a:cxnLst/>
              <a:rect l="l" t="t" r="r" b="b"/>
              <a:pathLst>
                <a:path w="3448" h="3448" extrusionOk="0">
                  <a:moveTo>
                    <a:pt x="0" y="0"/>
                  </a:moveTo>
                  <a:lnTo>
                    <a:pt x="0" y="3448"/>
                  </a:lnTo>
                  <a:lnTo>
                    <a:pt x="3448" y="3448"/>
                  </a:lnTo>
                  <a:lnTo>
                    <a:pt x="344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9" name="Google Shape;9997;p52">
              <a:extLst>
                <a:ext uri="{FF2B5EF4-FFF2-40B4-BE49-F238E27FC236}">
                  <a16:creationId xmlns:a16="http://schemas.microsoft.com/office/drawing/2014/main" id="{DBAD2682-6F4B-E071-E771-DA968F5DA826}"/>
                </a:ext>
              </a:extLst>
            </p:cNvPr>
            <p:cNvSpPr/>
            <p:nvPr/>
          </p:nvSpPr>
          <p:spPr>
            <a:xfrm>
              <a:off x="3553872" y="1773700"/>
              <a:ext cx="54793" cy="54855"/>
            </a:xfrm>
            <a:custGeom>
              <a:avLst/>
              <a:gdLst/>
              <a:ahLst/>
              <a:cxnLst/>
              <a:rect l="l" t="t" r="r" b="b"/>
              <a:pathLst>
                <a:path w="3518" h="3522" extrusionOk="0">
                  <a:moveTo>
                    <a:pt x="1" y="1"/>
                  </a:moveTo>
                  <a:lnTo>
                    <a:pt x="1" y="3521"/>
                  </a:lnTo>
                  <a:lnTo>
                    <a:pt x="3517" y="3521"/>
                  </a:lnTo>
                  <a:lnTo>
                    <a:pt x="35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0" name="Google Shape;9998;p52">
              <a:extLst>
                <a:ext uri="{FF2B5EF4-FFF2-40B4-BE49-F238E27FC236}">
                  <a16:creationId xmlns:a16="http://schemas.microsoft.com/office/drawing/2014/main" id="{26F9677D-3290-54E9-1FA2-F5CC7FEB3D8C}"/>
                </a:ext>
              </a:extLst>
            </p:cNvPr>
            <p:cNvSpPr/>
            <p:nvPr/>
          </p:nvSpPr>
          <p:spPr>
            <a:xfrm>
              <a:off x="3553872" y="1719951"/>
              <a:ext cx="54793" cy="54840"/>
            </a:xfrm>
            <a:custGeom>
              <a:avLst/>
              <a:gdLst/>
              <a:ahLst/>
              <a:cxnLst/>
              <a:rect l="l" t="t" r="r" b="b"/>
              <a:pathLst>
                <a:path w="3518" h="3521" extrusionOk="0">
                  <a:moveTo>
                    <a:pt x="1" y="0"/>
                  </a:moveTo>
                  <a:lnTo>
                    <a:pt x="1" y="3521"/>
                  </a:lnTo>
                  <a:lnTo>
                    <a:pt x="3517" y="3521"/>
                  </a:lnTo>
                  <a:lnTo>
                    <a:pt x="35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1" name="Google Shape;9999;p52">
              <a:extLst>
                <a:ext uri="{FF2B5EF4-FFF2-40B4-BE49-F238E27FC236}">
                  <a16:creationId xmlns:a16="http://schemas.microsoft.com/office/drawing/2014/main" id="{487770B9-A425-1CA5-76E3-DC2E43FE5B31}"/>
                </a:ext>
              </a:extLst>
            </p:cNvPr>
            <p:cNvSpPr/>
            <p:nvPr/>
          </p:nvSpPr>
          <p:spPr>
            <a:xfrm>
              <a:off x="3553872" y="1666280"/>
              <a:ext cx="54793" cy="54777"/>
            </a:xfrm>
            <a:custGeom>
              <a:avLst/>
              <a:gdLst/>
              <a:ahLst/>
              <a:cxnLst/>
              <a:rect l="l" t="t" r="r" b="b"/>
              <a:pathLst>
                <a:path w="3518" h="3517" extrusionOk="0">
                  <a:moveTo>
                    <a:pt x="1" y="0"/>
                  </a:moveTo>
                  <a:lnTo>
                    <a:pt x="1" y="3517"/>
                  </a:lnTo>
                  <a:lnTo>
                    <a:pt x="3517" y="3517"/>
                  </a:lnTo>
                  <a:lnTo>
                    <a:pt x="35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2" name="Google Shape;10000;p52">
              <a:extLst>
                <a:ext uri="{FF2B5EF4-FFF2-40B4-BE49-F238E27FC236}">
                  <a16:creationId xmlns:a16="http://schemas.microsoft.com/office/drawing/2014/main" id="{B0D5F571-881C-FDF5-2799-92646A6E8695}"/>
                </a:ext>
              </a:extLst>
            </p:cNvPr>
            <p:cNvSpPr/>
            <p:nvPr/>
          </p:nvSpPr>
          <p:spPr>
            <a:xfrm>
              <a:off x="3553872" y="1612515"/>
              <a:ext cx="54793" cy="54871"/>
            </a:xfrm>
            <a:custGeom>
              <a:avLst/>
              <a:gdLst/>
              <a:ahLst/>
              <a:cxnLst/>
              <a:rect l="l" t="t" r="r" b="b"/>
              <a:pathLst>
                <a:path w="3518" h="3523" extrusionOk="0">
                  <a:moveTo>
                    <a:pt x="1" y="1"/>
                  </a:moveTo>
                  <a:lnTo>
                    <a:pt x="1" y="3522"/>
                  </a:lnTo>
                  <a:lnTo>
                    <a:pt x="3517" y="3522"/>
                  </a:lnTo>
                  <a:lnTo>
                    <a:pt x="35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3" name="Google Shape;10001;p52">
              <a:extLst>
                <a:ext uri="{FF2B5EF4-FFF2-40B4-BE49-F238E27FC236}">
                  <a16:creationId xmlns:a16="http://schemas.microsoft.com/office/drawing/2014/main" id="{82836CC4-41AC-5117-33BC-117459FAB586}"/>
                </a:ext>
              </a:extLst>
            </p:cNvPr>
            <p:cNvSpPr/>
            <p:nvPr/>
          </p:nvSpPr>
          <p:spPr>
            <a:xfrm>
              <a:off x="3554417" y="1613075"/>
              <a:ext cx="53703" cy="53749"/>
            </a:xfrm>
            <a:custGeom>
              <a:avLst/>
              <a:gdLst/>
              <a:ahLst/>
              <a:cxnLst/>
              <a:rect l="l" t="t" r="r" b="b"/>
              <a:pathLst>
                <a:path w="3448" h="3451" extrusionOk="0">
                  <a:moveTo>
                    <a:pt x="0" y="0"/>
                  </a:moveTo>
                  <a:lnTo>
                    <a:pt x="0" y="3451"/>
                  </a:lnTo>
                  <a:lnTo>
                    <a:pt x="3448" y="3451"/>
                  </a:lnTo>
                  <a:lnTo>
                    <a:pt x="344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4" name="Google Shape;10002;p52">
              <a:extLst>
                <a:ext uri="{FF2B5EF4-FFF2-40B4-BE49-F238E27FC236}">
                  <a16:creationId xmlns:a16="http://schemas.microsoft.com/office/drawing/2014/main" id="{94F12A5B-443E-9C59-D0D5-85FDD8AE4DC1}"/>
                </a:ext>
              </a:extLst>
            </p:cNvPr>
            <p:cNvSpPr/>
            <p:nvPr/>
          </p:nvSpPr>
          <p:spPr>
            <a:xfrm>
              <a:off x="3500122" y="2042307"/>
              <a:ext cx="54840" cy="54840"/>
            </a:xfrm>
            <a:custGeom>
              <a:avLst/>
              <a:gdLst/>
              <a:ahLst/>
              <a:cxnLst/>
              <a:rect l="l" t="t" r="r" b="b"/>
              <a:pathLst>
                <a:path w="3521" h="3521" extrusionOk="0">
                  <a:moveTo>
                    <a:pt x="0" y="0"/>
                  </a:moveTo>
                  <a:lnTo>
                    <a:pt x="0" y="3521"/>
                  </a:lnTo>
                  <a:lnTo>
                    <a:pt x="3521" y="3521"/>
                  </a:lnTo>
                  <a:lnTo>
                    <a:pt x="35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5" name="Google Shape;10003;p52">
              <a:extLst>
                <a:ext uri="{FF2B5EF4-FFF2-40B4-BE49-F238E27FC236}">
                  <a16:creationId xmlns:a16="http://schemas.microsoft.com/office/drawing/2014/main" id="{9055829D-EA21-A27E-D8C3-155F8373DA1A}"/>
                </a:ext>
              </a:extLst>
            </p:cNvPr>
            <p:cNvSpPr/>
            <p:nvPr/>
          </p:nvSpPr>
          <p:spPr>
            <a:xfrm>
              <a:off x="3500122" y="1988604"/>
              <a:ext cx="54840" cy="54808"/>
            </a:xfrm>
            <a:custGeom>
              <a:avLst/>
              <a:gdLst/>
              <a:ahLst/>
              <a:cxnLst/>
              <a:rect l="l" t="t" r="r" b="b"/>
              <a:pathLst>
                <a:path w="3521" h="3519" extrusionOk="0">
                  <a:moveTo>
                    <a:pt x="0" y="1"/>
                  </a:moveTo>
                  <a:lnTo>
                    <a:pt x="0" y="3519"/>
                  </a:lnTo>
                  <a:lnTo>
                    <a:pt x="3521" y="3519"/>
                  </a:lnTo>
                  <a:lnTo>
                    <a:pt x="352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6" name="Google Shape;10004;p52">
              <a:extLst>
                <a:ext uri="{FF2B5EF4-FFF2-40B4-BE49-F238E27FC236}">
                  <a16:creationId xmlns:a16="http://schemas.microsoft.com/office/drawing/2014/main" id="{CE0819D6-EE93-8F0C-6357-F321C7B5C4D9}"/>
                </a:ext>
              </a:extLst>
            </p:cNvPr>
            <p:cNvSpPr/>
            <p:nvPr/>
          </p:nvSpPr>
          <p:spPr>
            <a:xfrm>
              <a:off x="3500683" y="1989165"/>
              <a:ext cx="53749" cy="53687"/>
            </a:xfrm>
            <a:custGeom>
              <a:avLst/>
              <a:gdLst/>
              <a:ahLst/>
              <a:cxnLst/>
              <a:rect l="l" t="t" r="r" b="b"/>
              <a:pathLst>
                <a:path w="3451" h="3447" extrusionOk="0">
                  <a:moveTo>
                    <a:pt x="0" y="1"/>
                  </a:moveTo>
                  <a:lnTo>
                    <a:pt x="0" y="3447"/>
                  </a:lnTo>
                  <a:lnTo>
                    <a:pt x="3450" y="3447"/>
                  </a:lnTo>
                  <a:lnTo>
                    <a:pt x="345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7" name="Google Shape;10005;p52">
              <a:extLst>
                <a:ext uri="{FF2B5EF4-FFF2-40B4-BE49-F238E27FC236}">
                  <a16:creationId xmlns:a16="http://schemas.microsoft.com/office/drawing/2014/main" id="{91404E54-97F8-23EE-A37C-6F73F070872B}"/>
                </a:ext>
              </a:extLst>
            </p:cNvPr>
            <p:cNvSpPr/>
            <p:nvPr/>
          </p:nvSpPr>
          <p:spPr>
            <a:xfrm>
              <a:off x="3500122" y="1934871"/>
              <a:ext cx="54840" cy="54855"/>
            </a:xfrm>
            <a:custGeom>
              <a:avLst/>
              <a:gdLst/>
              <a:ahLst/>
              <a:cxnLst/>
              <a:rect l="l" t="t" r="r" b="b"/>
              <a:pathLst>
                <a:path w="3521" h="3522" extrusionOk="0">
                  <a:moveTo>
                    <a:pt x="0" y="1"/>
                  </a:moveTo>
                  <a:lnTo>
                    <a:pt x="0" y="3521"/>
                  </a:lnTo>
                  <a:lnTo>
                    <a:pt x="3521" y="3521"/>
                  </a:lnTo>
                  <a:lnTo>
                    <a:pt x="352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8" name="Google Shape;10006;p52">
              <a:extLst>
                <a:ext uri="{FF2B5EF4-FFF2-40B4-BE49-F238E27FC236}">
                  <a16:creationId xmlns:a16="http://schemas.microsoft.com/office/drawing/2014/main" id="{A5A471FA-35F1-1215-FA1F-59E238701E0D}"/>
                </a:ext>
              </a:extLst>
            </p:cNvPr>
            <p:cNvSpPr/>
            <p:nvPr/>
          </p:nvSpPr>
          <p:spPr>
            <a:xfrm>
              <a:off x="3500683" y="1935416"/>
              <a:ext cx="53749" cy="53765"/>
            </a:xfrm>
            <a:custGeom>
              <a:avLst/>
              <a:gdLst/>
              <a:ahLst/>
              <a:cxnLst/>
              <a:rect l="l" t="t" r="r" b="b"/>
              <a:pathLst>
                <a:path w="3451" h="3452" extrusionOk="0">
                  <a:moveTo>
                    <a:pt x="0" y="0"/>
                  </a:moveTo>
                  <a:lnTo>
                    <a:pt x="0" y="3452"/>
                  </a:lnTo>
                  <a:lnTo>
                    <a:pt x="3450" y="3452"/>
                  </a:lnTo>
                  <a:lnTo>
                    <a:pt x="345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9" name="Google Shape;10007;p52">
              <a:extLst>
                <a:ext uri="{FF2B5EF4-FFF2-40B4-BE49-F238E27FC236}">
                  <a16:creationId xmlns:a16="http://schemas.microsoft.com/office/drawing/2014/main" id="{A61D5609-99A6-725E-C74D-A90F9C0397E7}"/>
                </a:ext>
              </a:extLst>
            </p:cNvPr>
            <p:cNvSpPr/>
            <p:nvPr/>
          </p:nvSpPr>
          <p:spPr>
            <a:xfrm>
              <a:off x="3500122" y="1881137"/>
              <a:ext cx="54840" cy="54840"/>
            </a:xfrm>
            <a:custGeom>
              <a:avLst/>
              <a:gdLst/>
              <a:ahLst/>
              <a:cxnLst/>
              <a:rect l="l" t="t" r="r" b="b"/>
              <a:pathLst>
                <a:path w="3521" h="3521" extrusionOk="0">
                  <a:moveTo>
                    <a:pt x="0" y="1"/>
                  </a:moveTo>
                  <a:lnTo>
                    <a:pt x="0" y="3521"/>
                  </a:lnTo>
                  <a:lnTo>
                    <a:pt x="3521" y="3521"/>
                  </a:lnTo>
                  <a:lnTo>
                    <a:pt x="352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0" name="Google Shape;10008;p52">
              <a:extLst>
                <a:ext uri="{FF2B5EF4-FFF2-40B4-BE49-F238E27FC236}">
                  <a16:creationId xmlns:a16="http://schemas.microsoft.com/office/drawing/2014/main" id="{CFF1BF98-BCAA-D656-B55F-A36FAD3AFEBF}"/>
                </a:ext>
              </a:extLst>
            </p:cNvPr>
            <p:cNvSpPr/>
            <p:nvPr/>
          </p:nvSpPr>
          <p:spPr>
            <a:xfrm>
              <a:off x="3500683" y="1881666"/>
              <a:ext cx="53749" cy="53765"/>
            </a:xfrm>
            <a:custGeom>
              <a:avLst/>
              <a:gdLst/>
              <a:ahLst/>
              <a:cxnLst/>
              <a:rect l="l" t="t" r="r" b="b"/>
              <a:pathLst>
                <a:path w="3451" h="3452" extrusionOk="0">
                  <a:moveTo>
                    <a:pt x="0" y="1"/>
                  </a:moveTo>
                  <a:lnTo>
                    <a:pt x="0" y="3451"/>
                  </a:lnTo>
                  <a:lnTo>
                    <a:pt x="3450" y="3451"/>
                  </a:lnTo>
                  <a:lnTo>
                    <a:pt x="345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1" name="Google Shape;10009;p52">
              <a:extLst>
                <a:ext uri="{FF2B5EF4-FFF2-40B4-BE49-F238E27FC236}">
                  <a16:creationId xmlns:a16="http://schemas.microsoft.com/office/drawing/2014/main" id="{D4AD5725-2001-0CD7-466A-F720B9042767}"/>
                </a:ext>
              </a:extLst>
            </p:cNvPr>
            <p:cNvSpPr/>
            <p:nvPr/>
          </p:nvSpPr>
          <p:spPr>
            <a:xfrm>
              <a:off x="3500122" y="1827450"/>
              <a:ext cx="54840" cy="54793"/>
            </a:xfrm>
            <a:custGeom>
              <a:avLst/>
              <a:gdLst/>
              <a:ahLst/>
              <a:cxnLst/>
              <a:rect l="l" t="t" r="r" b="b"/>
              <a:pathLst>
                <a:path w="3521" h="3518" extrusionOk="0">
                  <a:moveTo>
                    <a:pt x="0" y="0"/>
                  </a:moveTo>
                  <a:lnTo>
                    <a:pt x="0" y="3518"/>
                  </a:lnTo>
                  <a:lnTo>
                    <a:pt x="3521" y="3518"/>
                  </a:lnTo>
                  <a:lnTo>
                    <a:pt x="35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2" name="Google Shape;10010;p52">
              <a:extLst>
                <a:ext uri="{FF2B5EF4-FFF2-40B4-BE49-F238E27FC236}">
                  <a16:creationId xmlns:a16="http://schemas.microsoft.com/office/drawing/2014/main" id="{03B40932-8188-D62F-F097-AF5E72B7B45B}"/>
                </a:ext>
              </a:extLst>
            </p:cNvPr>
            <p:cNvSpPr/>
            <p:nvPr/>
          </p:nvSpPr>
          <p:spPr>
            <a:xfrm>
              <a:off x="3500683" y="1827979"/>
              <a:ext cx="53749" cy="53703"/>
            </a:xfrm>
            <a:custGeom>
              <a:avLst/>
              <a:gdLst/>
              <a:ahLst/>
              <a:cxnLst/>
              <a:rect l="l" t="t" r="r" b="b"/>
              <a:pathLst>
                <a:path w="3451" h="3448" extrusionOk="0">
                  <a:moveTo>
                    <a:pt x="0" y="0"/>
                  </a:moveTo>
                  <a:lnTo>
                    <a:pt x="0" y="3448"/>
                  </a:lnTo>
                  <a:lnTo>
                    <a:pt x="3450" y="3448"/>
                  </a:lnTo>
                  <a:lnTo>
                    <a:pt x="345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3" name="Google Shape;10011;p52">
              <a:extLst>
                <a:ext uri="{FF2B5EF4-FFF2-40B4-BE49-F238E27FC236}">
                  <a16:creationId xmlns:a16="http://schemas.microsoft.com/office/drawing/2014/main" id="{01295135-F378-5C31-7966-E4546C234F37}"/>
                </a:ext>
              </a:extLst>
            </p:cNvPr>
            <p:cNvSpPr/>
            <p:nvPr/>
          </p:nvSpPr>
          <p:spPr>
            <a:xfrm>
              <a:off x="3500122" y="1773700"/>
              <a:ext cx="54840" cy="54855"/>
            </a:xfrm>
            <a:custGeom>
              <a:avLst/>
              <a:gdLst/>
              <a:ahLst/>
              <a:cxnLst/>
              <a:rect l="l" t="t" r="r" b="b"/>
              <a:pathLst>
                <a:path w="3521" h="3522" extrusionOk="0">
                  <a:moveTo>
                    <a:pt x="0" y="1"/>
                  </a:moveTo>
                  <a:lnTo>
                    <a:pt x="0" y="3521"/>
                  </a:lnTo>
                  <a:lnTo>
                    <a:pt x="3521" y="3521"/>
                  </a:lnTo>
                  <a:lnTo>
                    <a:pt x="352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4" name="Google Shape;10012;p52">
              <a:extLst>
                <a:ext uri="{FF2B5EF4-FFF2-40B4-BE49-F238E27FC236}">
                  <a16:creationId xmlns:a16="http://schemas.microsoft.com/office/drawing/2014/main" id="{AB7A538C-E97E-0ED8-E37B-AF7038DF5442}"/>
                </a:ext>
              </a:extLst>
            </p:cNvPr>
            <p:cNvSpPr/>
            <p:nvPr/>
          </p:nvSpPr>
          <p:spPr>
            <a:xfrm>
              <a:off x="3500683" y="1774246"/>
              <a:ext cx="53749" cy="53749"/>
            </a:xfrm>
            <a:custGeom>
              <a:avLst/>
              <a:gdLst/>
              <a:ahLst/>
              <a:cxnLst/>
              <a:rect l="l" t="t" r="r" b="b"/>
              <a:pathLst>
                <a:path w="3451" h="3451" extrusionOk="0">
                  <a:moveTo>
                    <a:pt x="0" y="0"/>
                  </a:moveTo>
                  <a:lnTo>
                    <a:pt x="0" y="3450"/>
                  </a:lnTo>
                  <a:lnTo>
                    <a:pt x="3450" y="3450"/>
                  </a:lnTo>
                  <a:lnTo>
                    <a:pt x="345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5" name="Google Shape;10013;p52">
              <a:extLst>
                <a:ext uri="{FF2B5EF4-FFF2-40B4-BE49-F238E27FC236}">
                  <a16:creationId xmlns:a16="http://schemas.microsoft.com/office/drawing/2014/main" id="{EB38C050-C510-C415-3682-3BD78B8E81F8}"/>
                </a:ext>
              </a:extLst>
            </p:cNvPr>
            <p:cNvSpPr/>
            <p:nvPr/>
          </p:nvSpPr>
          <p:spPr>
            <a:xfrm>
              <a:off x="3500122" y="1719951"/>
              <a:ext cx="54840" cy="54840"/>
            </a:xfrm>
            <a:custGeom>
              <a:avLst/>
              <a:gdLst/>
              <a:ahLst/>
              <a:cxnLst/>
              <a:rect l="l" t="t" r="r" b="b"/>
              <a:pathLst>
                <a:path w="3521" h="3521" extrusionOk="0">
                  <a:moveTo>
                    <a:pt x="0" y="0"/>
                  </a:moveTo>
                  <a:lnTo>
                    <a:pt x="0" y="3521"/>
                  </a:lnTo>
                  <a:lnTo>
                    <a:pt x="3521" y="3521"/>
                  </a:lnTo>
                  <a:lnTo>
                    <a:pt x="35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6" name="Google Shape;10014;p52">
              <a:extLst>
                <a:ext uri="{FF2B5EF4-FFF2-40B4-BE49-F238E27FC236}">
                  <a16:creationId xmlns:a16="http://schemas.microsoft.com/office/drawing/2014/main" id="{A586F9EA-006F-B54F-BB8A-BBB6AEA75531}"/>
                </a:ext>
              </a:extLst>
            </p:cNvPr>
            <p:cNvSpPr/>
            <p:nvPr/>
          </p:nvSpPr>
          <p:spPr>
            <a:xfrm>
              <a:off x="3500122" y="1666280"/>
              <a:ext cx="54840" cy="54777"/>
            </a:xfrm>
            <a:custGeom>
              <a:avLst/>
              <a:gdLst/>
              <a:ahLst/>
              <a:cxnLst/>
              <a:rect l="l" t="t" r="r" b="b"/>
              <a:pathLst>
                <a:path w="3521" h="3517" extrusionOk="0">
                  <a:moveTo>
                    <a:pt x="0" y="0"/>
                  </a:moveTo>
                  <a:lnTo>
                    <a:pt x="0" y="3517"/>
                  </a:lnTo>
                  <a:lnTo>
                    <a:pt x="3521" y="3517"/>
                  </a:lnTo>
                  <a:lnTo>
                    <a:pt x="35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7" name="Google Shape;10015;p52">
              <a:extLst>
                <a:ext uri="{FF2B5EF4-FFF2-40B4-BE49-F238E27FC236}">
                  <a16:creationId xmlns:a16="http://schemas.microsoft.com/office/drawing/2014/main" id="{DE8BF3C7-2C61-12C1-1846-5CC24EBCA51B}"/>
                </a:ext>
              </a:extLst>
            </p:cNvPr>
            <p:cNvSpPr/>
            <p:nvPr/>
          </p:nvSpPr>
          <p:spPr>
            <a:xfrm>
              <a:off x="3500683" y="1666809"/>
              <a:ext cx="53749" cy="53718"/>
            </a:xfrm>
            <a:custGeom>
              <a:avLst/>
              <a:gdLst/>
              <a:ahLst/>
              <a:cxnLst/>
              <a:rect l="l" t="t" r="r" b="b"/>
              <a:pathLst>
                <a:path w="3451" h="3449" extrusionOk="0">
                  <a:moveTo>
                    <a:pt x="0" y="1"/>
                  </a:moveTo>
                  <a:lnTo>
                    <a:pt x="0" y="3448"/>
                  </a:lnTo>
                  <a:lnTo>
                    <a:pt x="3450" y="3448"/>
                  </a:lnTo>
                  <a:lnTo>
                    <a:pt x="345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8" name="Google Shape;10016;p52">
              <a:extLst>
                <a:ext uri="{FF2B5EF4-FFF2-40B4-BE49-F238E27FC236}">
                  <a16:creationId xmlns:a16="http://schemas.microsoft.com/office/drawing/2014/main" id="{5996CFB5-8660-2A35-9F52-766A9A1E2E3C}"/>
                </a:ext>
              </a:extLst>
            </p:cNvPr>
            <p:cNvSpPr/>
            <p:nvPr/>
          </p:nvSpPr>
          <p:spPr>
            <a:xfrm>
              <a:off x="3500122" y="1612515"/>
              <a:ext cx="54840" cy="54871"/>
            </a:xfrm>
            <a:custGeom>
              <a:avLst/>
              <a:gdLst/>
              <a:ahLst/>
              <a:cxnLst/>
              <a:rect l="l" t="t" r="r" b="b"/>
              <a:pathLst>
                <a:path w="3521" h="3523" extrusionOk="0">
                  <a:moveTo>
                    <a:pt x="0" y="1"/>
                  </a:moveTo>
                  <a:lnTo>
                    <a:pt x="0" y="3522"/>
                  </a:lnTo>
                  <a:lnTo>
                    <a:pt x="3521" y="3522"/>
                  </a:lnTo>
                  <a:lnTo>
                    <a:pt x="352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9" name="Google Shape;10017;p52">
              <a:extLst>
                <a:ext uri="{FF2B5EF4-FFF2-40B4-BE49-F238E27FC236}">
                  <a16:creationId xmlns:a16="http://schemas.microsoft.com/office/drawing/2014/main" id="{7E3CC4E2-1D36-AB2F-87BC-E696B8103EBC}"/>
                </a:ext>
              </a:extLst>
            </p:cNvPr>
            <p:cNvSpPr/>
            <p:nvPr/>
          </p:nvSpPr>
          <p:spPr>
            <a:xfrm>
              <a:off x="3500683" y="1613075"/>
              <a:ext cx="53749" cy="53749"/>
            </a:xfrm>
            <a:custGeom>
              <a:avLst/>
              <a:gdLst/>
              <a:ahLst/>
              <a:cxnLst/>
              <a:rect l="l" t="t" r="r" b="b"/>
              <a:pathLst>
                <a:path w="3451" h="3451" extrusionOk="0">
                  <a:moveTo>
                    <a:pt x="0" y="0"/>
                  </a:moveTo>
                  <a:lnTo>
                    <a:pt x="0" y="3451"/>
                  </a:lnTo>
                  <a:lnTo>
                    <a:pt x="3450" y="3451"/>
                  </a:lnTo>
                  <a:lnTo>
                    <a:pt x="345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0" name="Google Shape;10018;p52">
              <a:extLst>
                <a:ext uri="{FF2B5EF4-FFF2-40B4-BE49-F238E27FC236}">
                  <a16:creationId xmlns:a16="http://schemas.microsoft.com/office/drawing/2014/main" id="{1B942D3B-4D0C-0DC3-2E53-7DA9BE305C2F}"/>
                </a:ext>
              </a:extLst>
            </p:cNvPr>
            <p:cNvSpPr/>
            <p:nvPr/>
          </p:nvSpPr>
          <p:spPr>
            <a:xfrm>
              <a:off x="3446389" y="2042307"/>
              <a:ext cx="54840" cy="54840"/>
            </a:xfrm>
            <a:custGeom>
              <a:avLst/>
              <a:gdLst/>
              <a:ahLst/>
              <a:cxnLst/>
              <a:rect l="l" t="t" r="r" b="b"/>
              <a:pathLst>
                <a:path w="3521" h="3521" extrusionOk="0">
                  <a:moveTo>
                    <a:pt x="0" y="0"/>
                  </a:moveTo>
                  <a:lnTo>
                    <a:pt x="0" y="3521"/>
                  </a:lnTo>
                  <a:lnTo>
                    <a:pt x="3521" y="3521"/>
                  </a:lnTo>
                  <a:lnTo>
                    <a:pt x="35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1" name="Google Shape;10019;p52">
              <a:extLst>
                <a:ext uri="{FF2B5EF4-FFF2-40B4-BE49-F238E27FC236}">
                  <a16:creationId xmlns:a16="http://schemas.microsoft.com/office/drawing/2014/main" id="{9FF82BC5-E9C2-B8DC-DF08-405879379FA4}"/>
                </a:ext>
              </a:extLst>
            </p:cNvPr>
            <p:cNvSpPr/>
            <p:nvPr/>
          </p:nvSpPr>
          <p:spPr>
            <a:xfrm>
              <a:off x="3446389" y="1988604"/>
              <a:ext cx="54840" cy="54808"/>
            </a:xfrm>
            <a:custGeom>
              <a:avLst/>
              <a:gdLst/>
              <a:ahLst/>
              <a:cxnLst/>
              <a:rect l="l" t="t" r="r" b="b"/>
              <a:pathLst>
                <a:path w="3521" h="3519" extrusionOk="0">
                  <a:moveTo>
                    <a:pt x="0" y="1"/>
                  </a:moveTo>
                  <a:lnTo>
                    <a:pt x="0" y="3519"/>
                  </a:lnTo>
                  <a:lnTo>
                    <a:pt x="3521" y="3519"/>
                  </a:lnTo>
                  <a:lnTo>
                    <a:pt x="352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2" name="Google Shape;10020;p52">
              <a:extLst>
                <a:ext uri="{FF2B5EF4-FFF2-40B4-BE49-F238E27FC236}">
                  <a16:creationId xmlns:a16="http://schemas.microsoft.com/office/drawing/2014/main" id="{FD9D839F-8B65-FA19-3D87-96377ABA6ED3}"/>
                </a:ext>
              </a:extLst>
            </p:cNvPr>
            <p:cNvSpPr/>
            <p:nvPr/>
          </p:nvSpPr>
          <p:spPr>
            <a:xfrm>
              <a:off x="3446918" y="1989165"/>
              <a:ext cx="53780" cy="53687"/>
            </a:xfrm>
            <a:custGeom>
              <a:avLst/>
              <a:gdLst/>
              <a:ahLst/>
              <a:cxnLst/>
              <a:rect l="l" t="t" r="r" b="b"/>
              <a:pathLst>
                <a:path w="3453" h="3447" extrusionOk="0">
                  <a:moveTo>
                    <a:pt x="1" y="1"/>
                  </a:moveTo>
                  <a:lnTo>
                    <a:pt x="1" y="3447"/>
                  </a:lnTo>
                  <a:lnTo>
                    <a:pt x="3452" y="3447"/>
                  </a:lnTo>
                  <a:lnTo>
                    <a:pt x="34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3" name="Google Shape;10021;p52">
              <a:extLst>
                <a:ext uri="{FF2B5EF4-FFF2-40B4-BE49-F238E27FC236}">
                  <a16:creationId xmlns:a16="http://schemas.microsoft.com/office/drawing/2014/main" id="{A950F5AB-B54B-1D25-40B0-C55A15A78396}"/>
                </a:ext>
              </a:extLst>
            </p:cNvPr>
            <p:cNvSpPr/>
            <p:nvPr/>
          </p:nvSpPr>
          <p:spPr>
            <a:xfrm>
              <a:off x="3446389" y="1934871"/>
              <a:ext cx="54840" cy="54855"/>
            </a:xfrm>
            <a:custGeom>
              <a:avLst/>
              <a:gdLst/>
              <a:ahLst/>
              <a:cxnLst/>
              <a:rect l="l" t="t" r="r" b="b"/>
              <a:pathLst>
                <a:path w="3521" h="3522" extrusionOk="0">
                  <a:moveTo>
                    <a:pt x="0" y="1"/>
                  </a:moveTo>
                  <a:lnTo>
                    <a:pt x="0" y="3521"/>
                  </a:lnTo>
                  <a:lnTo>
                    <a:pt x="3521" y="3521"/>
                  </a:lnTo>
                  <a:lnTo>
                    <a:pt x="352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4" name="Google Shape;10022;p52">
              <a:extLst>
                <a:ext uri="{FF2B5EF4-FFF2-40B4-BE49-F238E27FC236}">
                  <a16:creationId xmlns:a16="http://schemas.microsoft.com/office/drawing/2014/main" id="{FEE1756D-6583-B8E9-41FD-7A8E1B4C80B3}"/>
                </a:ext>
              </a:extLst>
            </p:cNvPr>
            <p:cNvSpPr/>
            <p:nvPr/>
          </p:nvSpPr>
          <p:spPr>
            <a:xfrm>
              <a:off x="3446918" y="1935416"/>
              <a:ext cx="53780" cy="53765"/>
            </a:xfrm>
            <a:custGeom>
              <a:avLst/>
              <a:gdLst/>
              <a:ahLst/>
              <a:cxnLst/>
              <a:rect l="l" t="t" r="r" b="b"/>
              <a:pathLst>
                <a:path w="3453" h="3452" extrusionOk="0">
                  <a:moveTo>
                    <a:pt x="1" y="0"/>
                  </a:moveTo>
                  <a:lnTo>
                    <a:pt x="1" y="3452"/>
                  </a:lnTo>
                  <a:lnTo>
                    <a:pt x="3452" y="3452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5" name="Google Shape;10023;p52">
              <a:extLst>
                <a:ext uri="{FF2B5EF4-FFF2-40B4-BE49-F238E27FC236}">
                  <a16:creationId xmlns:a16="http://schemas.microsoft.com/office/drawing/2014/main" id="{89DCC87F-9C75-050F-B319-5A5A86060F75}"/>
                </a:ext>
              </a:extLst>
            </p:cNvPr>
            <p:cNvSpPr/>
            <p:nvPr/>
          </p:nvSpPr>
          <p:spPr>
            <a:xfrm>
              <a:off x="3446389" y="1881137"/>
              <a:ext cx="54840" cy="54840"/>
            </a:xfrm>
            <a:custGeom>
              <a:avLst/>
              <a:gdLst/>
              <a:ahLst/>
              <a:cxnLst/>
              <a:rect l="l" t="t" r="r" b="b"/>
              <a:pathLst>
                <a:path w="3521" h="3521" extrusionOk="0">
                  <a:moveTo>
                    <a:pt x="0" y="1"/>
                  </a:moveTo>
                  <a:lnTo>
                    <a:pt x="0" y="3521"/>
                  </a:lnTo>
                  <a:lnTo>
                    <a:pt x="3521" y="3521"/>
                  </a:lnTo>
                  <a:lnTo>
                    <a:pt x="352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6" name="Google Shape;10024;p52">
              <a:extLst>
                <a:ext uri="{FF2B5EF4-FFF2-40B4-BE49-F238E27FC236}">
                  <a16:creationId xmlns:a16="http://schemas.microsoft.com/office/drawing/2014/main" id="{6F6D9F41-81C2-8A78-F778-587393324A4E}"/>
                </a:ext>
              </a:extLst>
            </p:cNvPr>
            <p:cNvSpPr/>
            <p:nvPr/>
          </p:nvSpPr>
          <p:spPr>
            <a:xfrm>
              <a:off x="3446918" y="1881666"/>
              <a:ext cx="53780" cy="53765"/>
            </a:xfrm>
            <a:custGeom>
              <a:avLst/>
              <a:gdLst/>
              <a:ahLst/>
              <a:cxnLst/>
              <a:rect l="l" t="t" r="r" b="b"/>
              <a:pathLst>
                <a:path w="3453" h="3452" extrusionOk="0">
                  <a:moveTo>
                    <a:pt x="1" y="1"/>
                  </a:moveTo>
                  <a:lnTo>
                    <a:pt x="1" y="3451"/>
                  </a:lnTo>
                  <a:lnTo>
                    <a:pt x="3452" y="3451"/>
                  </a:lnTo>
                  <a:lnTo>
                    <a:pt x="34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7" name="Google Shape;10025;p52">
              <a:extLst>
                <a:ext uri="{FF2B5EF4-FFF2-40B4-BE49-F238E27FC236}">
                  <a16:creationId xmlns:a16="http://schemas.microsoft.com/office/drawing/2014/main" id="{632C28E9-F452-E68D-6293-EB9112C7AE72}"/>
                </a:ext>
              </a:extLst>
            </p:cNvPr>
            <p:cNvSpPr/>
            <p:nvPr/>
          </p:nvSpPr>
          <p:spPr>
            <a:xfrm>
              <a:off x="3446389" y="1827450"/>
              <a:ext cx="54840" cy="54793"/>
            </a:xfrm>
            <a:custGeom>
              <a:avLst/>
              <a:gdLst/>
              <a:ahLst/>
              <a:cxnLst/>
              <a:rect l="l" t="t" r="r" b="b"/>
              <a:pathLst>
                <a:path w="3521" h="3518" extrusionOk="0">
                  <a:moveTo>
                    <a:pt x="0" y="0"/>
                  </a:moveTo>
                  <a:lnTo>
                    <a:pt x="0" y="3518"/>
                  </a:lnTo>
                  <a:lnTo>
                    <a:pt x="3521" y="3518"/>
                  </a:lnTo>
                  <a:lnTo>
                    <a:pt x="35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8" name="Google Shape;10026;p52">
              <a:extLst>
                <a:ext uri="{FF2B5EF4-FFF2-40B4-BE49-F238E27FC236}">
                  <a16:creationId xmlns:a16="http://schemas.microsoft.com/office/drawing/2014/main" id="{B5F05C16-ED70-70FE-B257-9746A2F74920}"/>
                </a:ext>
              </a:extLst>
            </p:cNvPr>
            <p:cNvSpPr/>
            <p:nvPr/>
          </p:nvSpPr>
          <p:spPr>
            <a:xfrm>
              <a:off x="3446918" y="1827979"/>
              <a:ext cx="53780" cy="53703"/>
            </a:xfrm>
            <a:custGeom>
              <a:avLst/>
              <a:gdLst/>
              <a:ahLst/>
              <a:cxnLst/>
              <a:rect l="l" t="t" r="r" b="b"/>
              <a:pathLst>
                <a:path w="3453" h="3448" extrusionOk="0">
                  <a:moveTo>
                    <a:pt x="1" y="0"/>
                  </a:moveTo>
                  <a:lnTo>
                    <a:pt x="1" y="3448"/>
                  </a:lnTo>
                  <a:lnTo>
                    <a:pt x="3452" y="3448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9" name="Google Shape;10027;p52">
              <a:extLst>
                <a:ext uri="{FF2B5EF4-FFF2-40B4-BE49-F238E27FC236}">
                  <a16:creationId xmlns:a16="http://schemas.microsoft.com/office/drawing/2014/main" id="{026B8A3D-6FCD-359C-A2A9-C3ADEEDAF142}"/>
                </a:ext>
              </a:extLst>
            </p:cNvPr>
            <p:cNvSpPr/>
            <p:nvPr/>
          </p:nvSpPr>
          <p:spPr>
            <a:xfrm>
              <a:off x="3446389" y="1773700"/>
              <a:ext cx="54840" cy="54855"/>
            </a:xfrm>
            <a:custGeom>
              <a:avLst/>
              <a:gdLst/>
              <a:ahLst/>
              <a:cxnLst/>
              <a:rect l="l" t="t" r="r" b="b"/>
              <a:pathLst>
                <a:path w="3521" h="3522" extrusionOk="0">
                  <a:moveTo>
                    <a:pt x="0" y="1"/>
                  </a:moveTo>
                  <a:lnTo>
                    <a:pt x="0" y="3521"/>
                  </a:lnTo>
                  <a:lnTo>
                    <a:pt x="3521" y="3521"/>
                  </a:lnTo>
                  <a:lnTo>
                    <a:pt x="352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0" name="Google Shape;10028;p52">
              <a:extLst>
                <a:ext uri="{FF2B5EF4-FFF2-40B4-BE49-F238E27FC236}">
                  <a16:creationId xmlns:a16="http://schemas.microsoft.com/office/drawing/2014/main" id="{EEEF2D65-3F0D-08A8-1E35-CBD771BC8E30}"/>
                </a:ext>
              </a:extLst>
            </p:cNvPr>
            <p:cNvSpPr/>
            <p:nvPr/>
          </p:nvSpPr>
          <p:spPr>
            <a:xfrm>
              <a:off x="3446918" y="1774246"/>
              <a:ext cx="53780" cy="53749"/>
            </a:xfrm>
            <a:custGeom>
              <a:avLst/>
              <a:gdLst/>
              <a:ahLst/>
              <a:cxnLst/>
              <a:rect l="l" t="t" r="r" b="b"/>
              <a:pathLst>
                <a:path w="3453" h="3451" extrusionOk="0">
                  <a:moveTo>
                    <a:pt x="1" y="0"/>
                  </a:moveTo>
                  <a:lnTo>
                    <a:pt x="1" y="3450"/>
                  </a:lnTo>
                  <a:lnTo>
                    <a:pt x="3452" y="3450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1" name="Google Shape;10029;p52">
              <a:extLst>
                <a:ext uri="{FF2B5EF4-FFF2-40B4-BE49-F238E27FC236}">
                  <a16:creationId xmlns:a16="http://schemas.microsoft.com/office/drawing/2014/main" id="{7A615E9F-75AA-FA55-B783-C3CE944EF7CF}"/>
                </a:ext>
              </a:extLst>
            </p:cNvPr>
            <p:cNvSpPr/>
            <p:nvPr/>
          </p:nvSpPr>
          <p:spPr>
            <a:xfrm>
              <a:off x="3392686" y="2042307"/>
              <a:ext cx="54808" cy="54840"/>
            </a:xfrm>
            <a:custGeom>
              <a:avLst/>
              <a:gdLst/>
              <a:ahLst/>
              <a:cxnLst/>
              <a:rect l="l" t="t" r="r" b="b"/>
              <a:pathLst>
                <a:path w="3519" h="3521" extrusionOk="0">
                  <a:moveTo>
                    <a:pt x="1" y="0"/>
                  </a:moveTo>
                  <a:lnTo>
                    <a:pt x="1" y="3521"/>
                  </a:lnTo>
                  <a:lnTo>
                    <a:pt x="3518" y="3521"/>
                  </a:lnTo>
                  <a:lnTo>
                    <a:pt x="351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2" name="Google Shape;10030;p52">
              <a:extLst>
                <a:ext uri="{FF2B5EF4-FFF2-40B4-BE49-F238E27FC236}">
                  <a16:creationId xmlns:a16="http://schemas.microsoft.com/office/drawing/2014/main" id="{89553076-E7A0-F31D-4C71-A298D632B1AD}"/>
                </a:ext>
              </a:extLst>
            </p:cNvPr>
            <p:cNvSpPr/>
            <p:nvPr/>
          </p:nvSpPr>
          <p:spPr>
            <a:xfrm>
              <a:off x="3392686" y="1988604"/>
              <a:ext cx="54808" cy="54808"/>
            </a:xfrm>
            <a:custGeom>
              <a:avLst/>
              <a:gdLst/>
              <a:ahLst/>
              <a:cxnLst/>
              <a:rect l="l" t="t" r="r" b="b"/>
              <a:pathLst>
                <a:path w="3519" h="3519" extrusionOk="0">
                  <a:moveTo>
                    <a:pt x="1" y="1"/>
                  </a:moveTo>
                  <a:lnTo>
                    <a:pt x="1" y="3519"/>
                  </a:lnTo>
                  <a:lnTo>
                    <a:pt x="3518" y="3519"/>
                  </a:lnTo>
                  <a:lnTo>
                    <a:pt x="351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863" name="Google Shape;10031;p52">
              <a:extLst>
                <a:ext uri="{FF2B5EF4-FFF2-40B4-BE49-F238E27FC236}">
                  <a16:creationId xmlns:a16="http://schemas.microsoft.com/office/drawing/2014/main" id="{EAAF7066-B41B-D3F8-3266-ABC72C44B54B}"/>
                </a:ext>
              </a:extLst>
            </p:cNvPr>
            <p:cNvGrpSpPr/>
            <p:nvPr/>
          </p:nvGrpSpPr>
          <p:grpSpPr>
            <a:xfrm>
              <a:off x="3393247" y="1720512"/>
              <a:ext cx="913302" cy="376074"/>
              <a:chOff x="3393247" y="1720512"/>
              <a:chExt cx="913302" cy="376074"/>
            </a:xfrm>
          </p:grpSpPr>
          <p:sp>
            <p:nvSpPr>
              <p:cNvPr id="5971" name="Google Shape;10032;p52">
                <a:extLst>
                  <a:ext uri="{FF2B5EF4-FFF2-40B4-BE49-F238E27FC236}">
                    <a16:creationId xmlns:a16="http://schemas.microsoft.com/office/drawing/2014/main" id="{90577EAF-D5D2-99D8-73B4-03255DD63051}"/>
                  </a:ext>
                </a:extLst>
              </p:cNvPr>
              <p:cNvSpPr/>
              <p:nvPr/>
            </p:nvSpPr>
            <p:spPr>
              <a:xfrm>
                <a:off x="4252784" y="1989165"/>
                <a:ext cx="53765" cy="53687"/>
              </a:xfrm>
              <a:custGeom>
                <a:avLst/>
                <a:gdLst/>
                <a:ahLst/>
                <a:cxnLst/>
                <a:rect l="l" t="t" r="r" b="b"/>
                <a:pathLst>
                  <a:path w="3452" h="3447" extrusionOk="0">
                    <a:moveTo>
                      <a:pt x="0" y="1"/>
                    </a:moveTo>
                    <a:lnTo>
                      <a:pt x="0" y="3447"/>
                    </a:lnTo>
                    <a:lnTo>
                      <a:pt x="3452" y="3447"/>
                    </a:lnTo>
                    <a:lnTo>
                      <a:pt x="3452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2" name="Google Shape;10033;p52">
                <a:extLst>
                  <a:ext uri="{FF2B5EF4-FFF2-40B4-BE49-F238E27FC236}">
                    <a16:creationId xmlns:a16="http://schemas.microsoft.com/office/drawing/2014/main" id="{29D3D4AC-F86E-A121-16B6-5F183261C37C}"/>
                  </a:ext>
                </a:extLst>
              </p:cNvPr>
              <p:cNvSpPr/>
              <p:nvPr/>
            </p:nvSpPr>
            <p:spPr>
              <a:xfrm>
                <a:off x="4199035" y="2042836"/>
                <a:ext cx="53765" cy="53749"/>
              </a:xfrm>
              <a:custGeom>
                <a:avLst/>
                <a:gdLst/>
                <a:ahLst/>
                <a:cxnLst/>
                <a:rect l="l" t="t" r="r" b="b"/>
                <a:pathLst>
                  <a:path w="3452" h="3451" extrusionOk="0">
                    <a:moveTo>
                      <a:pt x="1" y="1"/>
                    </a:moveTo>
                    <a:lnTo>
                      <a:pt x="1" y="3451"/>
                    </a:lnTo>
                    <a:lnTo>
                      <a:pt x="3451" y="3451"/>
                    </a:lnTo>
                    <a:lnTo>
                      <a:pt x="3451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3" name="Google Shape;10034;p52">
                <a:extLst>
                  <a:ext uri="{FF2B5EF4-FFF2-40B4-BE49-F238E27FC236}">
                    <a16:creationId xmlns:a16="http://schemas.microsoft.com/office/drawing/2014/main" id="{ABA634C0-15A9-9774-5A7A-68638E0CE8B2}"/>
                  </a:ext>
                </a:extLst>
              </p:cNvPr>
              <p:cNvSpPr/>
              <p:nvPr/>
            </p:nvSpPr>
            <p:spPr>
              <a:xfrm>
                <a:off x="4145348" y="2042836"/>
                <a:ext cx="53703" cy="53749"/>
              </a:xfrm>
              <a:custGeom>
                <a:avLst/>
                <a:gdLst/>
                <a:ahLst/>
                <a:cxnLst/>
                <a:rect l="l" t="t" r="r" b="b"/>
                <a:pathLst>
                  <a:path w="3448" h="3451" extrusionOk="0">
                    <a:moveTo>
                      <a:pt x="0" y="1"/>
                    </a:moveTo>
                    <a:lnTo>
                      <a:pt x="0" y="3451"/>
                    </a:lnTo>
                    <a:lnTo>
                      <a:pt x="3448" y="3451"/>
                    </a:lnTo>
                    <a:lnTo>
                      <a:pt x="3448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4" name="Google Shape;10035;p52">
                <a:extLst>
                  <a:ext uri="{FF2B5EF4-FFF2-40B4-BE49-F238E27FC236}">
                    <a16:creationId xmlns:a16="http://schemas.microsoft.com/office/drawing/2014/main" id="{5C4A2FA3-208F-58C2-0B5F-4313971E388D}"/>
                  </a:ext>
                </a:extLst>
              </p:cNvPr>
              <p:cNvSpPr/>
              <p:nvPr/>
            </p:nvSpPr>
            <p:spPr>
              <a:xfrm>
                <a:off x="4091614" y="2042836"/>
                <a:ext cx="53765" cy="53749"/>
              </a:xfrm>
              <a:custGeom>
                <a:avLst/>
                <a:gdLst/>
                <a:ahLst/>
                <a:cxnLst/>
                <a:rect l="l" t="t" r="r" b="b"/>
                <a:pathLst>
                  <a:path w="3452" h="3451" extrusionOk="0">
                    <a:moveTo>
                      <a:pt x="0" y="1"/>
                    </a:moveTo>
                    <a:lnTo>
                      <a:pt x="0" y="3451"/>
                    </a:lnTo>
                    <a:lnTo>
                      <a:pt x="3452" y="3451"/>
                    </a:lnTo>
                    <a:lnTo>
                      <a:pt x="3452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5" name="Google Shape;10036;p52">
                <a:extLst>
                  <a:ext uri="{FF2B5EF4-FFF2-40B4-BE49-F238E27FC236}">
                    <a16:creationId xmlns:a16="http://schemas.microsoft.com/office/drawing/2014/main" id="{4A141389-C607-2E5D-25D2-70684E404A45}"/>
                  </a:ext>
                </a:extLst>
              </p:cNvPr>
              <p:cNvSpPr/>
              <p:nvPr/>
            </p:nvSpPr>
            <p:spPr>
              <a:xfrm>
                <a:off x="4037880" y="1989165"/>
                <a:ext cx="53749" cy="53687"/>
              </a:xfrm>
              <a:custGeom>
                <a:avLst/>
                <a:gdLst/>
                <a:ahLst/>
                <a:cxnLst/>
                <a:rect l="l" t="t" r="r" b="b"/>
                <a:pathLst>
                  <a:path w="3451" h="3447" extrusionOk="0">
                    <a:moveTo>
                      <a:pt x="0" y="1"/>
                    </a:moveTo>
                    <a:lnTo>
                      <a:pt x="0" y="3447"/>
                    </a:lnTo>
                    <a:lnTo>
                      <a:pt x="3450" y="3447"/>
                    </a:lnTo>
                    <a:lnTo>
                      <a:pt x="3450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6" name="Google Shape;10037;p52">
                <a:extLst>
                  <a:ext uri="{FF2B5EF4-FFF2-40B4-BE49-F238E27FC236}">
                    <a16:creationId xmlns:a16="http://schemas.microsoft.com/office/drawing/2014/main" id="{CD6BD94D-F678-4ACC-5703-E732FBD513CB}"/>
                  </a:ext>
                </a:extLst>
              </p:cNvPr>
              <p:cNvSpPr/>
              <p:nvPr/>
            </p:nvSpPr>
            <p:spPr>
              <a:xfrm>
                <a:off x="4037880" y="1935416"/>
                <a:ext cx="53749" cy="53765"/>
              </a:xfrm>
              <a:custGeom>
                <a:avLst/>
                <a:gdLst/>
                <a:ahLst/>
                <a:cxnLst/>
                <a:rect l="l" t="t" r="r" b="b"/>
                <a:pathLst>
                  <a:path w="3451" h="3452" extrusionOk="0">
                    <a:moveTo>
                      <a:pt x="0" y="0"/>
                    </a:moveTo>
                    <a:lnTo>
                      <a:pt x="0" y="3452"/>
                    </a:lnTo>
                    <a:lnTo>
                      <a:pt x="3450" y="3452"/>
                    </a:lnTo>
                    <a:lnTo>
                      <a:pt x="345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7" name="Google Shape;10038;p52">
                <a:extLst>
                  <a:ext uri="{FF2B5EF4-FFF2-40B4-BE49-F238E27FC236}">
                    <a16:creationId xmlns:a16="http://schemas.microsoft.com/office/drawing/2014/main" id="{DDA4FF49-BB86-C8BC-E3D1-39B923C49E3C}"/>
                  </a:ext>
                </a:extLst>
              </p:cNvPr>
              <p:cNvSpPr/>
              <p:nvPr/>
            </p:nvSpPr>
            <p:spPr>
              <a:xfrm>
                <a:off x="3984178" y="1881666"/>
                <a:ext cx="53718" cy="53765"/>
              </a:xfrm>
              <a:custGeom>
                <a:avLst/>
                <a:gdLst/>
                <a:ahLst/>
                <a:cxnLst/>
                <a:rect l="l" t="t" r="r" b="b"/>
                <a:pathLst>
                  <a:path w="3449" h="3452" extrusionOk="0">
                    <a:moveTo>
                      <a:pt x="1" y="1"/>
                    </a:moveTo>
                    <a:lnTo>
                      <a:pt x="1" y="3451"/>
                    </a:lnTo>
                    <a:lnTo>
                      <a:pt x="3448" y="3451"/>
                    </a:lnTo>
                    <a:lnTo>
                      <a:pt x="3448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8" name="Google Shape;10039;p52">
                <a:extLst>
                  <a:ext uri="{FF2B5EF4-FFF2-40B4-BE49-F238E27FC236}">
                    <a16:creationId xmlns:a16="http://schemas.microsoft.com/office/drawing/2014/main" id="{7E84774B-B3FB-B912-64DE-4476F2CB38B6}"/>
                  </a:ext>
                </a:extLst>
              </p:cNvPr>
              <p:cNvSpPr/>
              <p:nvPr/>
            </p:nvSpPr>
            <p:spPr>
              <a:xfrm>
                <a:off x="3930444" y="1827979"/>
                <a:ext cx="53749" cy="53703"/>
              </a:xfrm>
              <a:custGeom>
                <a:avLst/>
                <a:gdLst/>
                <a:ahLst/>
                <a:cxnLst/>
                <a:rect l="l" t="t" r="r" b="b"/>
                <a:pathLst>
                  <a:path w="3451" h="3448" extrusionOk="0">
                    <a:moveTo>
                      <a:pt x="0" y="0"/>
                    </a:moveTo>
                    <a:lnTo>
                      <a:pt x="0" y="3448"/>
                    </a:lnTo>
                    <a:lnTo>
                      <a:pt x="3451" y="3448"/>
                    </a:lnTo>
                    <a:lnTo>
                      <a:pt x="3451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9" name="Google Shape;10040;p52">
                <a:extLst>
                  <a:ext uri="{FF2B5EF4-FFF2-40B4-BE49-F238E27FC236}">
                    <a16:creationId xmlns:a16="http://schemas.microsoft.com/office/drawing/2014/main" id="{FD30BDC0-F8FE-F7A8-9FA0-AA22573E6B41}"/>
                  </a:ext>
                </a:extLst>
              </p:cNvPr>
              <p:cNvSpPr/>
              <p:nvPr/>
            </p:nvSpPr>
            <p:spPr>
              <a:xfrm>
                <a:off x="3876710" y="1827979"/>
                <a:ext cx="53749" cy="53703"/>
              </a:xfrm>
              <a:custGeom>
                <a:avLst/>
                <a:gdLst/>
                <a:ahLst/>
                <a:cxnLst/>
                <a:rect l="l" t="t" r="r" b="b"/>
                <a:pathLst>
                  <a:path w="3451" h="3448" extrusionOk="0">
                    <a:moveTo>
                      <a:pt x="0" y="0"/>
                    </a:moveTo>
                    <a:lnTo>
                      <a:pt x="0" y="3448"/>
                    </a:lnTo>
                    <a:lnTo>
                      <a:pt x="3450" y="3448"/>
                    </a:lnTo>
                    <a:lnTo>
                      <a:pt x="345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0" name="Google Shape;10041;p52">
                <a:extLst>
                  <a:ext uri="{FF2B5EF4-FFF2-40B4-BE49-F238E27FC236}">
                    <a16:creationId xmlns:a16="http://schemas.microsoft.com/office/drawing/2014/main" id="{066A7542-57B7-5DAB-CBA2-3ED0CE3E1D72}"/>
                  </a:ext>
                </a:extLst>
              </p:cNvPr>
              <p:cNvSpPr/>
              <p:nvPr/>
            </p:nvSpPr>
            <p:spPr>
              <a:xfrm>
                <a:off x="3823008" y="1827979"/>
                <a:ext cx="53687" cy="53703"/>
              </a:xfrm>
              <a:custGeom>
                <a:avLst/>
                <a:gdLst/>
                <a:ahLst/>
                <a:cxnLst/>
                <a:rect l="l" t="t" r="r" b="b"/>
                <a:pathLst>
                  <a:path w="3447" h="3448" extrusionOk="0">
                    <a:moveTo>
                      <a:pt x="1" y="0"/>
                    </a:moveTo>
                    <a:lnTo>
                      <a:pt x="1" y="3448"/>
                    </a:lnTo>
                    <a:lnTo>
                      <a:pt x="3447" y="3448"/>
                    </a:lnTo>
                    <a:lnTo>
                      <a:pt x="3447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1" name="Google Shape;10042;p52">
                <a:extLst>
                  <a:ext uri="{FF2B5EF4-FFF2-40B4-BE49-F238E27FC236}">
                    <a16:creationId xmlns:a16="http://schemas.microsoft.com/office/drawing/2014/main" id="{14A344F3-ACA6-CB97-2966-48F41139718C}"/>
                  </a:ext>
                </a:extLst>
              </p:cNvPr>
              <p:cNvSpPr/>
              <p:nvPr/>
            </p:nvSpPr>
            <p:spPr>
              <a:xfrm>
                <a:off x="3769274" y="1827979"/>
                <a:ext cx="53749" cy="53703"/>
              </a:xfrm>
              <a:custGeom>
                <a:avLst/>
                <a:gdLst/>
                <a:ahLst/>
                <a:cxnLst/>
                <a:rect l="l" t="t" r="r" b="b"/>
                <a:pathLst>
                  <a:path w="3451" h="3448" extrusionOk="0">
                    <a:moveTo>
                      <a:pt x="1" y="0"/>
                    </a:moveTo>
                    <a:lnTo>
                      <a:pt x="1" y="3448"/>
                    </a:lnTo>
                    <a:lnTo>
                      <a:pt x="3451" y="3448"/>
                    </a:lnTo>
                    <a:lnTo>
                      <a:pt x="3451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2" name="Google Shape;10043;p52">
                <a:extLst>
                  <a:ext uri="{FF2B5EF4-FFF2-40B4-BE49-F238E27FC236}">
                    <a16:creationId xmlns:a16="http://schemas.microsoft.com/office/drawing/2014/main" id="{033A7406-CF84-6C6E-7A65-DA847E2F5D78}"/>
                  </a:ext>
                </a:extLst>
              </p:cNvPr>
              <p:cNvSpPr/>
              <p:nvPr/>
            </p:nvSpPr>
            <p:spPr>
              <a:xfrm>
                <a:off x="3769274" y="1720512"/>
                <a:ext cx="53749" cy="53749"/>
              </a:xfrm>
              <a:custGeom>
                <a:avLst/>
                <a:gdLst/>
                <a:ahLst/>
                <a:cxnLst/>
                <a:rect l="l" t="t" r="r" b="b"/>
                <a:pathLst>
                  <a:path w="3451" h="3451" extrusionOk="0">
                    <a:moveTo>
                      <a:pt x="1" y="0"/>
                    </a:moveTo>
                    <a:lnTo>
                      <a:pt x="1" y="3450"/>
                    </a:lnTo>
                    <a:lnTo>
                      <a:pt x="3451" y="3450"/>
                    </a:lnTo>
                    <a:lnTo>
                      <a:pt x="3451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3" name="Google Shape;10044;p52">
                <a:extLst>
                  <a:ext uri="{FF2B5EF4-FFF2-40B4-BE49-F238E27FC236}">
                    <a16:creationId xmlns:a16="http://schemas.microsoft.com/office/drawing/2014/main" id="{FC6D8486-03A3-124A-E59C-3C77574DF0FE}"/>
                  </a:ext>
                </a:extLst>
              </p:cNvPr>
              <p:cNvSpPr/>
              <p:nvPr/>
            </p:nvSpPr>
            <p:spPr>
              <a:xfrm>
                <a:off x="3715587" y="1827979"/>
                <a:ext cx="53703" cy="53703"/>
              </a:xfrm>
              <a:custGeom>
                <a:avLst/>
                <a:gdLst/>
                <a:ahLst/>
                <a:cxnLst/>
                <a:rect l="l" t="t" r="r" b="b"/>
                <a:pathLst>
                  <a:path w="3448" h="3448" extrusionOk="0">
                    <a:moveTo>
                      <a:pt x="0" y="0"/>
                    </a:moveTo>
                    <a:lnTo>
                      <a:pt x="0" y="3448"/>
                    </a:lnTo>
                    <a:lnTo>
                      <a:pt x="3448" y="3448"/>
                    </a:lnTo>
                    <a:lnTo>
                      <a:pt x="3448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4" name="Google Shape;10045;p52">
                <a:extLst>
                  <a:ext uri="{FF2B5EF4-FFF2-40B4-BE49-F238E27FC236}">
                    <a16:creationId xmlns:a16="http://schemas.microsoft.com/office/drawing/2014/main" id="{1ADECA2D-B799-CD68-4567-FE69CF2F8BD7}"/>
                  </a:ext>
                </a:extLst>
              </p:cNvPr>
              <p:cNvSpPr/>
              <p:nvPr/>
            </p:nvSpPr>
            <p:spPr>
              <a:xfrm>
                <a:off x="3661838" y="1881666"/>
                <a:ext cx="53765" cy="53765"/>
              </a:xfrm>
              <a:custGeom>
                <a:avLst/>
                <a:gdLst/>
                <a:ahLst/>
                <a:cxnLst/>
                <a:rect l="l" t="t" r="r" b="b"/>
                <a:pathLst>
                  <a:path w="3452" h="3452" extrusionOk="0">
                    <a:moveTo>
                      <a:pt x="1" y="1"/>
                    </a:moveTo>
                    <a:lnTo>
                      <a:pt x="1" y="3451"/>
                    </a:lnTo>
                    <a:lnTo>
                      <a:pt x="3451" y="3451"/>
                    </a:lnTo>
                    <a:lnTo>
                      <a:pt x="3451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5" name="Google Shape;10046;p52">
                <a:extLst>
                  <a:ext uri="{FF2B5EF4-FFF2-40B4-BE49-F238E27FC236}">
                    <a16:creationId xmlns:a16="http://schemas.microsoft.com/office/drawing/2014/main" id="{D509E1B7-805B-DB96-C0B5-61B5A2FB59DC}"/>
                  </a:ext>
                </a:extLst>
              </p:cNvPr>
              <p:cNvSpPr/>
              <p:nvPr/>
            </p:nvSpPr>
            <p:spPr>
              <a:xfrm>
                <a:off x="3608088" y="1989165"/>
                <a:ext cx="53765" cy="53687"/>
              </a:xfrm>
              <a:custGeom>
                <a:avLst/>
                <a:gdLst/>
                <a:ahLst/>
                <a:cxnLst/>
                <a:rect l="l" t="t" r="r" b="b"/>
                <a:pathLst>
                  <a:path w="3452" h="3447" extrusionOk="0">
                    <a:moveTo>
                      <a:pt x="0" y="1"/>
                    </a:moveTo>
                    <a:lnTo>
                      <a:pt x="0" y="3447"/>
                    </a:lnTo>
                    <a:lnTo>
                      <a:pt x="3452" y="3447"/>
                    </a:lnTo>
                    <a:lnTo>
                      <a:pt x="3452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6" name="Google Shape;10047;p52">
                <a:extLst>
                  <a:ext uri="{FF2B5EF4-FFF2-40B4-BE49-F238E27FC236}">
                    <a16:creationId xmlns:a16="http://schemas.microsoft.com/office/drawing/2014/main" id="{D5C1CD44-1A10-71EA-83FC-80FEA3B5101F}"/>
                  </a:ext>
                </a:extLst>
              </p:cNvPr>
              <p:cNvSpPr/>
              <p:nvPr/>
            </p:nvSpPr>
            <p:spPr>
              <a:xfrm>
                <a:off x="3608088" y="1935416"/>
                <a:ext cx="53765" cy="53765"/>
              </a:xfrm>
              <a:custGeom>
                <a:avLst/>
                <a:gdLst/>
                <a:ahLst/>
                <a:cxnLst/>
                <a:rect l="l" t="t" r="r" b="b"/>
                <a:pathLst>
                  <a:path w="3452" h="3452" extrusionOk="0">
                    <a:moveTo>
                      <a:pt x="0" y="0"/>
                    </a:moveTo>
                    <a:lnTo>
                      <a:pt x="0" y="3452"/>
                    </a:lnTo>
                    <a:lnTo>
                      <a:pt x="3452" y="3452"/>
                    </a:lnTo>
                    <a:lnTo>
                      <a:pt x="3452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7" name="Google Shape;10048;p52">
                <a:extLst>
                  <a:ext uri="{FF2B5EF4-FFF2-40B4-BE49-F238E27FC236}">
                    <a16:creationId xmlns:a16="http://schemas.microsoft.com/office/drawing/2014/main" id="{CAE7691D-E8E2-E68D-35FB-7169B06A3111}"/>
                  </a:ext>
                </a:extLst>
              </p:cNvPr>
              <p:cNvSpPr/>
              <p:nvPr/>
            </p:nvSpPr>
            <p:spPr>
              <a:xfrm>
                <a:off x="3554417" y="2042836"/>
                <a:ext cx="53703" cy="53749"/>
              </a:xfrm>
              <a:custGeom>
                <a:avLst/>
                <a:gdLst/>
                <a:ahLst/>
                <a:cxnLst/>
                <a:rect l="l" t="t" r="r" b="b"/>
                <a:pathLst>
                  <a:path w="3448" h="3451" extrusionOk="0">
                    <a:moveTo>
                      <a:pt x="0" y="1"/>
                    </a:moveTo>
                    <a:lnTo>
                      <a:pt x="0" y="3451"/>
                    </a:lnTo>
                    <a:lnTo>
                      <a:pt x="3448" y="3451"/>
                    </a:lnTo>
                    <a:lnTo>
                      <a:pt x="3448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8" name="Google Shape;10049;p52">
                <a:extLst>
                  <a:ext uri="{FF2B5EF4-FFF2-40B4-BE49-F238E27FC236}">
                    <a16:creationId xmlns:a16="http://schemas.microsoft.com/office/drawing/2014/main" id="{58AA2F28-1323-84EF-E72B-A591859C7407}"/>
                  </a:ext>
                </a:extLst>
              </p:cNvPr>
              <p:cNvSpPr/>
              <p:nvPr/>
            </p:nvSpPr>
            <p:spPr>
              <a:xfrm>
                <a:off x="3554417" y="1989165"/>
                <a:ext cx="53703" cy="53687"/>
              </a:xfrm>
              <a:custGeom>
                <a:avLst/>
                <a:gdLst/>
                <a:ahLst/>
                <a:cxnLst/>
                <a:rect l="l" t="t" r="r" b="b"/>
                <a:pathLst>
                  <a:path w="3448" h="3447" extrusionOk="0">
                    <a:moveTo>
                      <a:pt x="0" y="1"/>
                    </a:moveTo>
                    <a:lnTo>
                      <a:pt x="0" y="3447"/>
                    </a:lnTo>
                    <a:lnTo>
                      <a:pt x="3448" y="3447"/>
                    </a:lnTo>
                    <a:lnTo>
                      <a:pt x="3448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9" name="Google Shape;10050;p52">
                <a:extLst>
                  <a:ext uri="{FF2B5EF4-FFF2-40B4-BE49-F238E27FC236}">
                    <a16:creationId xmlns:a16="http://schemas.microsoft.com/office/drawing/2014/main" id="{D3B4CBCA-9BC5-2870-898D-52D76AA45AD4}"/>
                  </a:ext>
                </a:extLst>
              </p:cNvPr>
              <p:cNvSpPr/>
              <p:nvPr/>
            </p:nvSpPr>
            <p:spPr>
              <a:xfrm>
                <a:off x="3500683" y="2042836"/>
                <a:ext cx="53749" cy="53749"/>
              </a:xfrm>
              <a:custGeom>
                <a:avLst/>
                <a:gdLst/>
                <a:ahLst/>
                <a:cxnLst/>
                <a:rect l="l" t="t" r="r" b="b"/>
                <a:pathLst>
                  <a:path w="3451" h="3451" extrusionOk="0">
                    <a:moveTo>
                      <a:pt x="0" y="1"/>
                    </a:moveTo>
                    <a:lnTo>
                      <a:pt x="0" y="3451"/>
                    </a:lnTo>
                    <a:lnTo>
                      <a:pt x="3450" y="3451"/>
                    </a:lnTo>
                    <a:lnTo>
                      <a:pt x="3450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0" name="Google Shape;10051;p52">
                <a:extLst>
                  <a:ext uri="{FF2B5EF4-FFF2-40B4-BE49-F238E27FC236}">
                    <a16:creationId xmlns:a16="http://schemas.microsoft.com/office/drawing/2014/main" id="{06B18BE8-4C96-3E57-6FF3-C7119C57D4BE}"/>
                  </a:ext>
                </a:extLst>
              </p:cNvPr>
              <p:cNvSpPr/>
              <p:nvPr/>
            </p:nvSpPr>
            <p:spPr>
              <a:xfrm>
                <a:off x="3446918" y="2042836"/>
                <a:ext cx="53780" cy="53749"/>
              </a:xfrm>
              <a:custGeom>
                <a:avLst/>
                <a:gdLst/>
                <a:ahLst/>
                <a:cxnLst/>
                <a:rect l="l" t="t" r="r" b="b"/>
                <a:pathLst>
                  <a:path w="3453" h="3451" extrusionOk="0">
                    <a:moveTo>
                      <a:pt x="1" y="1"/>
                    </a:moveTo>
                    <a:lnTo>
                      <a:pt x="1" y="3451"/>
                    </a:lnTo>
                    <a:lnTo>
                      <a:pt x="3452" y="3451"/>
                    </a:lnTo>
                    <a:lnTo>
                      <a:pt x="3452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1" name="Google Shape;10052;p52">
                <a:extLst>
                  <a:ext uri="{FF2B5EF4-FFF2-40B4-BE49-F238E27FC236}">
                    <a16:creationId xmlns:a16="http://schemas.microsoft.com/office/drawing/2014/main" id="{59A75D34-295F-318D-1AF4-7722824A31B1}"/>
                  </a:ext>
                </a:extLst>
              </p:cNvPr>
              <p:cNvSpPr/>
              <p:nvPr/>
            </p:nvSpPr>
            <p:spPr>
              <a:xfrm>
                <a:off x="3393247" y="1989165"/>
                <a:ext cx="53687" cy="53687"/>
              </a:xfrm>
              <a:custGeom>
                <a:avLst/>
                <a:gdLst/>
                <a:ahLst/>
                <a:cxnLst/>
                <a:rect l="l" t="t" r="r" b="b"/>
                <a:pathLst>
                  <a:path w="3447" h="3447" extrusionOk="0">
                    <a:moveTo>
                      <a:pt x="0" y="1"/>
                    </a:moveTo>
                    <a:lnTo>
                      <a:pt x="0" y="3447"/>
                    </a:lnTo>
                    <a:lnTo>
                      <a:pt x="3447" y="3447"/>
                    </a:lnTo>
                    <a:lnTo>
                      <a:pt x="3447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864" name="Google Shape;10053;p52">
              <a:extLst>
                <a:ext uri="{FF2B5EF4-FFF2-40B4-BE49-F238E27FC236}">
                  <a16:creationId xmlns:a16="http://schemas.microsoft.com/office/drawing/2014/main" id="{9DA42F84-0AD8-C778-BC3B-549F1B2DB3DB}"/>
                </a:ext>
              </a:extLst>
            </p:cNvPr>
            <p:cNvSpPr/>
            <p:nvPr/>
          </p:nvSpPr>
          <p:spPr>
            <a:xfrm>
              <a:off x="3392686" y="1934871"/>
              <a:ext cx="54808" cy="54855"/>
            </a:xfrm>
            <a:custGeom>
              <a:avLst/>
              <a:gdLst/>
              <a:ahLst/>
              <a:cxnLst/>
              <a:rect l="l" t="t" r="r" b="b"/>
              <a:pathLst>
                <a:path w="3519" h="3522" extrusionOk="0">
                  <a:moveTo>
                    <a:pt x="1" y="1"/>
                  </a:moveTo>
                  <a:lnTo>
                    <a:pt x="1" y="3521"/>
                  </a:lnTo>
                  <a:lnTo>
                    <a:pt x="3518" y="3521"/>
                  </a:lnTo>
                  <a:lnTo>
                    <a:pt x="351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5" name="Google Shape;10054;p52">
              <a:extLst>
                <a:ext uri="{FF2B5EF4-FFF2-40B4-BE49-F238E27FC236}">
                  <a16:creationId xmlns:a16="http://schemas.microsoft.com/office/drawing/2014/main" id="{70E3B713-B2E6-D88E-FD60-AA83F9F56CCD}"/>
                </a:ext>
              </a:extLst>
            </p:cNvPr>
            <p:cNvSpPr/>
            <p:nvPr/>
          </p:nvSpPr>
          <p:spPr>
            <a:xfrm>
              <a:off x="3393247" y="1935416"/>
              <a:ext cx="53687" cy="53765"/>
            </a:xfrm>
            <a:custGeom>
              <a:avLst/>
              <a:gdLst/>
              <a:ahLst/>
              <a:cxnLst/>
              <a:rect l="l" t="t" r="r" b="b"/>
              <a:pathLst>
                <a:path w="3447" h="3452" extrusionOk="0">
                  <a:moveTo>
                    <a:pt x="0" y="0"/>
                  </a:moveTo>
                  <a:lnTo>
                    <a:pt x="0" y="3452"/>
                  </a:lnTo>
                  <a:lnTo>
                    <a:pt x="3447" y="3452"/>
                  </a:lnTo>
                  <a:lnTo>
                    <a:pt x="344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866" name="Google Shape;10055;p52">
              <a:extLst>
                <a:ext uri="{FF2B5EF4-FFF2-40B4-BE49-F238E27FC236}">
                  <a16:creationId xmlns:a16="http://schemas.microsoft.com/office/drawing/2014/main" id="{B392038F-6D34-DCDE-E232-AF4A6B3D51AA}"/>
                </a:ext>
              </a:extLst>
            </p:cNvPr>
            <p:cNvGrpSpPr/>
            <p:nvPr/>
          </p:nvGrpSpPr>
          <p:grpSpPr>
            <a:xfrm>
              <a:off x="3338952" y="1290190"/>
              <a:ext cx="1021829" cy="860690"/>
              <a:chOff x="3338952" y="1290190"/>
              <a:chExt cx="1021829" cy="860690"/>
            </a:xfrm>
          </p:grpSpPr>
          <p:sp>
            <p:nvSpPr>
              <p:cNvPr id="5867" name="Google Shape;10056;p52">
                <a:extLst>
                  <a:ext uri="{FF2B5EF4-FFF2-40B4-BE49-F238E27FC236}">
                    <a16:creationId xmlns:a16="http://schemas.microsoft.com/office/drawing/2014/main" id="{2D3A69CA-580F-BAE0-CDE0-E011EE725E25}"/>
                  </a:ext>
                </a:extLst>
              </p:cNvPr>
              <p:cNvSpPr/>
              <p:nvPr/>
            </p:nvSpPr>
            <p:spPr>
              <a:xfrm>
                <a:off x="4305973" y="1988604"/>
                <a:ext cx="54808" cy="54808"/>
              </a:xfrm>
              <a:custGeom>
                <a:avLst/>
                <a:gdLst/>
                <a:ahLst/>
                <a:cxnLst/>
                <a:rect l="l" t="t" r="r" b="b"/>
                <a:pathLst>
                  <a:path w="3519" h="3519" extrusionOk="0">
                    <a:moveTo>
                      <a:pt x="1" y="1"/>
                    </a:moveTo>
                    <a:lnTo>
                      <a:pt x="1" y="3519"/>
                    </a:lnTo>
                    <a:lnTo>
                      <a:pt x="3519" y="3519"/>
                    </a:lnTo>
                    <a:lnTo>
                      <a:pt x="3519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8" name="Google Shape;10057;p52">
                <a:extLst>
                  <a:ext uri="{FF2B5EF4-FFF2-40B4-BE49-F238E27FC236}">
                    <a16:creationId xmlns:a16="http://schemas.microsoft.com/office/drawing/2014/main" id="{2FA38F30-B96D-2D9D-56BC-FADF0D0FB8FC}"/>
                  </a:ext>
                </a:extLst>
              </p:cNvPr>
              <p:cNvSpPr/>
              <p:nvPr/>
            </p:nvSpPr>
            <p:spPr>
              <a:xfrm>
                <a:off x="4306534" y="1989165"/>
                <a:ext cx="53687" cy="53687"/>
              </a:xfrm>
              <a:custGeom>
                <a:avLst/>
                <a:gdLst/>
                <a:ahLst/>
                <a:cxnLst/>
                <a:rect l="l" t="t" r="r" b="b"/>
                <a:pathLst>
                  <a:path w="3447" h="3447" extrusionOk="0">
                    <a:moveTo>
                      <a:pt x="1" y="1"/>
                    </a:moveTo>
                    <a:lnTo>
                      <a:pt x="1" y="3447"/>
                    </a:lnTo>
                    <a:lnTo>
                      <a:pt x="3447" y="3447"/>
                    </a:lnTo>
                    <a:lnTo>
                      <a:pt x="3447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9" name="Google Shape;10058;p52">
                <a:extLst>
                  <a:ext uri="{FF2B5EF4-FFF2-40B4-BE49-F238E27FC236}">
                    <a16:creationId xmlns:a16="http://schemas.microsoft.com/office/drawing/2014/main" id="{4F34AB02-69C5-DE31-EE74-34C1EF33C1F5}"/>
                  </a:ext>
                </a:extLst>
              </p:cNvPr>
              <p:cNvSpPr/>
              <p:nvPr/>
            </p:nvSpPr>
            <p:spPr>
              <a:xfrm>
                <a:off x="4305973" y="1934871"/>
                <a:ext cx="54808" cy="54855"/>
              </a:xfrm>
              <a:custGeom>
                <a:avLst/>
                <a:gdLst/>
                <a:ahLst/>
                <a:cxnLst/>
                <a:rect l="l" t="t" r="r" b="b"/>
                <a:pathLst>
                  <a:path w="3519" h="3522" extrusionOk="0">
                    <a:moveTo>
                      <a:pt x="1" y="1"/>
                    </a:moveTo>
                    <a:lnTo>
                      <a:pt x="1" y="3521"/>
                    </a:lnTo>
                    <a:lnTo>
                      <a:pt x="3519" y="3521"/>
                    </a:lnTo>
                    <a:lnTo>
                      <a:pt x="3519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0" name="Google Shape;10059;p52">
                <a:extLst>
                  <a:ext uri="{FF2B5EF4-FFF2-40B4-BE49-F238E27FC236}">
                    <a16:creationId xmlns:a16="http://schemas.microsoft.com/office/drawing/2014/main" id="{28B87F24-E188-490D-44C8-1C119E7EEEF0}"/>
                  </a:ext>
                </a:extLst>
              </p:cNvPr>
              <p:cNvSpPr/>
              <p:nvPr/>
            </p:nvSpPr>
            <p:spPr>
              <a:xfrm>
                <a:off x="4306534" y="1935416"/>
                <a:ext cx="53687" cy="53765"/>
              </a:xfrm>
              <a:custGeom>
                <a:avLst/>
                <a:gdLst/>
                <a:ahLst/>
                <a:cxnLst/>
                <a:rect l="l" t="t" r="r" b="b"/>
                <a:pathLst>
                  <a:path w="3447" h="3452" extrusionOk="0">
                    <a:moveTo>
                      <a:pt x="1" y="0"/>
                    </a:moveTo>
                    <a:lnTo>
                      <a:pt x="1" y="3452"/>
                    </a:lnTo>
                    <a:lnTo>
                      <a:pt x="3447" y="3452"/>
                    </a:lnTo>
                    <a:lnTo>
                      <a:pt x="3447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1" name="Google Shape;10060;p52">
                <a:extLst>
                  <a:ext uri="{FF2B5EF4-FFF2-40B4-BE49-F238E27FC236}">
                    <a16:creationId xmlns:a16="http://schemas.microsoft.com/office/drawing/2014/main" id="{FB2DEFE9-6264-5F47-4851-4E25BA541DAA}"/>
                  </a:ext>
                </a:extLst>
              </p:cNvPr>
              <p:cNvSpPr/>
              <p:nvPr/>
            </p:nvSpPr>
            <p:spPr>
              <a:xfrm>
                <a:off x="4252784" y="2042836"/>
                <a:ext cx="53765" cy="53749"/>
              </a:xfrm>
              <a:custGeom>
                <a:avLst/>
                <a:gdLst/>
                <a:ahLst/>
                <a:cxnLst/>
                <a:rect l="l" t="t" r="r" b="b"/>
                <a:pathLst>
                  <a:path w="3452" h="3451" extrusionOk="0">
                    <a:moveTo>
                      <a:pt x="0" y="1"/>
                    </a:moveTo>
                    <a:lnTo>
                      <a:pt x="0" y="3451"/>
                    </a:lnTo>
                    <a:lnTo>
                      <a:pt x="3452" y="3451"/>
                    </a:lnTo>
                    <a:lnTo>
                      <a:pt x="3452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2" name="Google Shape;10061;p52">
                <a:extLst>
                  <a:ext uri="{FF2B5EF4-FFF2-40B4-BE49-F238E27FC236}">
                    <a16:creationId xmlns:a16="http://schemas.microsoft.com/office/drawing/2014/main" id="{1A5B5F3B-B9BA-E36B-97DC-08176E0AB64E}"/>
                  </a:ext>
                </a:extLst>
              </p:cNvPr>
              <p:cNvSpPr/>
              <p:nvPr/>
            </p:nvSpPr>
            <p:spPr>
              <a:xfrm>
                <a:off x="4252239" y="1881137"/>
                <a:ext cx="54855" cy="54840"/>
              </a:xfrm>
              <a:custGeom>
                <a:avLst/>
                <a:gdLst/>
                <a:ahLst/>
                <a:cxnLst/>
                <a:rect l="l" t="t" r="r" b="b"/>
                <a:pathLst>
                  <a:path w="3522" h="3521" extrusionOk="0">
                    <a:moveTo>
                      <a:pt x="1" y="1"/>
                    </a:moveTo>
                    <a:lnTo>
                      <a:pt x="1" y="3521"/>
                    </a:lnTo>
                    <a:lnTo>
                      <a:pt x="3521" y="3521"/>
                    </a:lnTo>
                    <a:lnTo>
                      <a:pt x="3521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3" name="Google Shape;10062;p52">
                <a:extLst>
                  <a:ext uri="{FF2B5EF4-FFF2-40B4-BE49-F238E27FC236}">
                    <a16:creationId xmlns:a16="http://schemas.microsoft.com/office/drawing/2014/main" id="{BDDFF763-836C-E6C0-17E4-85C6A3D9685B}"/>
                  </a:ext>
                </a:extLst>
              </p:cNvPr>
              <p:cNvSpPr/>
              <p:nvPr/>
            </p:nvSpPr>
            <p:spPr>
              <a:xfrm>
                <a:off x="4252784" y="1881666"/>
                <a:ext cx="53765" cy="53765"/>
              </a:xfrm>
              <a:custGeom>
                <a:avLst/>
                <a:gdLst/>
                <a:ahLst/>
                <a:cxnLst/>
                <a:rect l="l" t="t" r="r" b="b"/>
                <a:pathLst>
                  <a:path w="3452" h="3452" extrusionOk="0">
                    <a:moveTo>
                      <a:pt x="0" y="1"/>
                    </a:moveTo>
                    <a:lnTo>
                      <a:pt x="0" y="3451"/>
                    </a:lnTo>
                    <a:lnTo>
                      <a:pt x="3452" y="3451"/>
                    </a:lnTo>
                    <a:lnTo>
                      <a:pt x="3452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4" name="Google Shape;10063;p52">
                <a:extLst>
                  <a:ext uri="{FF2B5EF4-FFF2-40B4-BE49-F238E27FC236}">
                    <a16:creationId xmlns:a16="http://schemas.microsoft.com/office/drawing/2014/main" id="{909BF7EA-555F-5D6D-C0A0-696135F502B7}"/>
                  </a:ext>
                </a:extLst>
              </p:cNvPr>
              <p:cNvSpPr/>
              <p:nvPr/>
            </p:nvSpPr>
            <p:spPr>
              <a:xfrm>
                <a:off x="4252239" y="1827450"/>
                <a:ext cx="54855" cy="54793"/>
              </a:xfrm>
              <a:custGeom>
                <a:avLst/>
                <a:gdLst/>
                <a:ahLst/>
                <a:cxnLst/>
                <a:rect l="l" t="t" r="r" b="b"/>
                <a:pathLst>
                  <a:path w="3522" h="3518" extrusionOk="0">
                    <a:moveTo>
                      <a:pt x="1" y="0"/>
                    </a:moveTo>
                    <a:lnTo>
                      <a:pt x="1" y="3518"/>
                    </a:lnTo>
                    <a:lnTo>
                      <a:pt x="3521" y="3518"/>
                    </a:lnTo>
                    <a:lnTo>
                      <a:pt x="3521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5" name="Google Shape;10064;p52">
                <a:extLst>
                  <a:ext uri="{FF2B5EF4-FFF2-40B4-BE49-F238E27FC236}">
                    <a16:creationId xmlns:a16="http://schemas.microsoft.com/office/drawing/2014/main" id="{2980EED1-5187-B970-1F3D-CC91655D5D07}"/>
                  </a:ext>
                </a:extLst>
              </p:cNvPr>
              <p:cNvSpPr/>
              <p:nvPr/>
            </p:nvSpPr>
            <p:spPr>
              <a:xfrm>
                <a:off x="4252784" y="1827979"/>
                <a:ext cx="53765" cy="53703"/>
              </a:xfrm>
              <a:custGeom>
                <a:avLst/>
                <a:gdLst/>
                <a:ahLst/>
                <a:cxnLst/>
                <a:rect l="l" t="t" r="r" b="b"/>
                <a:pathLst>
                  <a:path w="3452" h="3448" extrusionOk="0">
                    <a:moveTo>
                      <a:pt x="0" y="0"/>
                    </a:moveTo>
                    <a:lnTo>
                      <a:pt x="0" y="3448"/>
                    </a:lnTo>
                    <a:lnTo>
                      <a:pt x="3452" y="3448"/>
                    </a:lnTo>
                    <a:lnTo>
                      <a:pt x="3452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6" name="Google Shape;10065;p52">
                <a:extLst>
                  <a:ext uri="{FF2B5EF4-FFF2-40B4-BE49-F238E27FC236}">
                    <a16:creationId xmlns:a16="http://schemas.microsoft.com/office/drawing/2014/main" id="{9575FB88-64AA-4D2E-6597-43937F597971}"/>
                  </a:ext>
                </a:extLst>
              </p:cNvPr>
              <p:cNvSpPr/>
              <p:nvPr/>
            </p:nvSpPr>
            <p:spPr>
              <a:xfrm>
                <a:off x="4252239" y="1773700"/>
                <a:ext cx="54855" cy="54855"/>
              </a:xfrm>
              <a:custGeom>
                <a:avLst/>
                <a:gdLst/>
                <a:ahLst/>
                <a:cxnLst/>
                <a:rect l="l" t="t" r="r" b="b"/>
                <a:pathLst>
                  <a:path w="3522" h="3522" extrusionOk="0">
                    <a:moveTo>
                      <a:pt x="1" y="1"/>
                    </a:moveTo>
                    <a:lnTo>
                      <a:pt x="1" y="3521"/>
                    </a:lnTo>
                    <a:lnTo>
                      <a:pt x="3521" y="3521"/>
                    </a:lnTo>
                    <a:lnTo>
                      <a:pt x="3521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7" name="Google Shape;10066;p52">
                <a:extLst>
                  <a:ext uri="{FF2B5EF4-FFF2-40B4-BE49-F238E27FC236}">
                    <a16:creationId xmlns:a16="http://schemas.microsoft.com/office/drawing/2014/main" id="{72D3E679-B5BE-4256-BAF7-2BBAFDE3AC6E}"/>
                  </a:ext>
                </a:extLst>
              </p:cNvPr>
              <p:cNvSpPr/>
              <p:nvPr/>
            </p:nvSpPr>
            <p:spPr>
              <a:xfrm>
                <a:off x="4252784" y="1774246"/>
                <a:ext cx="53765" cy="53749"/>
              </a:xfrm>
              <a:custGeom>
                <a:avLst/>
                <a:gdLst/>
                <a:ahLst/>
                <a:cxnLst/>
                <a:rect l="l" t="t" r="r" b="b"/>
                <a:pathLst>
                  <a:path w="3452" h="3451" extrusionOk="0">
                    <a:moveTo>
                      <a:pt x="0" y="0"/>
                    </a:moveTo>
                    <a:lnTo>
                      <a:pt x="0" y="3450"/>
                    </a:lnTo>
                    <a:lnTo>
                      <a:pt x="3452" y="3450"/>
                    </a:lnTo>
                    <a:lnTo>
                      <a:pt x="3452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8" name="Google Shape;10067;p52">
                <a:extLst>
                  <a:ext uri="{FF2B5EF4-FFF2-40B4-BE49-F238E27FC236}">
                    <a16:creationId xmlns:a16="http://schemas.microsoft.com/office/drawing/2014/main" id="{C5526862-92FA-FC27-8767-9A8E0B7B36E5}"/>
                  </a:ext>
                </a:extLst>
              </p:cNvPr>
              <p:cNvSpPr/>
              <p:nvPr/>
            </p:nvSpPr>
            <p:spPr>
              <a:xfrm>
                <a:off x="4198505" y="2096041"/>
                <a:ext cx="54840" cy="54840"/>
              </a:xfrm>
              <a:custGeom>
                <a:avLst/>
                <a:gdLst/>
                <a:ahLst/>
                <a:cxnLst/>
                <a:rect l="l" t="t" r="r" b="b"/>
                <a:pathLst>
                  <a:path w="3521" h="3521" extrusionOk="0">
                    <a:moveTo>
                      <a:pt x="1" y="1"/>
                    </a:moveTo>
                    <a:lnTo>
                      <a:pt x="1" y="3521"/>
                    </a:lnTo>
                    <a:lnTo>
                      <a:pt x="3521" y="3521"/>
                    </a:lnTo>
                    <a:lnTo>
                      <a:pt x="3521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9" name="Google Shape;10068;p52">
                <a:extLst>
                  <a:ext uri="{FF2B5EF4-FFF2-40B4-BE49-F238E27FC236}">
                    <a16:creationId xmlns:a16="http://schemas.microsoft.com/office/drawing/2014/main" id="{2FF7F33B-9E67-B438-9E1D-99670A7F4BFC}"/>
                  </a:ext>
                </a:extLst>
              </p:cNvPr>
              <p:cNvSpPr/>
              <p:nvPr/>
            </p:nvSpPr>
            <p:spPr>
              <a:xfrm>
                <a:off x="4199035" y="2096570"/>
                <a:ext cx="53765" cy="53780"/>
              </a:xfrm>
              <a:custGeom>
                <a:avLst/>
                <a:gdLst/>
                <a:ahLst/>
                <a:cxnLst/>
                <a:rect l="l" t="t" r="r" b="b"/>
                <a:pathLst>
                  <a:path w="3452" h="3453" extrusionOk="0">
                    <a:moveTo>
                      <a:pt x="1" y="1"/>
                    </a:moveTo>
                    <a:lnTo>
                      <a:pt x="1" y="3452"/>
                    </a:lnTo>
                    <a:lnTo>
                      <a:pt x="3451" y="3452"/>
                    </a:lnTo>
                    <a:lnTo>
                      <a:pt x="3451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0" name="Google Shape;10069;p52">
                <a:extLst>
                  <a:ext uri="{FF2B5EF4-FFF2-40B4-BE49-F238E27FC236}">
                    <a16:creationId xmlns:a16="http://schemas.microsoft.com/office/drawing/2014/main" id="{D3E63F08-A113-D08F-9663-7986ED314ACF}"/>
                  </a:ext>
                </a:extLst>
              </p:cNvPr>
              <p:cNvSpPr/>
              <p:nvPr/>
            </p:nvSpPr>
            <p:spPr>
              <a:xfrm>
                <a:off x="4198505" y="1719951"/>
                <a:ext cx="54840" cy="54840"/>
              </a:xfrm>
              <a:custGeom>
                <a:avLst/>
                <a:gdLst/>
                <a:ahLst/>
                <a:cxnLst/>
                <a:rect l="l" t="t" r="r" b="b"/>
                <a:pathLst>
                  <a:path w="3521" h="3521" extrusionOk="0">
                    <a:moveTo>
                      <a:pt x="1" y="0"/>
                    </a:moveTo>
                    <a:lnTo>
                      <a:pt x="1" y="3521"/>
                    </a:lnTo>
                    <a:lnTo>
                      <a:pt x="3521" y="3521"/>
                    </a:lnTo>
                    <a:lnTo>
                      <a:pt x="3521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1" name="Google Shape;10070;p52">
                <a:extLst>
                  <a:ext uri="{FF2B5EF4-FFF2-40B4-BE49-F238E27FC236}">
                    <a16:creationId xmlns:a16="http://schemas.microsoft.com/office/drawing/2014/main" id="{09C547BC-C35A-9C47-EA2D-2A7553226C08}"/>
                  </a:ext>
                </a:extLst>
              </p:cNvPr>
              <p:cNvSpPr/>
              <p:nvPr/>
            </p:nvSpPr>
            <p:spPr>
              <a:xfrm>
                <a:off x="4199035" y="1720512"/>
                <a:ext cx="53765" cy="53749"/>
              </a:xfrm>
              <a:custGeom>
                <a:avLst/>
                <a:gdLst/>
                <a:ahLst/>
                <a:cxnLst/>
                <a:rect l="l" t="t" r="r" b="b"/>
                <a:pathLst>
                  <a:path w="3452" h="3451" extrusionOk="0">
                    <a:moveTo>
                      <a:pt x="1" y="0"/>
                    </a:moveTo>
                    <a:lnTo>
                      <a:pt x="1" y="3450"/>
                    </a:lnTo>
                    <a:lnTo>
                      <a:pt x="3451" y="3450"/>
                    </a:lnTo>
                    <a:lnTo>
                      <a:pt x="3451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2" name="Google Shape;10071;p52">
                <a:extLst>
                  <a:ext uri="{FF2B5EF4-FFF2-40B4-BE49-F238E27FC236}">
                    <a16:creationId xmlns:a16="http://schemas.microsoft.com/office/drawing/2014/main" id="{234B205C-BD54-6861-498E-0161AE0F40CD}"/>
                  </a:ext>
                </a:extLst>
              </p:cNvPr>
              <p:cNvSpPr/>
              <p:nvPr/>
            </p:nvSpPr>
            <p:spPr>
              <a:xfrm>
                <a:off x="4198505" y="1666280"/>
                <a:ext cx="54840" cy="54777"/>
              </a:xfrm>
              <a:custGeom>
                <a:avLst/>
                <a:gdLst/>
                <a:ahLst/>
                <a:cxnLst/>
                <a:rect l="l" t="t" r="r" b="b"/>
                <a:pathLst>
                  <a:path w="3521" h="3517" extrusionOk="0">
                    <a:moveTo>
                      <a:pt x="1" y="0"/>
                    </a:moveTo>
                    <a:lnTo>
                      <a:pt x="1" y="3517"/>
                    </a:lnTo>
                    <a:lnTo>
                      <a:pt x="3521" y="3517"/>
                    </a:lnTo>
                    <a:lnTo>
                      <a:pt x="3521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3" name="Google Shape;10072;p52">
                <a:extLst>
                  <a:ext uri="{FF2B5EF4-FFF2-40B4-BE49-F238E27FC236}">
                    <a16:creationId xmlns:a16="http://schemas.microsoft.com/office/drawing/2014/main" id="{8FA24ED3-553C-0090-3579-1F1CB49603C9}"/>
                  </a:ext>
                </a:extLst>
              </p:cNvPr>
              <p:cNvSpPr/>
              <p:nvPr/>
            </p:nvSpPr>
            <p:spPr>
              <a:xfrm>
                <a:off x="4199035" y="1666809"/>
                <a:ext cx="53765" cy="53718"/>
              </a:xfrm>
              <a:custGeom>
                <a:avLst/>
                <a:gdLst/>
                <a:ahLst/>
                <a:cxnLst/>
                <a:rect l="l" t="t" r="r" b="b"/>
                <a:pathLst>
                  <a:path w="3452" h="3449" extrusionOk="0">
                    <a:moveTo>
                      <a:pt x="1" y="1"/>
                    </a:moveTo>
                    <a:lnTo>
                      <a:pt x="1" y="3448"/>
                    </a:lnTo>
                    <a:lnTo>
                      <a:pt x="3451" y="3448"/>
                    </a:lnTo>
                    <a:lnTo>
                      <a:pt x="3451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4" name="Google Shape;10073;p52">
                <a:extLst>
                  <a:ext uri="{FF2B5EF4-FFF2-40B4-BE49-F238E27FC236}">
                    <a16:creationId xmlns:a16="http://schemas.microsoft.com/office/drawing/2014/main" id="{D05C7D8C-F728-D231-B13A-D598997EFA96}"/>
                  </a:ext>
                </a:extLst>
              </p:cNvPr>
              <p:cNvSpPr/>
              <p:nvPr/>
            </p:nvSpPr>
            <p:spPr>
              <a:xfrm>
                <a:off x="4198505" y="1612515"/>
                <a:ext cx="54840" cy="54871"/>
              </a:xfrm>
              <a:custGeom>
                <a:avLst/>
                <a:gdLst/>
                <a:ahLst/>
                <a:cxnLst/>
                <a:rect l="l" t="t" r="r" b="b"/>
                <a:pathLst>
                  <a:path w="3521" h="3523" extrusionOk="0">
                    <a:moveTo>
                      <a:pt x="1" y="1"/>
                    </a:moveTo>
                    <a:lnTo>
                      <a:pt x="1" y="3522"/>
                    </a:lnTo>
                    <a:lnTo>
                      <a:pt x="3521" y="3522"/>
                    </a:lnTo>
                    <a:lnTo>
                      <a:pt x="3521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5" name="Google Shape;10074;p52">
                <a:extLst>
                  <a:ext uri="{FF2B5EF4-FFF2-40B4-BE49-F238E27FC236}">
                    <a16:creationId xmlns:a16="http://schemas.microsoft.com/office/drawing/2014/main" id="{1884BCEA-B1F6-A191-9CA8-AA047E7E5CA6}"/>
                  </a:ext>
                </a:extLst>
              </p:cNvPr>
              <p:cNvSpPr/>
              <p:nvPr/>
            </p:nvSpPr>
            <p:spPr>
              <a:xfrm>
                <a:off x="4199035" y="1613075"/>
                <a:ext cx="53765" cy="53749"/>
              </a:xfrm>
              <a:custGeom>
                <a:avLst/>
                <a:gdLst/>
                <a:ahLst/>
                <a:cxnLst/>
                <a:rect l="l" t="t" r="r" b="b"/>
                <a:pathLst>
                  <a:path w="3452" h="3451" extrusionOk="0">
                    <a:moveTo>
                      <a:pt x="1" y="0"/>
                    </a:moveTo>
                    <a:lnTo>
                      <a:pt x="1" y="3451"/>
                    </a:lnTo>
                    <a:lnTo>
                      <a:pt x="3451" y="3451"/>
                    </a:lnTo>
                    <a:lnTo>
                      <a:pt x="3451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6" name="Google Shape;10075;p52">
                <a:extLst>
                  <a:ext uri="{FF2B5EF4-FFF2-40B4-BE49-F238E27FC236}">
                    <a16:creationId xmlns:a16="http://schemas.microsoft.com/office/drawing/2014/main" id="{1B6090B5-C7A6-3007-1939-2399235907C6}"/>
                  </a:ext>
                </a:extLst>
              </p:cNvPr>
              <p:cNvSpPr/>
              <p:nvPr/>
            </p:nvSpPr>
            <p:spPr>
              <a:xfrm>
                <a:off x="4144818" y="2096041"/>
                <a:ext cx="54777" cy="54840"/>
              </a:xfrm>
              <a:custGeom>
                <a:avLst/>
                <a:gdLst/>
                <a:ahLst/>
                <a:cxnLst/>
                <a:rect l="l" t="t" r="r" b="b"/>
                <a:pathLst>
                  <a:path w="3517" h="3521" extrusionOk="0">
                    <a:moveTo>
                      <a:pt x="0" y="1"/>
                    </a:moveTo>
                    <a:lnTo>
                      <a:pt x="0" y="3521"/>
                    </a:lnTo>
                    <a:lnTo>
                      <a:pt x="3516" y="3521"/>
                    </a:lnTo>
                    <a:lnTo>
                      <a:pt x="3516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7" name="Google Shape;10076;p52">
                <a:extLst>
                  <a:ext uri="{FF2B5EF4-FFF2-40B4-BE49-F238E27FC236}">
                    <a16:creationId xmlns:a16="http://schemas.microsoft.com/office/drawing/2014/main" id="{87C18EB4-F60A-538A-8601-F83A653242E3}"/>
                  </a:ext>
                </a:extLst>
              </p:cNvPr>
              <p:cNvSpPr/>
              <p:nvPr/>
            </p:nvSpPr>
            <p:spPr>
              <a:xfrm>
                <a:off x="4145348" y="2096570"/>
                <a:ext cx="53703" cy="53780"/>
              </a:xfrm>
              <a:custGeom>
                <a:avLst/>
                <a:gdLst/>
                <a:ahLst/>
                <a:cxnLst/>
                <a:rect l="l" t="t" r="r" b="b"/>
                <a:pathLst>
                  <a:path w="3448" h="3453" extrusionOk="0">
                    <a:moveTo>
                      <a:pt x="0" y="1"/>
                    </a:moveTo>
                    <a:lnTo>
                      <a:pt x="0" y="3452"/>
                    </a:lnTo>
                    <a:lnTo>
                      <a:pt x="3448" y="3452"/>
                    </a:lnTo>
                    <a:lnTo>
                      <a:pt x="3448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8" name="Google Shape;10077;p52">
                <a:extLst>
                  <a:ext uri="{FF2B5EF4-FFF2-40B4-BE49-F238E27FC236}">
                    <a16:creationId xmlns:a16="http://schemas.microsoft.com/office/drawing/2014/main" id="{E1C64004-2805-FB30-A2D4-8BD9E7FB92A7}"/>
                  </a:ext>
                </a:extLst>
              </p:cNvPr>
              <p:cNvSpPr/>
              <p:nvPr/>
            </p:nvSpPr>
            <p:spPr>
              <a:xfrm>
                <a:off x="4145348" y="1720512"/>
                <a:ext cx="53703" cy="53749"/>
              </a:xfrm>
              <a:custGeom>
                <a:avLst/>
                <a:gdLst/>
                <a:ahLst/>
                <a:cxnLst/>
                <a:rect l="l" t="t" r="r" b="b"/>
                <a:pathLst>
                  <a:path w="3448" h="3451" extrusionOk="0">
                    <a:moveTo>
                      <a:pt x="0" y="0"/>
                    </a:moveTo>
                    <a:lnTo>
                      <a:pt x="0" y="3450"/>
                    </a:lnTo>
                    <a:lnTo>
                      <a:pt x="3448" y="3450"/>
                    </a:lnTo>
                    <a:lnTo>
                      <a:pt x="3448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9" name="Google Shape;10078;p52">
                <a:extLst>
                  <a:ext uri="{FF2B5EF4-FFF2-40B4-BE49-F238E27FC236}">
                    <a16:creationId xmlns:a16="http://schemas.microsoft.com/office/drawing/2014/main" id="{DBE69F2D-FF23-11AC-1EE5-7C4E2D0B75D4}"/>
                  </a:ext>
                </a:extLst>
              </p:cNvPr>
              <p:cNvSpPr/>
              <p:nvPr/>
            </p:nvSpPr>
            <p:spPr>
              <a:xfrm>
                <a:off x="4144818" y="1558781"/>
                <a:ext cx="54777" cy="54840"/>
              </a:xfrm>
              <a:custGeom>
                <a:avLst/>
                <a:gdLst/>
                <a:ahLst/>
                <a:cxnLst/>
                <a:rect l="l" t="t" r="r" b="b"/>
                <a:pathLst>
                  <a:path w="3517" h="3521" extrusionOk="0">
                    <a:moveTo>
                      <a:pt x="0" y="1"/>
                    </a:moveTo>
                    <a:lnTo>
                      <a:pt x="0" y="3521"/>
                    </a:lnTo>
                    <a:lnTo>
                      <a:pt x="3516" y="3521"/>
                    </a:lnTo>
                    <a:lnTo>
                      <a:pt x="3516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0" name="Google Shape;10079;p52">
                <a:extLst>
                  <a:ext uri="{FF2B5EF4-FFF2-40B4-BE49-F238E27FC236}">
                    <a16:creationId xmlns:a16="http://schemas.microsoft.com/office/drawing/2014/main" id="{78A616B3-E97A-593B-3BDA-B6668A6321EC}"/>
                  </a:ext>
                </a:extLst>
              </p:cNvPr>
              <p:cNvSpPr/>
              <p:nvPr/>
            </p:nvSpPr>
            <p:spPr>
              <a:xfrm>
                <a:off x="4145348" y="1559342"/>
                <a:ext cx="53703" cy="53749"/>
              </a:xfrm>
              <a:custGeom>
                <a:avLst/>
                <a:gdLst/>
                <a:ahLst/>
                <a:cxnLst/>
                <a:rect l="l" t="t" r="r" b="b"/>
                <a:pathLst>
                  <a:path w="3448" h="3451" extrusionOk="0">
                    <a:moveTo>
                      <a:pt x="0" y="0"/>
                    </a:moveTo>
                    <a:lnTo>
                      <a:pt x="0" y="3450"/>
                    </a:lnTo>
                    <a:lnTo>
                      <a:pt x="3448" y="3450"/>
                    </a:lnTo>
                    <a:lnTo>
                      <a:pt x="3448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1" name="Google Shape;10080;p52">
                <a:extLst>
                  <a:ext uri="{FF2B5EF4-FFF2-40B4-BE49-F238E27FC236}">
                    <a16:creationId xmlns:a16="http://schemas.microsoft.com/office/drawing/2014/main" id="{EB976597-00B9-3C80-B6EF-2CD9AC8FFFE8}"/>
                  </a:ext>
                </a:extLst>
              </p:cNvPr>
              <p:cNvSpPr/>
              <p:nvPr/>
            </p:nvSpPr>
            <p:spPr>
              <a:xfrm>
                <a:off x="4091069" y="2096041"/>
                <a:ext cx="54855" cy="54840"/>
              </a:xfrm>
              <a:custGeom>
                <a:avLst/>
                <a:gdLst/>
                <a:ahLst/>
                <a:cxnLst/>
                <a:rect l="l" t="t" r="r" b="b"/>
                <a:pathLst>
                  <a:path w="3522" h="3521" extrusionOk="0">
                    <a:moveTo>
                      <a:pt x="1" y="1"/>
                    </a:moveTo>
                    <a:lnTo>
                      <a:pt x="1" y="3521"/>
                    </a:lnTo>
                    <a:lnTo>
                      <a:pt x="3521" y="3521"/>
                    </a:lnTo>
                    <a:lnTo>
                      <a:pt x="3521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2" name="Google Shape;10081;p52">
                <a:extLst>
                  <a:ext uri="{FF2B5EF4-FFF2-40B4-BE49-F238E27FC236}">
                    <a16:creationId xmlns:a16="http://schemas.microsoft.com/office/drawing/2014/main" id="{E6C0B5FD-DD2C-F987-CA3B-8CFB47EDE8FA}"/>
                  </a:ext>
                </a:extLst>
              </p:cNvPr>
              <p:cNvSpPr/>
              <p:nvPr/>
            </p:nvSpPr>
            <p:spPr>
              <a:xfrm>
                <a:off x="4091614" y="2096570"/>
                <a:ext cx="53765" cy="53780"/>
              </a:xfrm>
              <a:custGeom>
                <a:avLst/>
                <a:gdLst/>
                <a:ahLst/>
                <a:cxnLst/>
                <a:rect l="l" t="t" r="r" b="b"/>
                <a:pathLst>
                  <a:path w="3452" h="3453" extrusionOk="0">
                    <a:moveTo>
                      <a:pt x="0" y="1"/>
                    </a:moveTo>
                    <a:lnTo>
                      <a:pt x="0" y="3452"/>
                    </a:lnTo>
                    <a:lnTo>
                      <a:pt x="3452" y="3452"/>
                    </a:lnTo>
                    <a:lnTo>
                      <a:pt x="3452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3" name="Google Shape;10082;p52">
                <a:extLst>
                  <a:ext uri="{FF2B5EF4-FFF2-40B4-BE49-F238E27FC236}">
                    <a16:creationId xmlns:a16="http://schemas.microsoft.com/office/drawing/2014/main" id="{FF596ED1-D7CA-1D02-9D7F-1AE2C72FCA8E}"/>
                  </a:ext>
                </a:extLst>
              </p:cNvPr>
              <p:cNvSpPr/>
              <p:nvPr/>
            </p:nvSpPr>
            <p:spPr>
              <a:xfrm>
                <a:off x="4091614" y="1774246"/>
                <a:ext cx="53765" cy="53749"/>
              </a:xfrm>
              <a:custGeom>
                <a:avLst/>
                <a:gdLst/>
                <a:ahLst/>
                <a:cxnLst/>
                <a:rect l="l" t="t" r="r" b="b"/>
                <a:pathLst>
                  <a:path w="3452" h="3451" extrusionOk="0">
                    <a:moveTo>
                      <a:pt x="0" y="0"/>
                    </a:moveTo>
                    <a:lnTo>
                      <a:pt x="0" y="3450"/>
                    </a:lnTo>
                    <a:lnTo>
                      <a:pt x="3452" y="3450"/>
                    </a:lnTo>
                    <a:lnTo>
                      <a:pt x="3452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4" name="Google Shape;10083;p52">
                <a:extLst>
                  <a:ext uri="{FF2B5EF4-FFF2-40B4-BE49-F238E27FC236}">
                    <a16:creationId xmlns:a16="http://schemas.microsoft.com/office/drawing/2014/main" id="{92F0B816-13BF-9F86-C097-5FAE4915670D}"/>
                  </a:ext>
                </a:extLst>
              </p:cNvPr>
              <p:cNvSpPr/>
              <p:nvPr/>
            </p:nvSpPr>
            <p:spPr>
              <a:xfrm>
                <a:off x="4091614" y="1666809"/>
                <a:ext cx="53765" cy="53718"/>
              </a:xfrm>
              <a:custGeom>
                <a:avLst/>
                <a:gdLst/>
                <a:ahLst/>
                <a:cxnLst/>
                <a:rect l="l" t="t" r="r" b="b"/>
                <a:pathLst>
                  <a:path w="3452" h="3449" extrusionOk="0">
                    <a:moveTo>
                      <a:pt x="0" y="1"/>
                    </a:moveTo>
                    <a:lnTo>
                      <a:pt x="0" y="3448"/>
                    </a:lnTo>
                    <a:lnTo>
                      <a:pt x="3452" y="3448"/>
                    </a:lnTo>
                    <a:lnTo>
                      <a:pt x="3452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5" name="Google Shape;10084;p52">
                <a:extLst>
                  <a:ext uri="{FF2B5EF4-FFF2-40B4-BE49-F238E27FC236}">
                    <a16:creationId xmlns:a16="http://schemas.microsoft.com/office/drawing/2014/main" id="{5C66ADF5-C61F-0925-A638-AE5D0152700B}"/>
                  </a:ext>
                </a:extLst>
              </p:cNvPr>
              <p:cNvSpPr/>
              <p:nvPr/>
            </p:nvSpPr>
            <p:spPr>
              <a:xfrm>
                <a:off x="4091069" y="1558781"/>
                <a:ext cx="54855" cy="54840"/>
              </a:xfrm>
              <a:custGeom>
                <a:avLst/>
                <a:gdLst/>
                <a:ahLst/>
                <a:cxnLst/>
                <a:rect l="l" t="t" r="r" b="b"/>
                <a:pathLst>
                  <a:path w="3522" h="3521" extrusionOk="0">
                    <a:moveTo>
                      <a:pt x="1" y="1"/>
                    </a:moveTo>
                    <a:lnTo>
                      <a:pt x="1" y="3521"/>
                    </a:lnTo>
                    <a:lnTo>
                      <a:pt x="3521" y="3521"/>
                    </a:lnTo>
                    <a:lnTo>
                      <a:pt x="3521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6" name="Google Shape;10085;p52">
                <a:extLst>
                  <a:ext uri="{FF2B5EF4-FFF2-40B4-BE49-F238E27FC236}">
                    <a16:creationId xmlns:a16="http://schemas.microsoft.com/office/drawing/2014/main" id="{4E0A6187-3FB7-542C-5353-9DEFA5CA0C0F}"/>
                  </a:ext>
                </a:extLst>
              </p:cNvPr>
              <p:cNvSpPr/>
              <p:nvPr/>
            </p:nvSpPr>
            <p:spPr>
              <a:xfrm>
                <a:off x="4091614" y="1559342"/>
                <a:ext cx="53765" cy="53749"/>
              </a:xfrm>
              <a:custGeom>
                <a:avLst/>
                <a:gdLst/>
                <a:ahLst/>
                <a:cxnLst/>
                <a:rect l="l" t="t" r="r" b="b"/>
                <a:pathLst>
                  <a:path w="3452" h="3451" extrusionOk="0">
                    <a:moveTo>
                      <a:pt x="0" y="0"/>
                    </a:moveTo>
                    <a:lnTo>
                      <a:pt x="0" y="3450"/>
                    </a:lnTo>
                    <a:lnTo>
                      <a:pt x="3452" y="3450"/>
                    </a:lnTo>
                    <a:lnTo>
                      <a:pt x="3452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7" name="Google Shape;10086;p52">
                <a:extLst>
                  <a:ext uri="{FF2B5EF4-FFF2-40B4-BE49-F238E27FC236}">
                    <a16:creationId xmlns:a16="http://schemas.microsoft.com/office/drawing/2014/main" id="{F3D544CD-BB65-9B37-97EC-210616E1E12A}"/>
                  </a:ext>
                </a:extLst>
              </p:cNvPr>
              <p:cNvSpPr/>
              <p:nvPr/>
            </p:nvSpPr>
            <p:spPr>
              <a:xfrm>
                <a:off x="4037880" y="2042836"/>
                <a:ext cx="53749" cy="53749"/>
              </a:xfrm>
              <a:custGeom>
                <a:avLst/>
                <a:gdLst/>
                <a:ahLst/>
                <a:cxnLst/>
                <a:rect l="l" t="t" r="r" b="b"/>
                <a:pathLst>
                  <a:path w="3451" h="3451" extrusionOk="0">
                    <a:moveTo>
                      <a:pt x="0" y="1"/>
                    </a:moveTo>
                    <a:lnTo>
                      <a:pt x="0" y="3451"/>
                    </a:lnTo>
                    <a:lnTo>
                      <a:pt x="3450" y="3451"/>
                    </a:lnTo>
                    <a:lnTo>
                      <a:pt x="3450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8" name="Google Shape;10087;p52">
                <a:extLst>
                  <a:ext uri="{FF2B5EF4-FFF2-40B4-BE49-F238E27FC236}">
                    <a16:creationId xmlns:a16="http://schemas.microsoft.com/office/drawing/2014/main" id="{B5D80DCE-2DA8-7556-3320-CAAAFDF10FAE}"/>
                  </a:ext>
                </a:extLst>
              </p:cNvPr>
              <p:cNvSpPr/>
              <p:nvPr/>
            </p:nvSpPr>
            <p:spPr>
              <a:xfrm>
                <a:off x="4037880" y="1720512"/>
                <a:ext cx="53749" cy="53749"/>
              </a:xfrm>
              <a:custGeom>
                <a:avLst/>
                <a:gdLst/>
                <a:ahLst/>
                <a:cxnLst/>
                <a:rect l="l" t="t" r="r" b="b"/>
                <a:pathLst>
                  <a:path w="3451" h="3451" extrusionOk="0">
                    <a:moveTo>
                      <a:pt x="0" y="0"/>
                    </a:moveTo>
                    <a:lnTo>
                      <a:pt x="0" y="3450"/>
                    </a:lnTo>
                    <a:lnTo>
                      <a:pt x="3450" y="3450"/>
                    </a:lnTo>
                    <a:lnTo>
                      <a:pt x="345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9" name="Google Shape;10088;p52">
                <a:extLst>
                  <a:ext uri="{FF2B5EF4-FFF2-40B4-BE49-F238E27FC236}">
                    <a16:creationId xmlns:a16="http://schemas.microsoft.com/office/drawing/2014/main" id="{EA5BB2BF-A14B-ECDD-6EDF-00FC975FB386}"/>
                  </a:ext>
                </a:extLst>
              </p:cNvPr>
              <p:cNvSpPr/>
              <p:nvPr/>
            </p:nvSpPr>
            <p:spPr>
              <a:xfrm>
                <a:off x="4037335" y="1558781"/>
                <a:ext cx="54855" cy="54840"/>
              </a:xfrm>
              <a:custGeom>
                <a:avLst/>
                <a:gdLst/>
                <a:ahLst/>
                <a:cxnLst/>
                <a:rect l="l" t="t" r="r" b="b"/>
                <a:pathLst>
                  <a:path w="3522" h="3521" extrusionOk="0">
                    <a:moveTo>
                      <a:pt x="1" y="1"/>
                    </a:moveTo>
                    <a:lnTo>
                      <a:pt x="1" y="3521"/>
                    </a:lnTo>
                    <a:lnTo>
                      <a:pt x="3521" y="3521"/>
                    </a:lnTo>
                    <a:lnTo>
                      <a:pt x="3521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0" name="Google Shape;10089;p52">
                <a:extLst>
                  <a:ext uri="{FF2B5EF4-FFF2-40B4-BE49-F238E27FC236}">
                    <a16:creationId xmlns:a16="http://schemas.microsoft.com/office/drawing/2014/main" id="{BBD0830A-FD78-C7C6-EE53-568FD8A85503}"/>
                  </a:ext>
                </a:extLst>
              </p:cNvPr>
              <p:cNvSpPr/>
              <p:nvPr/>
            </p:nvSpPr>
            <p:spPr>
              <a:xfrm>
                <a:off x="4037880" y="1559342"/>
                <a:ext cx="53749" cy="53749"/>
              </a:xfrm>
              <a:custGeom>
                <a:avLst/>
                <a:gdLst/>
                <a:ahLst/>
                <a:cxnLst/>
                <a:rect l="l" t="t" r="r" b="b"/>
                <a:pathLst>
                  <a:path w="3451" h="3451" extrusionOk="0">
                    <a:moveTo>
                      <a:pt x="0" y="0"/>
                    </a:moveTo>
                    <a:lnTo>
                      <a:pt x="0" y="3450"/>
                    </a:lnTo>
                    <a:lnTo>
                      <a:pt x="3450" y="3450"/>
                    </a:lnTo>
                    <a:lnTo>
                      <a:pt x="345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1" name="Google Shape;10090;p52">
                <a:extLst>
                  <a:ext uri="{FF2B5EF4-FFF2-40B4-BE49-F238E27FC236}">
                    <a16:creationId xmlns:a16="http://schemas.microsoft.com/office/drawing/2014/main" id="{E030979C-D74C-3F09-AAF0-631B17411D01}"/>
                  </a:ext>
                </a:extLst>
              </p:cNvPr>
              <p:cNvSpPr/>
              <p:nvPr/>
            </p:nvSpPr>
            <p:spPr>
              <a:xfrm>
                <a:off x="3983648" y="1988604"/>
                <a:ext cx="54777" cy="54808"/>
              </a:xfrm>
              <a:custGeom>
                <a:avLst/>
                <a:gdLst/>
                <a:ahLst/>
                <a:cxnLst/>
                <a:rect l="l" t="t" r="r" b="b"/>
                <a:pathLst>
                  <a:path w="3517" h="3519" extrusionOk="0">
                    <a:moveTo>
                      <a:pt x="0" y="1"/>
                    </a:moveTo>
                    <a:lnTo>
                      <a:pt x="0" y="3519"/>
                    </a:lnTo>
                    <a:lnTo>
                      <a:pt x="3517" y="3519"/>
                    </a:lnTo>
                    <a:lnTo>
                      <a:pt x="3517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2" name="Google Shape;10091;p52">
                <a:extLst>
                  <a:ext uri="{FF2B5EF4-FFF2-40B4-BE49-F238E27FC236}">
                    <a16:creationId xmlns:a16="http://schemas.microsoft.com/office/drawing/2014/main" id="{562E8ED5-0E19-2738-DF8F-61B70104E183}"/>
                  </a:ext>
                </a:extLst>
              </p:cNvPr>
              <p:cNvSpPr/>
              <p:nvPr/>
            </p:nvSpPr>
            <p:spPr>
              <a:xfrm>
                <a:off x="3984178" y="1989165"/>
                <a:ext cx="53718" cy="53687"/>
              </a:xfrm>
              <a:custGeom>
                <a:avLst/>
                <a:gdLst/>
                <a:ahLst/>
                <a:cxnLst/>
                <a:rect l="l" t="t" r="r" b="b"/>
                <a:pathLst>
                  <a:path w="3449" h="3447" extrusionOk="0">
                    <a:moveTo>
                      <a:pt x="1" y="1"/>
                    </a:moveTo>
                    <a:lnTo>
                      <a:pt x="1" y="3447"/>
                    </a:lnTo>
                    <a:lnTo>
                      <a:pt x="3448" y="3447"/>
                    </a:lnTo>
                    <a:lnTo>
                      <a:pt x="3448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3" name="Google Shape;10092;p52">
                <a:extLst>
                  <a:ext uri="{FF2B5EF4-FFF2-40B4-BE49-F238E27FC236}">
                    <a16:creationId xmlns:a16="http://schemas.microsoft.com/office/drawing/2014/main" id="{EB209BD5-F7E8-475B-F2E1-341CB9FEA2B4}"/>
                  </a:ext>
                </a:extLst>
              </p:cNvPr>
              <p:cNvSpPr/>
              <p:nvPr/>
            </p:nvSpPr>
            <p:spPr>
              <a:xfrm>
                <a:off x="3983648" y="1934871"/>
                <a:ext cx="54777" cy="54855"/>
              </a:xfrm>
              <a:custGeom>
                <a:avLst/>
                <a:gdLst/>
                <a:ahLst/>
                <a:cxnLst/>
                <a:rect l="l" t="t" r="r" b="b"/>
                <a:pathLst>
                  <a:path w="3517" h="3522" extrusionOk="0">
                    <a:moveTo>
                      <a:pt x="0" y="1"/>
                    </a:moveTo>
                    <a:lnTo>
                      <a:pt x="0" y="3521"/>
                    </a:lnTo>
                    <a:lnTo>
                      <a:pt x="3517" y="3521"/>
                    </a:lnTo>
                    <a:lnTo>
                      <a:pt x="3517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4" name="Google Shape;10093;p52">
                <a:extLst>
                  <a:ext uri="{FF2B5EF4-FFF2-40B4-BE49-F238E27FC236}">
                    <a16:creationId xmlns:a16="http://schemas.microsoft.com/office/drawing/2014/main" id="{4F97931A-D75F-232F-0C02-B6E31A2749E1}"/>
                  </a:ext>
                </a:extLst>
              </p:cNvPr>
              <p:cNvSpPr/>
              <p:nvPr/>
            </p:nvSpPr>
            <p:spPr>
              <a:xfrm>
                <a:off x="3984178" y="1935416"/>
                <a:ext cx="53718" cy="53765"/>
              </a:xfrm>
              <a:custGeom>
                <a:avLst/>
                <a:gdLst/>
                <a:ahLst/>
                <a:cxnLst/>
                <a:rect l="l" t="t" r="r" b="b"/>
                <a:pathLst>
                  <a:path w="3449" h="3452" extrusionOk="0">
                    <a:moveTo>
                      <a:pt x="1" y="0"/>
                    </a:moveTo>
                    <a:lnTo>
                      <a:pt x="1" y="3452"/>
                    </a:lnTo>
                    <a:lnTo>
                      <a:pt x="3448" y="3452"/>
                    </a:lnTo>
                    <a:lnTo>
                      <a:pt x="3448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5" name="Google Shape;10094;p52">
                <a:extLst>
                  <a:ext uri="{FF2B5EF4-FFF2-40B4-BE49-F238E27FC236}">
                    <a16:creationId xmlns:a16="http://schemas.microsoft.com/office/drawing/2014/main" id="{C242826B-1F87-0780-8BAD-AFC85555A51A}"/>
                  </a:ext>
                </a:extLst>
              </p:cNvPr>
              <p:cNvSpPr/>
              <p:nvPr/>
            </p:nvSpPr>
            <p:spPr>
              <a:xfrm>
                <a:off x="3983648" y="1558781"/>
                <a:ext cx="54777" cy="54840"/>
              </a:xfrm>
              <a:custGeom>
                <a:avLst/>
                <a:gdLst/>
                <a:ahLst/>
                <a:cxnLst/>
                <a:rect l="l" t="t" r="r" b="b"/>
                <a:pathLst>
                  <a:path w="3517" h="3521" extrusionOk="0">
                    <a:moveTo>
                      <a:pt x="0" y="1"/>
                    </a:moveTo>
                    <a:lnTo>
                      <a:pt x="0" y="3521"/>
                    </a:lnTo>
                    <a:lnTo>
                      <a:pt x="3517" y="3521"/>
                    </a:lnTo>
                    <a:lnTo>
                      <a:pt x="3517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6" name="Google Shape;10095;p52">
                <a:extLst>
                  <a:ext uri="{FF2B5EF4-FFF2-40B4-BE49-F238E27FC236}">
                    <a16:creationId xmlns:a16="http://schemas.microsoft.com/office/drawing/2014/main" id="{ACE45A0B-1A32-950C-4999-FF86CC2B66B3}"/>
                  </a:ext>
                </a:extLst>
              </p:cNvPr>
              <p:cNvSpPr/>
              <p:nvPr/>
            </p:nvSpPr>
            <p:spPr>
              <a:xfrm>
                <a:off x="3984178" y="1559342"/>
                <a:ext cx="53718" cy="53749"/>
              </a:xfrm>
              <a:custGeom>
                <a:avLst/>
                <a:gdLst/>
                <a:ahLst/>
                <a:cxnLst/>
                <a:rect l="l" t="t" r="r" b="b"/>
                <a:pathLst>
                  <a:path w="3449" h="3451" extrusionOk="0">
                    <a:moveTo>
                      <a:pt x="1" y="0"/>
                    </a:moveTo>
                    <a:lnTo>
                      <a:pt x="1" y="3450"/>
                    </a:lnTo>
                    <a:lnTo>
                      <a:pt x="3448" y="3450"/>
                    </a:lnTo>
                    <a:lnTo>
                      <a:pt x="3448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7" name="Google Shape;10096;p52">
                <a:extLst>
                  <a:ext uri="{FF2B5EF4-FFF2-40B4-BE49-F238E27FC236}">
                    <a16:creationId xmlns:a16="http://schemas.microsoft.com/office/drawing/2014/main" id="{559A4E33-06C1-69D7-455D-6688E28426E4}"/>
                  </a:ext>
                </a:extLst>
              </p:cNvPr>
              <p:cNvSpPr/>
              <p:nvPr/>
            </p:nvSpPr>
            <p:spPr>
              <a:xfrm>
                <a:off x="3930444" y="1881666"/>
                <a:ext cx="53749" cy="53765"/>
              </a:xfrm>
              <a:custGeom>
                <a:avLst/>
                <a:gdLst/>
                <a:ahLst/>
                <a:cxnLst/>
                <a:rect l="l" t="t" r="r" b="b"/>
                <a:pathLst>
                  <a:path w="3451" h="3452" extrusionOk="0">
                    <a:moveTo>
                      <a:pt x="0" y="1"/>
                    </a:moveTo>
                    <a:lnTo>
                      <a:pt x="0" y="3451"/>
                    </a:lnTo>
                    <a:lnTo>
                      <a:pt x="3451" y="3451"/>
                    </a:lnTo>
                    <a:lnTo>
                      <a:pt x="3451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8" name="Google Shape;10097;p52">
                <a:extLst>
                  <a:ext uri="{FF2B5EF4-FFF2-40B4-BE49-F238E27FC236}">
                    <a16:creationId xmlns:a16="http://schemas.microsoft.com/office/drawing/2014/main" id="{40C69A6F-025E-503E-4325-36B4AC133961}"/>
                  </a:ext>
                </a:extLst>
              </p:cNvPr>
              <p:cNvSpPr/>
              <p:nvPr/>
            </p:nvSpPr>
            <p:spPr>
              <a:xfrm>
                <a:off x="3930444" y="1613075"/>
                <a:ext cx="53749" cy="53749"/>
              </a:xfrm>
              <a:custGeom>
                <a:avLst/>
                <a:gdLst/>
                <a:ahLst/>
                <a:cxnLst/>
                <a:rect l="l" t="t" r="r" b="b"/>
                <a:pathLst>
                  <a:path w="3451" h="3451" extrusionOk="0">
                    <a:moveTo>
                      <a:pt x="0" y="0"/>
                    </a:moveTo>
                    <a:lnTo>
                      <a:pt x="0" y="3451"/>
                    </a:lnTo>
                    <a:lnTo>
                      <a:pt x="3451" y="3451"/>
                    </a:lnTo>
                    <a:lnTo>
                      <a:pt x="3451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9" name="Google Shape;10098;p52">
                <a:extLst>
                  <a:ext uri="{FF2B5EF4-FFF2-40B4-BE49-F238E27FC236}">
                    <a16:creationId xmlns:a16="http://schemas.microsoft.com/office/drawing/2014/main" id="{7588E388-1B94-011A-0A63-32D646B7CF3A}"/>
                  </a:ext>
                </a:extLst>
              </p:cNvPr>
              <p:cNvSpPr/>
              <p:nvPr/>
            </p:nvSpPr>
            <p:spPr>
              <a:xfrm>
                <a:off x="3876710" y="1881666"/>
                <a:ext cx="53749" cy="53765"/>
              </a:xfrm>
              <a:custGeom>
                <a:avLst/>
                <a:gdLst/>
                <a:ahLst/>
                <a:cxnLst/>
                <a:rect l="l" t="t" r="r" b="b"/>
                <a:pathLst>
                  <a:path w="3451" h="3452" extrusionOk="0">
                    <a:moveTo>
                      <a:pt x="0" y="1"/>
                    </a:moveTo>
                    <a:lnTo>
                      <a:pt x="0" y="3451"/>
                    </a:lnTo>
                    <a:lnTo>
                      <a:pt x="3450" y="3451"/>
                    </a:lnTo>
                    <a:lnTo>
                      <a:pt x="3450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0" name="Google Shape;10099;p52">
                <a:extLst>
                  <a:ext uri="{FF2B5EF4-FFF2-40B4-BE49-F238E27FC236}">
                    <a16:creationId xmlns:a16="http://schemas.microsoft.com/office/drawing/2014/main" id="{641B6139-755E-D2F5-03A1-603840168F11}"/>
                  </a:ext>
                </a:extLst>
              </p:cNvPr>
              <p:cNvSpPr/>
              <p:nvPr/>
            </p:nvSpPr>
            <p:spPr>
              <a:xfrm>
                <a:off x="3876710" y="1720512"/>
                <a:ext cx="53749" cy="53749"/>
              </a:xfrm>
              <a:custGeom>
                <a:avLst/>
                <a:gdLst/>
                <a:ahLst/>
                <a:cxnLst/>
                <a:rect l="l" t="t" r="r" b="b"/>
                <a:pathLst>
                  <a:path w="3451" h="3451" extrusionOk="0">
                    <a:moveTo>
                      <a:pt x="0" y="0"/>
                    </a:moveTo>
                    <a:lnTo>
                      <a:pt x="0" y="3450"/>
                    </a:lnTo>
                    <a:lnTo>
                      <a:pt x="3450" y="3450"/>
                    </a:lnTo>
                    <a:lnTo>
                      <a:pt x="345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1" name="Google Shape;10100;p52">
                <a:extLst>
                  <a:ext uri="{FF2B5EF4-FFF2-40B4-BE49-F238E27FC236}">
                    <a16:creationId xmlns:a16="http://schemas.microsoft.com/office/drawing/2014/main" id="{58CCF32B-0348-25DE-F72D-413BA7509DE4}"/>
                  </a:ext>
                </a:extLst>
              </p:cNvPr>
              <p:cNvSpPr/>
              <p:nvPr/>
            </p:nvSpPr>
            <p:spPr>
              <a:xfrm>
                <a:off x="3876710" y="1613075"/>
                <a:ext cx="53749" cy="53749"/>
              </a:xfrm>
              <a:custGeom>
                <a:avLst/>
                <a:gdLst/>
                <a:ahLst/>
                <a:cxnLst/>
                <a:rect l="l" t="t" r="r" b="b"/>
                <a:pathLst>
                  <a:path w="3451" h="3451" extrusionOk="0">
                    <a:moveTo>
                      <a:pt x="0" y="0"/>
                    </a:moveTo>
                    <a:lnTo>
                      <a:pt x="0" y="3451"/>
                    </a:lnTo>
                    <a:lnTo>
                      <a:pt x="3450" y="3451"/>
                    </a:lnTo>
                    <a:lnTo>
                      <a:pt x="345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2" name="Google Shape;10101;p52">
                <a:extLst>
                  <a:ext uri="{FF2B5EF4-FFF2-40B4-BE49-F238E27FC236}">
                    <a16:creationId xmlns:a16="http://schemas.microsoft.com/office/drawing/2014/main" id="{2C28F9F5-DF33-2AB9-1C6F-6255C5E22447}"/>
                  </a:ext>
                </a:extLst>
              </p:cNvPr>
              <p:cNvSpPr/>
              <p:nvPr/>
            </p:nvSpPr>
            <p:spPr>
              <a:xfrm>
                <a:off x="3876150" y="1451345"/>
                <a:ext cx="54840" cy="54855"/>
              </a:xfrm>
              <a:custGeom>
                <a:avLst/>
                <a:gdLst/>
                <a:ahLst/>
                <a:cxnLst/>
                <a:rect l="l" t="t" r="r" b="b"/>
                <a:pathLst>
                  <a:path w="3521" h="3522" extrusionOk="0">
                    <a:moveTo>
                      <a:pt x="1" y="1"/>
                    </a:moveTo>
                    <a:lnTo>
                      <a:pt x="1" y="3521"/>
                    </a:lnTo>
                    <a:lnTo>
                      <a:pt x="3521" y="3521"/>
                    </a:lnTo>
                    <a:lnTo>
                      <a:pt x="3521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3" name="Google Shape;10102;p52">
                <a:extLst>
                  <a:ext uri="{FF2B5EF4-FFF2-40B4-BE49-F238E27FC236}">
                    <a16:creationId xmlns:a16="http://schemas.microsoft.com/office/drawing/2014/main" id="{AE461327-80D2-7465-C0C8-926A1A5DA0FA}"/>
                  </a:ext>
                </a:extLst>
              </p:cNvPr>
              <p:cNvSpPr/>
              <p:nvPr/>
            </p:nvSpPr>
            <p:spPr>
              <a:xfrm>
                <a:off x="3876710" y="1451905"/>
                <a:ext cx="53749" cy="53749"/>
              </a:xfrm>
              <a:custGeom>
                <a:avLst/>
                <a:gdLst/>
                <a:ahLst/>
                <a:cxnLst/>
                <a:rect l="l" t="t" r="r" b="b"/>
                <a:pathLst>
                  <a:path w="3451" h="3451" extrusionOk="0">
                    <a:moveTo>
                      <a:pt x="0" y="1"/>
                    </a:moveTo>
                    <a:lnTo>
                      <a:pt x="0" y="3451"/>
                    </a:lnTo>
                    <a:lnTo>
                      <a:pt x="3450" y="3451"/>
                    </a:lnTo>
                    <a:lnTo>
                      <a:pt x="3450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4" name="Google Shape;10103;p52">
                <a:extLst>
                  <a:ext uri="{FF2B5EF4-FFF2-40B4-BE49-F238E27FC236}">
                    <a16:creationId xmlns:a16="http://schemas.microsoft.com/office/drawing/2014/main" id="{70A6D204-F2AF-1D5F-F312-1F33349979BA}"/>
                  </a:ext>
                </a:extLst>
              </p:cNvPr>
              <p:cNvSpPr/>
              <p:nvPr/>
            </p:nvSpPr>
            <p:spPr>
              <a:xfrm>
                <a:off x="3876150" y="1397611"/>
                <a:ext cx="54840" cy="54855"/>
              </a:xfrm>
              <a:custGeom>
                <a:avLst/>
                <a:gdLst/>
                <a:ahLst/>
                <a:cxnLst/>
                <a:rect l="l" t="t" r="r" b="b"/>
                <a:pathLst>
                  <a:path w="3521" h="3522" extrusionOk="0">
                    <a:moveTo>
                      <a:pt x="1" y="1"/>
                    </a:moveTo>
                    <a:lnTo>
                      <a:pt x="1" y="3521"/>
                    </a:lnTo>
                    <a:lnTo>
                      <a:pt x="3521" y="3521"/>
                    </a:lnTo>
                    <a:lnTo>
                      <a:pt x="3521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5" name="Google Shape;10104;p52">
                <a:extLst>
                  <a:ext uri="{FF2B5EF4-FFF2-40B4-BE49-F238E27FC236}">
                    <a16:creationId xmlns:a16="http://schemas.microsoft.com/office/drawing/2014/main" id="{14E1FD03-6477-8EC5-F5F2-19D78A8576AD}"/>
                  </a:ext>
                </a:extLst>
              </p:cNvPr>
              <p:cNvSpPr/>
              <p:nvPr/>
            </p:nvSpPr>
            <p:spPr>
              <a:xfrm>
                <a:off x="3876710" y="1398156"/>
                <a:ext cx="53749" cy="53765"/>
              </a:xfrm>
              <a:custGeom>
                <a:avLst/>
                <a:gdLst/>
                <a:ahLst/>
                <a:cxnLst/>
                <a:rect l="l" t="t" r="r" b="b"/>
                <a:pathLst>
                  <a:path w="3451" h="3452" extrusionOk="0">
                    <a:moveTo>
                      <a:pt x="0" y="0"/>
                    </a:moveTo>
                    <a:lnTo>
                      <a:pt x="0" y="3452"/>
                    </a:lnTo>
                    <a:lnTo>
                      <a:pt x="3450" y="3452"/>
                    </a:lnTo>
                    <a:lnTo>
                      <a:pt x="345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6" name="Google Shape;10105;p52">
                <a:extLst>
                  <a:ext uri="{FF2B5EF4-FFF2-40B4-BE49-F238E27FC236}">
                    <a16:creationId xmlns:a16="http://schemas.microsoft.com/office/drawing/2014/main" id="{FA9FAE55-C8E3-FAA6-BD85-1ED4E2EAF7AD}"/>
                  </a:ext>
                </a:extLst>
              </p:cNvPr>
              <p:cNvSpPr/>
              <p:nvPr/>
            </p:nvSpPr>
            <p:spPr>
              <a:xfrm>
                <a:off x="3823008" y="1881666"/>
                <a:ext cx="53687" cy="53765"/>
              </a:xfrm>
              <a:custGeom>
                <a:avLst/>
                <a:gdLst/>
                <a:ahLst/>
                <a:cxnLst/>
                <a:rect l="l" t="t" r="r" b="b"/>
                <a:pathLst>
                  <a:path w="3447" h="3452" extrusionOk="0">
                    <a:moveTo>
                      <a:pt x="1" y="1"/>
                    </a:moveTo>
                    <a:lnTo>
                      <a:pt x="1" y="3451"/>
                    </a:lnTo>
                    <a:lnTo>
                      <a:pt x="3447" y="3451"/>
                    </a:lnTo>
                    <a:lnTo>
                      <a:pt x="3447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7" name="Google Shape;10106;p52">
                <a:extLst>
                  <a:ext uri="{FF2B5EF4-FFF2-40B4-BE49-F238E27FC236}">
                    <a16:creationId xmlns:a16="http://schemas.microsoft.com/office/drawing/2014/main" id="{4409E61F-84F8-5444-E5D3-820CFFE5E2EB}"/>
                  </a:ext>
                </a:extLst>
              </p:cNvPr>
              <p:cNvSpPr/>
              <p:nvPr/>
            </p:nvSpPr>
            <p:spPr>
              <a:xfrm>
                <a:off x="3823008" y="1613075"/>
                <a:ext cx="53687" cy="53749"/>
              </a:xfrm>
              <a:custGeom>
                <a:avLst/>
                <a:gdLst/>
                <a:ahLst/>
                <a:cxnLst/>
                <a:rect l="l" t="t" r="r" b="b"/>
                <a:pathLst>
                  <a:path w="3447" h="3451" extrusionOk="0">
                    <a:moveTo>
                      <a:pt x="1" y="0"/>
                    </a:moveTo>
                    <a:lnTo>
                      <a:pt x="1" y="3451"/>
                    </a:lnTo>
                    <a:lnTo>
                      <a:pt x="3447" y="3451"/>
                    </a:lnTo>
                    <a:lnTo>
                      <a:pt x="3447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8" name="Google Shape;10107;p52">
                <a:extLst>
                  <a:ext uri="{FF2B5EF4-FFF2-40B4-BE49-F238E27FC236}">
                    <a16:creationId xmlns:a16="http://schemas.microsoft.com/office/drawing/2014/main" id="{F4E24799-5682-63BC-78AB-2E8D61B64E33}"/>
                  </a:ext>
                </a:extLst>
              </p:cNvPr>
              <p:cNvSpPr/>
              <p:nvPr/>
            </p:nvSpPr>
            <p:spPr>
              <a:xfrm>
                <a:off x="3822478" y="1558781"/>
                <a:ext cx="54777" cy="54840"/>
              </a:xfrm>
              <a:custGeom>
                <a:avLst/>
                <a:gdLst/>
                <a:ahLst/>
                <a:cxnLst/>
                <a:rect l="l" t="t" r="r" b="b"/>
                <a:pathLst>
                  <a:path w="3517" h="3521" extrusionOk="0">
                    <a:moveTo>
                      <a:pt x="0" y="1"/>
                    </a:moveTo>
                    <a:lnTo>
                      <a:pt x="0" y="3521"/>
                    </a:lnTo>
                    <a:lnTo>
                      <a:pt x="3517" y="3521"/>
                    </a:lnTo>
                    <a:lnTo>
                      <a:pt x="3517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9" name="Google Shape;10108;p52">
                <a:extLst>
                  <a:ext uri="{FF2B5EF4-FFF2-40B4-BE49-F238E27FC236}">
                    <a16:creationId xmlns:a16="http://schemas.microsoft.com/office/drawing/2014/main" id="{3E97C795-5E2E-3B1E-2B1F-C0239377ACCD}"/>
                  </a:ext>
                </a:extLst>
              </p:cNvPr>
              <p:cNvSpPr/>
              <p:nvPr/>
            </p:nvSpPr>
            <p:spPr>
              <a:xfrm>
                <a:off x="3823008" y="1559342"/>
                <a:ext cx="53687" cy="53749"/>
              </a:xfrm>
              <a:custGeom>
                <a:avLst/>
                <a:gdLst/>
                <a:ahLst/>
                <a:cxnLst/>
                <a:rect l="l" t="t" r="r" b="b"/>
                <a:pathLst>
                  <a:path w="3447" h="3451" extrusionOk="0">
                    <a:moveTo>
                      <a:pt x="1" y="0"/>
                    </a:moveTo>
                    <a:lnTo>
                      <a:pt x="1" y="3450"/>
                    </a:lnTo>
                    <a:lnTo>
                      <a:pt x="3447" y="3450"/>
                    </a:lnTo>
                    <a:lnTo>
                      <a:pt x="3447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0" name="Google Shape;10109;p52">
                <a:extLst>
                  <a:ext uri="{FF2B5EF4-FFF2-40B4-BE49-F238E27FC236}">
                    <a16:creationId xmlns:a16="http://schemas.microsoft.com/office/drawing/2014/main" id="{4EBA62D4-6E2B-3FEB-E923-A9788193F520}"/>
                  </a:ext>
                </a:extLst>
              </p:cNvPr>
              <p:cNvSpPr/>
              <p:nvPr/>
            </p:nvSpPr>
            <p:spPr>
              <a:xfrm>
                <a:off x="3822478" y="1505094"/>
                <a:ext cx="54777" cy="54793"/>
              </a:xfrm>
              <a:custGeom>
                <a:avLst/>
                <a:gdLst/>
                <a:ahLst/>
                <a:cxnLst/>
                <a:rect l="l" t="t" r="r" b="b"/>
                <a:pathLst>
                  <a:path w="3517" h="3518" extrusionOk="0">
                    <a:moveTo>
                      <a:pt x="0" y="0"/>
                    </a:moveTo>
                    <a:lnTo>
                      <a:pt x="0" y="3518"/>
                    </a:lnTo>
                    <a:lnTo>
                      <a:pt x="3517" y="3518"/>
                    </a:lnTo>
                    <a:lnTo>
                      <a:pt x="3517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1" name="Google Shape;10110;p52">
                <a:extLst>
                  <a:ext uri="{FF2B5EF4-FFF2-40B4-BE49-F238E27FC236}">
                    <a16:creationId xmlns:a16="http://schemas.microsoft.com/office/drawing/2014/main" id="{19201E4C-E9C0-4AA8-7935-5A1976BFE4E6}"/>
                  </a:ext>
                </a:extLst>
              </p:cNvPr>
              <p:cNvSpPr/>
              <p:nvPr/>
            </p:nvSpPr>
            <p:spPr>
              <a:xfrm>
                <a:off x="3823008" y="1505639"/>
                <a:ext cx="53687" cy="53718"/>
              </a:xfrm>
              <a:custGeom>
                <a:avLst/>
                <a:gdLst/>
                <a:ahLst/>
                <a:cxnLst/>
                <a:rect l="l" t="t" r="r" b="b"/>
                <a:pathLst>
                  <a:path w="3447" h="3449" extrusionOk="0">
                    <a:moveTo>
                      <a:pt x="1" y="1"/>
                    </a:moveTo>
                    <a:lnTo>
                      <a:pt x="1" y="3448"/>
                    </a:lnTo>
                    <a:lnTo>
                      <a:pt x="3447" y="3448"/>
                    </a:lnTo>
                    <a:lnTo>
                      <a:pt x="3447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2" name="Google Shape;10111;p52">
                <a:extLst>
                  <a:ext uri="{FF2B5EF4-FFF2-40B4-BE49-F238E27FC236}">
                    <a16:creationId xmlns:a16="http://schemas.microsoft.com/office/drawing/2014/main" id="{189231EE-E793-5AD4-7532-42439A0AF44F}"/>
                  </a:ext>
                </a:extLst>
              </p:cNvPr>
              <p:cNvSpPr/>
              <p:nvPr/>
            </p:nvSpPr>
            <p:spPr>
              <a:xfrm>
                <a:off x="3822478" y="1343924"/>
                <a:ext cx="54777" cy="54793"/>
              </a:xfrm>
              <a:custGeom>
                <a:avLst/>
                <a:gdLst/>
                <a:ahLst/>
                <a:cxnLst/>
                <a:rect l="l" t="t" r="r" b="b"/>
                <a:pathLst>
                  <a:path w="3517" h="3518" extrusionOk="0">
                    <a:moveTo>
                      <a:pt x="0" y="0"/>
                    </a:moveTo>
                    <a:lnTo>
                      <a:pt x="0" y="3518"/>
                    </a:lnTo>
                    <a:lnTo>
                      <a:pt x="3517" y="3518"/>
                    </a:lnTo>
                    <a:lnTo>
                      <a:pt x="3517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3" name="Google Shape;10112;p52">
                <a:extLst>
                  <a:ext uri="{FF2B5EF4-FFF2-40B4-BE49-F238E27FC236}">
                    <a16:creationId xmlns:a16="http://schemas.microsoft.com/office/drawing/2014/main" id="{4B2835DF-E706-C441-4072-40A230D2C5E8}"/>
                  </a:ext>
                </a:extLst>
              </p:cNvPr>
              <p:cNvSpPr/>
              <p:nvPr/>
            </p:nvSpPr>
            <p:spPr>
              <a:xfrm>
                <a:off x="3823008" y="1344469"/>
                <a:ext cx="53687" cy="53703"/>
              </a:xfrm>
              <a:custGeom>
                <a:avLst/>
                <a:gdLst/>
                <a:ahLst/>
                <a:cxnLst/>
                <a:rect l="l" t="t" r="r" b="b"/>
                <a:pathLst>
                  <a:path w="3447" h="3448" extrusionOk="0">
                    <a:moveTo>
                      <a:pt x="1" y="1"/>
                    </a:moveTo>
                    <a:lnTo>
                      <a:pt x="1" y="3447"/>
                    </a:lnTo>
                    <a:lnTo>
                      <a:pt x="3447" y="3447"/>
                    </a:lnTo>
                    <a:lnTo>
                      <a:pt x="3447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4" name="Google Shape;10113;p52">
                <a:extLst>
                  <a:ext uri="{FF2B5EF4-FFF2-40B4-BE49-F238E27FC236}">
                    <a16:creationId xmlns:a16="http://schemas.microsoft.com/office/drawing/2014/main" id="{225CDEC0-A12E-C2D8-669E-C2EB6EF81D11}"/>
                  </a:ext>
                </a:extLst>
              </p:cNvPr>
              <p:cNvSpPr/>
              <p:nvPr/>
            </p:nvSpPr>
            <p:spPr>
              <a:xfrm>
                <a:off x="3822478" y="1290190"/>
                <a:ext cx="54777" cy="54840"/>
              </a:xfrm>
              <a:custGeom>
                <a:avLst/>
                <a:gdLst/>
                <a:ahLst/>
                <a:cxnLst/>
                <a:rect l="l" t="t" r="r" b="b"/>
                <a:pathLst>
                  <a:path w="3517" h="3521" extrusionOk="0">
                    <a:moveTo>
                      <a:pt x="0" y="0"/>
                    </a:moveTo>
                    <a:lnTo>
                      <a:pt x="0" y="3520"/>
                    </a:lnTo>
                    <a:lnTo>
                      <a:pt x="3517" y="3520"/>
                    </a:lnTo>
                    <a:lnTo>
                      <a:pt x="3517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5" name="Google Shape;10114;p52">
                <a:extLst>
                  <a:ext uri="{FF2B5EF4-FFF2-40B4-BE49-F238E27FC236}">
                    <a16:creationId xmlns:a16="http://schemas.microsoft.com/office/drawing/2014/main" id="{CBD89AE4-5AAF-7B62-7297-F69C85B1B8C3}"/>
                  </a:ext>
                </a:extLst>
              </p:cNvPr>
              <p:cNvSpPr/>
              <p:nvPr/>
            </p:nvSpPr>
            <p:spPr>
              <a:xfrm>
                <a:off x="3823008" y="1290720"/>
                <a:ext cx="53687" cy="53765"/>
              </a:xfrm>
              <a:custGeom>
                <a:avLst/>
                <a:gdLst/>
                <a:ahLst/>
                <a:cxnLst/>
                <a:rect l="l" t="t" r="r" b="b"/>
                <a:pathLst>
                  <a:path w="3447" h="3452" extrusionOk="0">
                    <a:moveTo>
                      <a:pt x="1" y="0"/>
                    </a:moveTo>
                    <a:lnTo>
                      <a:pt x="1" y="3452"/>
                    </a:lnTo>
                    <a:lnTo>
                      <a:pt x="3447" y="3452"/>
                    </a:lnTo>
                    <a:lnTo>
                      <a:pt x="3447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6" name="Google Shape;10115;p52">
                <a:extLst>
                  <a:ext uri="{FF2B5EF4-FFF2-40B4-BE49-F238E27FC236}">
                    <a16:creationId xmlns:a16="http://schemas.microsoft.com/office/drawing/2014/main" id="{59FBA229-7D1D-403B-0C49-5E9D550CD3D0}"/>
                  </a:ext>
                </a:extLst>
              </p:cNvPr>
              <p:cNvSpPr/>
              <p:nvPr/>
            </p:nvSpPr>
            <p:spPr>
              <a:xfrm>
                <a:off x="3769274" y="1881666"/>
                <a:ext cx="53749" cy="53765"/>
              </a:xfrm>
              <a:custGeom>
                <a:avLst/>
                <a:gdLst/>
                <a:ahLst/>
                <a:cxnLst/>
                <a:rect l="l" t="t" r="r" b="b"/>
                <a:pathLst>
                  <a:path w="3451" h="3452" extrusionOk="0">
                    <a:moveTo>
                      <a:pt x="1" y="1"/>
                    </a:moveTo>
                    <a:lnTo>
                      <a:pt x="1" y="3451"/>
                    </a:lnTo>
                    <a:lnTo>
                      <a:pt x="3451" y="3451"/>
                    </a:lnTo>
                    <a:lnTo>
                      <a:pt x="3451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7" name="Google Shape;10116;p52">
                <a:extLst>
                  <a:ext uri="{FF2B5EF4-FFF2-40B4-BE49-F238E27FC236}">
                    <a16:creationId xmlns:a16="http://schemas.microsoft.com/office/drawing/2014/main" id="{3337998A-E741-0AF7-6E22-7B9A9C2F2A20}"/>
                  </a:ext>
                </a:extLst>
              </p:cNvPr>
              <p:cNvSpPr/>
              <p:nvPr/>
            </p:nvSpPr>
            <p:spPr>
              <a:xfrm>
                <a:off x="3769274" y="1613075"/>
                <a:ext cx="53749" cy="53749"/>
              </a:xfrm>
              <a:custGeom>
                <a:avLst/>
                <a:gdLst/>
                <a:ahLst/>
                <a:cxnLst/>
                <a:rect l="l" t="t" r="r" b="b"/>
                <a:pathLst>
                  <a:path w="3451" h="3451" extrusionOk="0">
                    <a:moveTo>
                      <a:pt x="1" y="0"/>
                    </a:moveTo>
                    <a:lnTo>
                      <a:pt x="1" y="3451"/>
                    </a:lnTo>
                    <a:lnTo>
                      <a:pt x="3451" y="3451"/>
                    </a:lnTo>
                    <a:lnTo>
                      <a:pt x="3451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8" name="Google Shape;10117;p52">
                <a:extLst>
                  <a:ext uri="{FF2B5EF4-FFF2-40B4-BE49-F238E27FC236}">
                    <a16:creationId xmlns:a16="http://schemas.microsoft.com/office/drawing/2014/main" id="{F29F9053-374E-D1E2-B188-19F65B0BF973}"/>
                  </a:ext>
                </a:extLst>
              </p:cNvPr>
              <p:cNvSpPr/>
              <p:nvPr/>
            </p:nvSpPr>
            <p:spPr>
              <a:xfrm>
                <a:off x="3715587" y="1881666"/>
                <a:ext cx="53703" cy="53765"/>
              </a:xfrm>
              <a:custGeom>
                <a:avLst/>
                <a:gdLst/>
                <a:ahLst/>
                <a:cxnLst/>
                <a:rect l="l" t="t" r="r" b="b"/>
                <a:pathLst>
                  <a:path w="3448" h="3452" extrusionOk="0">
                    <a:moveTo>
                      <a:pt x="0" y="1"/>
                    </a:moveTo>
                    <a:lnTo>
                      <a:pt x="0" y="3451"/>
                    </a:lnTo>
                    <a:lnTo>
                      <a:pt x="3448" y="3451"/>
                    </a:lnTo>
                    <a:lnTo>
                      <a:pt x="3448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9" name="Google Shape;10118;p52">
                <a:extLst>
                  <a:ext uri="{FF2B5EF4-FFF2-40B4-BE49-F238E27FC236}">
                    <a16:creationId xmlns:a16="http://schemas.microsoft.com/office/drawing/2014/main" id="{97D35BBB-46E0-34FA-B3C8-D02ADB47434A}"/>
                  </a:ext>
                </a:extLst>
              </p:cNvPr>
              <p:cNvSpPr/>
              <p:nvPr/>
            </p:nvSpPr>
            <p:spPr>
              <a:xfrm>
                <a:off x="3715587" y="1613075"/>
                <a:ext cx="53703" cy="53749"/>
              </a:xfrm>
              <a:custGeom>
                <a:avLst/>
                <a:gdLst/>
                <a:ahLst/>
                <a:cxnLst/>
                <a:rect l="l" t="t" r="r" b="b"/>
                <a:pathLst>
                  <a:path w="3448" h="3451" extrusionOk="0">
                    <a:moveTo>
                      <a:pt x="0" y="0"/>
                    </a:moveTo>
                    <a:lnTo>
                      <a:pt x="0" y="3451"/>
                    </a:lnTo>
                    <a:lnTo>
                      <a:pt x="3448" y="3451"/>
                    </a:lnTo>
                    <a:lnTo>
                      <a:pt x="3448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0" name="Google Shape;10119;p52">
                <a:extLst>
                  <a:ext uri="{FF2B5EF4-FFF2-40B4-BE49-F238E27FC236}">
                    <a16:creationId xmlns:a16="http://schemas.microsoft.com/office/drawing/2014/main" id="{C377E1AF-AED7-068A-DCAF-C6A4A386E02A}"/>
                  </a:ext>
                </a:extLst>
              </p:cNvPr>
              <p:cNvSpPr/>
              <p:nvPr/>
            </p:nvSpPr>
            <p:spPr>
              <a:xfrm>
                <a:off x="3661308" y="1988604"/>
                <a:ext cx="54840" cy="54808"/>
              </a:xfrm>
              <a:custGeom>
                <a:avLst/>
                <a:gdLst/>
                <a:ahLst/>
                <a:cxnLst/>
                <a:rect l="l" t="t" r="r" b="b"/>
                <a:pathLst>
                  <a:path w="3521" h="3519" extrusionOk="0">
                    <a:moveTo>
                      <a:pt x="1" y="1"/>
                    </a:moveTo>
                    <a:lnTo>
                      <a:pt x="1" y="3519"/>
                    </a:lnTo>
                    <a:lnTo>
                      <a:pt x="3521" y="3519"/>
                    </a:lnTo>
                    <a:lnTo>
                      <a:pt x="3521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1" name="Google Shape;10120;p52">
                <a:extLst>
                  <a:ext uri="{FF2B5EF4-FFF2-40B4-BE49-F238E27FC236}">
                    <a16:creationId xmlns:a16="http://schemas.microsoft.com/office/drawing/2014/main" id="{E95F34A4-D0CE-8E75-949A-116C8D74601C}"/>
                  </a:ext>
                </a:extLst>
              </p:cNvPr>
              <p:cNvSpPr/>
              <p:nvPr/>
            </p:nvSpPr>
            <p:spPr>
              <a:xfrm>
                <a:off x="3661838" y="1989165"/>
                <a:ext cx="53765" cy="53687"/>
              </a:xfrm>
              <a:custGeom>
                <a:avLst/>
                <a:gdLst/>
                <a:ahLst/>
                <a:cxnLst/>
                <a:rect l="l" t="t" r="r" b="b"/>
                <a:pathLst>
                  <a:path w="3452" h="3447" extrusionOk="0">
                    <a:moveTo>
                      <a:pt x="1" y="1"/>
                    </a:moveTo>
                    <a:lnTo>
                      <a:pt x="1" y="3447"/>
                    </a:lnTo>
                    <a:lnTo>
                      <a:pt x="3451" y="3447"/>
                    </a:lnTo>
                    <a:lnTo>
                      <a:pt x="3451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2" name="Google Shape;10121;p52">
                <a:extLst>
                  <a:ext uri="{FF2B5EF4-FFF2-40B4-BE49-F238E27FC236}">
                    <a16:creationId xmlns:a16="http://schemas.microsoft.com/office/drawing/2014/main" id="{02E737F1-8FD3-2A01-649B-501A9FB03EE1}"/>
                  </a:ext>
                </a:extLst>
              </p:cNvPr>
              <p:cNvSpPr/>
              <p:nvPr/>
            </p:nvSpPr>
            <p:spPr>
              <a:xfrm>
                <a:off x="3661308" y="1934871"/>
                <a:ext cx="54840" cy="54855"/>
              </a:xfrm>
              <a:custGeom>
                <a:avLst/>
                <a:gdLst/>
                <a:ahLst/>
                <a:cxnLst/>
                <a:rect l="l" t="t" r="r" b="b"/>
                <a:pathLst>
                  <a:path w="3521" h="3522" extrusionOk="0">
                    <a:moveTo>
                      <a:pt x="1" y="1"/>
                    </a:moveTo>
                    <a:lnTo>
                      <a:pt x="1" y="3521"/>
                    </a:lnTo>
                    <a:lnTo>
                      <a:pt x="3521" y="3521"/>
                    </a:lnTo>
                    <a:lnTo>
                      <a:pt x="3521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3" name="Google Shape;10122;p52">
                <a:extLst>
                  <a:ext uri="{FF2B5EF4-FFF2-40B4-BE49-F238E27FC236}">
                    <a16:creationId xmlns:a16="http://schemas.microsoft.com/office/drawing/2014/main" id="{F6EB3939-7973-20A5-8277-C93905EDE512}"/>
                  </a:ext>
                </a:extLst>
              </p:cNvPr>
              <p:cNvSpPr/>
              <p:nvPr/>
            </p:nvSpPr>
            <p:spPr>
              <a:xfrm>
                <a:off x="3661838" y="1935416"/>
                <a:ext cx="53765" cy="53765"/>
              </a:xfrm>
              <a:custGeom>
                <a:avLst/>
                <a:gdLst/>
                <a:ahLst/>
                <a:cxnLst/>
                <a:rect l="l" t="t" r="r" b="b"/>
                <a:pathLst>
                  <a:path w="3452" h="3452" extrusionOk="0">
                    <a:moveTo>
                      <a:pt x="1" y="0"/>
                    </a:moveTo>
                    <a:lnTo>
                      <a:pt x="1" y="3452"/>
                    </a:lnTo>
                    <a:lnTo>
                      <a:pt x="3451" y="3452"/>
                    </a:lnTo>
                    <a:lnTo>
                      <a:pt x="3451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4" name="Google Shape;10123;p52">
                <a:extLst>
                  <a:ext uri="{FF2B5EF4-FFF2-40B4-BE49-F238E27FC236}">
                    <a16:creationId xmlns:a16="http://schemas.microsoft.com/office/drawing/2014/main" id="{9736F98A-8C27-A0E4-3795-038015C2A568}"/>
                  </a:ext>
                </a:extLst>
              </p:cNvPr>
              <p:cNvSpPr/>
              <p:nvPr/>
            </p:nvSpPr>
            <p:spPr>
              <a:xfrm>
                <a:off x="3661308" y="1558781"/>
                <a:ext cx="54840" cy="54840"/>
              </a:xfrm>
              <a:custGeom>
                <a:avLst/>
                <a:gdLst/>
                <a:ahLst/>
                <a:cxnLst/>
                <a:rect l="l" t="t" r="r" b="b"/>
                <a:pathLst>
                  <a:path w="3521" h="3521" extrusionOk="0">
                    <a:moveTo>
                      <a:pt x="1" y="1"/>
                    </a:moveTo>
                    <a:lnTo>
                      <a:pt x="1" y="3521"/>
                    </a:lnTo>
                    <a:lnTo>
                      <a:pt x="3521" y="3521"/>
                    </a:lnTo>
                    <a:lnTo>
                      <a:pt x="3521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5" name="Google Shape;10124;p52">
                <a:extLst>
                  <a:ext uri="{FF2B5EF4-FFF2-40B4-BE49-F238E27FC236}">
                    <a16:creationId xmlns:a16="http://schemas.microsoft.com/office/drawing/2014/main" id="{A18B0034-05AA-9E7B-3489-B34E0D21CFD1}"/>
                  </a:ext>
                </a:extLst>
              </p:cNvPr>
              <p:cNvSpPr/>
              <p:nvPr/>
            </p:nvSpPr>
            <p:spPr>
              <a:xfrm>
                <a:off x="3661838" y="1559342"/>
                <a:ext cx="53765" cy="53749"/>
              </a:xfrm>
              <a:custGeom>
                <a:avLst/>
                <a:gdLst/>
                <a:ahLst/>
                <a:cxnLst/>
                <a:rect l="l" t="t" r="r" b="b"/>
                <a:pathLst>
                  <a:path w="3452" h="3451" extrusionOk="0">
                    <a:moveTo>
                      <a:pt x="1" y="0"/>
                    </a:moveTo>
                    <a:lnTo>
                      <a:pt x="1" y="3450"/>
                    </a:lnTo>
                    <a:lnTo>
                      <a:pt x="3451" y="3450"/>
                    </a:lnTo>
                    <a:lnTo>
                      <a:pt x="3451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6" name="Google Shape;10125;p52">
                <a:extLst>
                  <a:ext uri="{FF2B5EF4-FFF2-40B4-BE49-F238E27FC236}">
                    <a16:creationId xmlns:a16="http://schemas.microsoft.com/office/drawing/2014/main" id="{6AA55E8F-9DEF-0958-BF0C-64552884E746}"/>
                  </a:ext>
                </a:extLst>
              </p:cNvPr>
              <p:cNvSpPr/>
              <p:nvPr/>
            </p:nvSpPr>
            <p:spPr>
              <a:xfrm>
                <a:off x="3608088" y="2042836"/>
                <a:ext cx="53765" cy="53749"/>
              </a:xfrm>
              <a:custGeom>
                <a:avLst/>
                <a:gdLst/>
                <a:ahLst/>
                <a:cxnLst/>
                <a:rect l="l" t="t" r="r" b="b"/>
                <a:pathLst>
                  <a:path w="3452" h="3451" extrusionOk="0">
                    <a:moveTo>
                      <a:pt x="0" y="1"/>
                    </a:moveTo>
                    <a:lnTo>
                      <a:pt x="0" y="3451"/>
                    </a:lnTo>
                    <a:lnTo>
                      <a:pt x="3452" y="3451"/>
                    </a:lnTo>
                    <a:lnTo>
                      <a:pt x="3452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7" name="Google Shape;10126;p52">
                <a:extLst>
                  <a:ext uri="{FF2B5EF4-FFF2-40B4-BE49-F238E27FC236}">
                    <a16:creationId xmlns:a16="http://schemas.microsoft.com/office/drawing/2014/main" id="{8146C8D4-6620-8B1D-C379-3EAE4936AEAA}"/>
                  </a:ext>
                </a:extLst>
              </p:cNvPr>
              <p:cNvSpPr/>
              <p:nvPr/>
            </p:nvSpPr>
            <p:spPr>
              <a:xfrm>
                <a:off x="3608088" y="1720512"/>
                <a:ext cx="53765" cy="53749"/>
              </a:xfrm>
              <a:custGeom>
                <a:avLst/>
                <a:gdLst/>
                <a:ahLst/>
                <a:cxnLst/>
                <a:rect l="l" t="t" r="r" b="b"/>
                <a:pathLst>
                  <a:path w="3452" h="3451" extrusionOk="0">
                    <a:moveTo>
                      <a:pt x="0" y="0"/>
                    </a:moveTo>
                    <a:lnTo>
                      <a:pt x="0" y="3450"/>
                    </a:lnTo>
                    <a:lnTo>
                      <a:pt x="3452" y="3450"/>
                    </a:lnTo>
                    <a:lnTo>
                      <a:pt x="3452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8" name="Google Shape;10127;p52">
                <a:extLst>
                  <a:ext uri="{FF2B5EF4-FFF2-40B4-BE49-F238E27FC236}">
                    <a16:creationId xmlns:a16="http://schemas.microsoft.com/office/drawing/2014/main" id="{3B6332E0-7E4F-7B03-2E9F-FDE9D67492EE}"/>
                  </a:ext>
                </a:extLst>
              </p:cNvPr>
              <p:cNvSpPr/>
              <p:nvPr/>
            </p:nvSpPr>
            <p:spPr>
              <a:xfrm>
                <a:off x="3607559" y="1558781"/>
                <a:ext cx="54840" cy="54840"/>
              </a:xfrm>
              <a:custGeom>
                <a:avLst/>
                <a:gdLst/>
                <a:ahLst/>
                <a:cxnLst/>
                <a:rect l="l" t="t" r="r" b="b"/>
                <a:pathLst>
                  <a:path w="3521" h="3521" extrusionOk="0">
                    <a:moveTo>
                      <a:pt x="0" y="1"/>
                    </a:moveTo>
                    <a:lnTo>
                      <a:pt x="0" y="3521"/>
                    </a:lnTo>
                    <a:lnTo>
                      <a:pt x="3520" y="3521"/>
                    </a:lnTo>
                    <a:lnTo>
                      <a:pt x="3520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9" name="Google Shape;10128;p52">
                <a:extLst>
                  <a:ext uri="{FF2B5EF4-FFF2-40B4-BE49-F238E27FC236}">
                    <a16:creationId xmlns:a16="http://schemas.microsoft.com/office/drawing/2014/main" id="{8874E30C-2E97-4F14-1E0A-3BBB4B75C594}"/>
                  </a:ext>
                </a:extLst>
              </p:cNvPr>
              <p:cNvSpPr/>
              <p:nvPr/>
            </p:nvSpPr>
            <p:spPr>
              <a:xfrm>
                <a:off x="3608088" y="1559342"/>
                <a:ext cx="53765" cy="53749"/>
              </a:xfrm>
              <a:custGeom>
                <a:avLst/>
                <a:gdLst/>
                <a:ahLst/>
                <a:cxnLst/>
                <a:rect l="l" t="t" r="r" b="b"/>
                <a:pathLst>
                  <a:path w="3452" h="3451" extrusionOk="0">
                    <a:moveTo>
                      <a:pt x="0" y="0"/>
                    </a:moveTo>
                    <a:lnTo>
                      <a:pt x="0" y="3450"/>
                    </a:lnTo>
                    <a:lnTo>
                      <a:pt x="3452" y="3450"/>
                    </a:lnTo>
                    <a:lnTo>
                      <a:pt x="3452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0" name="Google Shape;10129;p52">
                <a:extLst>
                  <a:ext uri="{FF2B5EF4-FFF2-40B4-BE49-F238E27FC236}">
                    <a16:creationId xmlns:a16="http://schemas.microsoft.com/office/drawing/2014/main" id="{FDC8B892-E795-CD1D-D770-C82A4769C34D}"/>
                  </a:ext>
                </a:extLst>
              </p:cNvPr>
              <p:cNvSpPr/>
              <p:nvPr/>
            </p:nvSpPr>
            <p:spPr>
              <a:xfrm>
                <a:off x="3553872" y="2096041"/>
                <a:ext cx="54793" cy="54840"/>
              </a:xfrm>
              <a:custGeom>
                <a:avLst/>
                <a:gdLst/>
                <a:ahLst/>
                <a:cxnLst/>
                <a:rect l="l" t="t" r="r" b="b"/>
                <a:pathLst>
                  <a:path w="3518" h="3521" extrusionOk="0">
                    <a:moveTo>
                      <a:pt x="1" y="1"/>
                    </a:moveTo>
                    <a:lnTo>
                      <a:pt x="1" y="3521"/>
                    </a:lnTo>
                    <a:lnTo>
                      <a:pt x="3517" y="3521"/>
                    </a:lnTo>
                    <a:lnTo>
                      <a:pt x="3517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1" name="Google Shape;10130;p52">
                <a:extLst>
                  <a:ext uri="{FF2B5EF4-FFF2-40B4-BE49-F238E27FC236}">
                    <a16:creationId xmlns:a16="http://schemas.microsoft.com/office/drawing/2014/main" id="{C2042A0D-4A72-DD49-261E-5316E29B152E}"/>
                  </a:ext>
                </a:extLst>
              </p:cNvPr>
              <p:cNvSpPr/>
              <p:nvPr/>
            </p:nvSpPr>
            <p:spPr>
              <a:xfrm>
                <a:off x="3554417" y="2096570"/>
                <a:ext cx="53703" cy="53780"/>
              </a:xfrm>
              <a:custGeom>
                <a:avLst/>
                <a:gdLst/>
                <a:ahLst/>
                <a:cxnLst/>
                <a:rect l="l" t="t" r="r" b="b"/>
                <a:pathLst>
                  <a:path w="3448" h="3453" extrusionOk="0">
                    <a:moveTo>
                      <a:pt x="0" y="1"/>
                    </a:moveTo>
                    <a:lnTo>
                      <a:pt x="0" y="3452"/>
                    </a:lnTo>
                    <a:lnTo>
                      <a:pt x="3448" y="3452"/>
                    </a:lnTo>
                    <a:lnTo>
                      <a:pt x="3448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2" name="Google Shape;10131;p52">
                <a:extLst>
                  <a:ext uri="{FF2B5EF4-FFF2-40B4-BE49-F238E27FC236}">
                    <a16:creationId xmlns:a16="http://schemas.microsoft.com/office/drawing/2014/main" id="{168A5AD5-9855-2E9D-F844-9EAD9C97CD4C}"/>
                  </a:ext>
                </a:extLst>
              </p:cNvPr>
              <p:cNvSpPr/>
              <p:nvPr/>
            </p:nvSpPr>
            <p:spPr>
              <a:xfrm>
                <a:off x="3554417" y="1774246"/>
                <a:ext cx="53703" cy="53749"/>
              </a:xfrm>
              <a:custGeom>
                <a:avLst/>
                <a:gdLst/>
                <a:ahLst/>
                <a:cxnLst/>
                <a:rect l="l" t="t" r="r" b="b"/>
                <a:pathLst>
                  <a:path w="3448" h="3451" extrusionOk="0">
                    <a:moveTo>
                      <a:pt x="0" y="0"/>
                    </a:moveTo>
                    <a:lnTo>
                      <a:pt x="0" y="3450"/>
                    </a:lnTo>
                    <a:lnTo>
                      <a:pt x="3448" y="3450"/>
                    </a:lnTo>
                    <a:lnTo>
                      <a:pt x="3448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3" name="Google Shape;10132;p52">
                <a:extLst>
                  <a:ext uri="{FF2B5EF4-FFF2-40B4-BE49-F238E27FC236}">
                    <a16:creationId xmlns:a16="http://schemas.microsoft.com/office/drawing/2014/main" id="{DC94EF19-E7C6-1BCC-4834-2759E25E1B82}"/>
                  </a:ext>
                </a:extLst>
              </p:cNvPr>
              <p:cNvSpPr/>
              <p:nvPr/>
            </p:nvSpPr>
            <p:spPr>
              <a:xfrm>
                <a:off x="3554417" y="1720512"/>
                <a:ext cx="53703" cy="53749"/>
              </a:xfrm>
              <a:custGeom>
                <a:avLst/>
                <a:gdLst/>
                <a:ahLst/>
                <a:cxnLst/>
                <a:rect l="l" t="t" r="r" b="b"/>
                <a:pathLst>
                  <a:path w="3448" h="3451" extrusionOk="0">
                    <a:moveTo>
                      <a:pt x="0" y="0"/>
                    </a:moveTo>
                    <a:lnTo>
                      <a:pt x="0" y="3450"/>
                    </a:lnTo>
                    <a:lnTo>
                      <a:pt x="3448" y="3450"/>
                    </a:lnTo>
                    <a:lnTo>
                      <a:pt x="3448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4" name="Google Shape;10133;p52">
                <a:extLst>
                  <a:ext uri="{FF2B5EF4-FFF2-40B4-BE49-F238E27FC236}">
                    <a16:creationId xmlns:a16="http://schemas.microsoft.com/office/drawing/2014/main" id="{0E6D232A-C1FE-A8E0-2F5A-CB921057C61B}"/>
                  </a:ext>
                </a:extLst>
              </p:cNvPr>
              <p:cNvSpPr/>
              <p:nvPr/>
            </p:nvSpPr>
            <p:spPr>
              <a:xfrm>
                <a:off x="3554417" y="1666809"/>
                <a:ext cx="53703" cy="53718"/>
              </a:xfrm>
              <a:custGeom>
                <a:avLst/>
                <a:gdLst/>
                <a:ahLst/>
                <a:cxnLst/>
                <a:rect l="l" t="t" r="r" b="b"/>
                <a:pathLst>
                  <a:path w="3448" h="3449" extrusionOk="0">
                    <a:moveTo>
                      <a:pt x="0" y="1"/>
                    </a:moveTo>
                    <a:lnTo>
                      <a:pt x="0" y="3448"/>
                    </a:lnTo>
                    <a:lnTo>
                      <a:pt x="3448" y="3448"/>
                    </a:lnTo>
                    <a:lnTo>
                      <a:pt x="3448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5" name="Google Shape;10134;p52">
                <a:extLst>
                  <a:ext uri="{FF2B5EF4-FFF2-40B4-BE49-F238E27FC236}">
                    <a16:creationId xmlns:a16="http://schemas.microsoft.com/office/drawing/2014/main" id="{6E02B479-181C-CFF4-3939-068065F7C842}"/>
                  </a:ext>
                </a:extLst>
              </p:cNvPr>
              <p:cNvSpPr/>
              <p:nvPr/>
            </p:nvSpPr>
            <p:spPr>
              <a:xfrm>
                <a:off x="3553872" y="1558781"/>
                <a:ext cx="54793" cy="54840"/>
              </a:xfrm>
              <a:custGeom>
                <a:avLst/>
                <a:gdLst/>
                <a:ahLst/>
                <a:cxnLst/>
                <a:rect l="l" t="t" r="r" b="b"/>
                <a:pathLst>
                  <a:path w="3518" h="3521" extrusionOk="0">
                    <a:moveTo>
                      <a:pt x="1" y="1"/>
                    </a:moveTo>
                    <a:lnTo>
                      <a:pt x="1" y="3521"/>
                    </a:lnTo>
                    <a:lnTo>
                      <a:pt x="3517" y="3521"/>
                    </a:lnTo>
                    <a:lnTo>
                      <a:pt x="3517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6" name="Google Shape;10135;p52">
                <a:extLst>
                  <a:ext uri="{FF2B5EF4-FFF2-40B4-BE49-F238E27FC236}">
                    <a16:creationId xmlns:a16="http://schemas.microsoft.com/office/drawing/2014/main" id="{43B6CC4A-5451-B0CF-2617-32C17EDA728A}"/>
                  </a:ext>
                </a:extLst>
              </p:cNvPr>
              <p:cNvSpPr/>
              <p:nvPr/>
            </p:nvSpPr>
            <p:spPr>
              <a:xfrm>
                <a:off x="3554417" y="1559342"/>
                <a:ext cx="53703" cy="53749"/>
              </a:xfrm>
              <a:custGeom>
                <a:avLst/>
                <a:gdLst/>
                <a:ahLst/>
                <a:cxnLst/>
                <a:rect l="l" t="t" r="r" b="b"/>
                <a:pathLst>
                  <a:path w="3448" h="3451" extrusionOk="0">
                    <a:moveTo>
                      <a:pt x="0" y="0"/>
                    </a:moveTo>
                    <a:lnTo>
                      <a:pt x="0" y="3450"/>
                    </a:lnTo>
                    <a:lnTo>
                      <a:pt x="3448" y="3450"/>
                    </a:lnTo>
                    <a:lnTo>
                      <a:pt x="3448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7" name="Google Shape;10136;p52">
                <a:extLst>
                  <a:ext uri="{FF2B5EF4-FFF2-40B4-BE49-F238E27FC236}">
                    <a16:creationId xmlns:a16="http://schemas.microsoft.com/office/drawing/2014/main" id="{D31C12B6-4F3D-BF9B-4BFA-78C76FBD0DCE}"/>
                  </a:ext>
                </a:extLst>
              </p:cNvPr>
              <p:cNvSpPr/>
              <p:nvPr/>
            </p:nvSpPr>
            <p:spPr>
              <a:xfrm>
                <a:off x="3500122" y="2096041"/>
                <a:ext cx="54840" cy="54840"/>
              </a:xfrm>
              <a:custGeom>
                <a:avLst/>
                <a:gdLst/>
                <a:ahLst/>
                <a:cxnLst/>
                <a:rect l="l" t="t" r="r" b="b"/>
                <a:pathLst>
                  <a:path w="3521" h="3521" extrusionOk="0">
                    <a:moveTo>
                      <a:pt x="0" y="1"/>
                    </a:moveTo>
                    <a:lnTo>
                      <a:pt x="0" y="3521"/>
                    </a:lnTo>
                    <a:lnTo>
                      <a:pt x="3521" y="3521"/>
                    </a:lnTo>
                    <a:lnTo>
                      <a:pt x="3521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8" name="Google Shape;10137;p52">
                <a:extLst>
                  <a:ext uri="{FF2B5EF4-FFF2-40B4-BE49-F238E27FC236}">
                    <a16:creationId xmlns:a16="http://schemas.microsoft.com/office/drawing/2014/main" id="{8BC61129-F723-A859-9728-407CAE184AB8}"/>
                  </a:ext>
                </a:extLst>
              </p:cNvPr>
              <p:cNvSpPr/>
              <p:nvPr/>
            </p:nvSpPr>
            <p:spPr>
              <a:xfrm>
                <a:off x="3500683" y="2096570"/>
                <a:ext cx="53749" cy="53780"/>
              </a:xfrm>
              <a:custGeom>
                <a:avLst/>
                <a:gdLst/>
                <a:ahLst/>
                <a:cxnLst/>
                <a:rect l="l" t="t" r="r" b="b"/>
                <a:pathLst>
                  <a:path w="3451" h="3453" extrusionOk="0">
                    <a:moveTo>
                      <a:pt x="0" y="1"/>
                    </a:moveTo>
                    <a:lnTo>
                      <a:pt x="0" y="3452"/>
                    </a:lnTo>
                    <a:lnTo>
                      <a:pt x="3450" y="3452"/>
                    </a:lnTo>
                    <a:lnTo>
                      <a:pt x="3450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9" name="Google Shape;10138;p52">
                <a:extLst>
                  <a:ext uri="{FF2B5EF4-FFF2-40B4-BE49-F238E27FC236}">
                    <a16:creationId xmlns:a16="http://schemas.microsoft.com/office/drawing/2014/main" id="{CDE555DD-8749-DA1E-B240-75908C2D6146}"/>
                  </a:ext>
                </a:extLst>
              </p:cNvPr>
              <p:cNvSpPr/>
              <p:nvPr/>
            </p:nvSpPr>
            <p:spPr>
              <a:xfrm>
                <a:off x="3500683" y="1720512"/>
                <a:ext cx="53749" cy="53749"/>
              </a:xfrm>
              <a:custGeom>
                <a:avLst/>
                <a:gdLst/>
                <a:ahLst/>
                <a:cxnLst/>
                <a:rect l="l" t="t" r="r" b="b"/>
                <a:pathLst>
                  <a:path w="3451" h="3451" extrusionOk="0">
                    <a:moveTo>
                      <a:pt x="0" y="0"/>
                    </a:moveTo>
                    <a:lnTo>
                      <a:pt x="0" y="3450"/>
                    </a:lnTo>
                    <a:lnTo>
                      <a:pt x="3450" y="3450"/>
                    </a:lnTo>
                    <a:lnTo>
                      <a:pt x="345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0" name="Google Shape;10139;p52">
                <a:extLst>
                  <a:ext uri="{FF2B5EF4-FFF2-40B4-BE49-F238E27FC236}">
                    <a16:creationId xmlns:a16="http://schemas.microsoft.com/office/drawing/2014/main" id="{F145D60A-C625-088F-087E-1936F613FBAB}"/>
                  </a:ext>
                </a:extLst>
              </p:cNvPr>
              <p:cNvSpPr/>
              <p:nvPr/>
            </p:nvSpPr>
            <p:spPr>
              <a:xfrm>
                <a:off x="3500122" y="1558781"/>
                <a:ext cx="54840" cy="54840"/>
              </a:xfrm>
              <a:custGeom>
                <a:avLst/>
                <a:gdLst/>
                <a:ahLst/>
                <a:cxnLst/>
                <a:rect l="l" t="t" r="r" b="b"/>
                <a:pathLst>
                  <a:path w="3521" h="3521" extrusionOk="0">
                    <a:moveTo>
                      <a:pt x="0" y="1"/>
                    </a:moveTo>
                    <a:lnTo>
                      <a:pt x="0" y="3521"/>
                    </a:lnTo>
                    <a:lnTo>
                      <a:pt x="3521" y="3521"/>
                    </a:lnTo>
                    <a:lnTo>
                      <a:pt x="3521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1" name="Google Shape;10140;p52">
                <a:extLst>
                  <a:ext uri="{FF2B5EF4-FFF2-40B4-BE49-F238E27FC236}">
                    <a16:creationId xmlns:a16="http://schemas.microsoft.com/office/drawing/2014/main" id="{08672C91-F202-4748-81AE-3B8335E13819}"/>
                  </a:ext>
                </a:extLst>
              </p:cNvPr>
              <p:cNvSpPr/>
              <p:nvPr/>
            </p:nvSpPr>
            <p:spPr>
              <a:xfrm>
                <a:off x="3500683" y="1559342"/>
                <a:ext cx="53749" cy="53749"/>
              </a:xfrm>
              <a:custGeom>
                <a:avLst/>
                <a:gdLst/>
                <a:ahLst/>
                <a:cxnLst/>
                <a:rect l="l" t="t" r="r" b="b"/>
                <a:pathLst>
                  <a:path w="3451" h="3451" extrusionOk="0">
                    <a:moveTo>
                      <a:pt x="0" y="0"/>
                    </a:moveTo>
                    <a:lnTo>
                      <a:pt x="0" y="3450"/>
                    </a:lnTo>
                    <a:lnTo>
                      <a:pt x="3450" y="3450"/>
                    </a:lnTo>
                    <a:lnTo>
                      <a:pt x="345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2" name="Google Shape;10141;p52">
                <a:extLst>
                  <a:ext uri="{FF2B5EF4-FFF2-40B4-BE49-F238E27FC236}">
                    <a16:creationId xmlns:a16="http://schemas.microsoft.com/office/drawing/2014/main" id="{1D2C751A-655B-4CF5-01EE-B38619136AA9}"/>
                  </a:ext>
                </a:extLst>
              </p:cNvPr>
              <p:cNvSpPr/>
              <p:nvPr/>
            </p:nvSpPr>
            <p:spPr>
              <a:xfrm>
                <a:off x="3446389" y="2096041"/>
                <a:ext cx="54840" cy="54840"/>
              </a:xfrm>
              <a:custGeom>
                <a:avLst/>
                <a:gdLst/>
                <a:ahLst/>
                <a:cxnLst/>
                <a:rect l="l" t="t" r="r" b="b"/>
                <a:pathLst>
                  <a:path w="3521" h="3521" extrusionOk="0">
                    <a:moveTo>
                      <a:pt x="0" y="1"/>
                    </a:moveTo>
                    <a:lnTo>
                      <a:pt x="0" y="3521"/>
                    </a:lnTo>
                    <a:lnTo>
                      <a:pt x="3521" y="3521"/>
                    </a:lnTo>
                    <a:lnTo>
                      <a:pt x="3521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3" name="Google Shape;10142;p52">
                <a:extLst>
                  <a:ext uri="{FF2B5EF4-FFF2-40B4-BE49-F238E27FC236}">
                    <a16:creationId xmlns:a16="http://schemas.microsoft.com/office/drawing/2014/main" id="{7B256AAF-F0C1-C8C1-C34D-7939837800F4}"/>
                  </a:ext>
                </a:extLst>
              </p:cNvPr>
              <p:cNvSpPr/>
              <p:nvPr/>
            </p:nvSpPr>
            <p:spPr>
              <a:xfrm>
                <a:off x="3446918" y="2096570"/>
                <a:ext cx="53780" cy="53780"/>
              </a:xfrm>
              <a:custGeom>
                <a:avLst/>
                <a:gdLst/>
                <a:ahLst/>
                <a:cxnLst/>
                <a:rect l="l" t="t" r="r" b="b"/>
                <a:pathLst>
                  <a:path w="3453" h="3453" extrusionOk="0">
                    <a:moveTo>
                      <a:pt x="1" y="1"/>
                    </a:moveTo>
                    <a:lnTo>
                      <a:pt x="1" y="3452"/>
                    </a:lnTo>
                    <a:lnTo>
                      <a:pt x="3452" y="3452"/>
                    </a:lnTo>
                    <a:lnTo>
                      <a:pt x="3452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4" name="Google Shape;10143;p52">
                <a:extLst>
                  <a:ext uri="{FF2B5EF4-FFF2-40B4-BE49-F238E27FC236}">
                    <a16:creationId xmlns:a16="http://schemas.microsoft.com/office/drawing/2014/main" id="{37ED97F2-E2D3-6BA8-8EEC-410B2EFC4A14}"/>
                  </a:ext>
                </a:extLst>
              </p:cNvPr>
              <p:cNvSpPr/>
              <p:nvPr/>
            </p:nvSpPr>
            <p:spPr>
              <a:xfrm>
                <a:off x="3446389" y="1719951"/>
                <a:ext cx="54840" cy="54840"/>
              </a:xfrm>
              <a:custGeom>
                <a:avLst/>
                <a:gdLst/>
                <a:ahLst/>
                <a:cxnLst/>
                <a:rect l="l" t="t" r="r" b="b"/>
                <a:pathLst>
                  <a:path w="3521" h="3521" extrusionOk="0">
                    <a:moveTo>
                      <a:pt x="0" y="0"/>
                    </a:moveTo>
                    <a:lnTo>
                      <a:pt x="0" y="3521"/>
                    </a:lnTo>
                    <a:lnTo>
                      <a:pt x="3521" y="3521"/>
                    </a:lnTo>
                    <a:lnTo>
                      <a:pt x="3521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5" name="Google Shape;10144;p52">
                <a:extLst>
                  <a:ext uri="{FF2B5EF4-FFF2-40B4-BE49-F238E27FC236}">
                    <a16:creationId xmlns:a16="http://schemas.microsoft.com/office/drawing/2014/main" id="{EC521BAB-A307-B08B-17F1-C4E143207F47}"/>
                  </a:ext>
                </a:extLst>
              </p:cNvPr>
              <p:cNvSpPr/>
              <p:nvPr/>
            </p:nvSpPr>
            <p:spPr>
              <a:xfrm>
                <a:off x="3446918" y="1720512"/>
                <a:ext cx="53780" cy="53749"/>
              </a:xfrm>
              <a:custGeom>
                <a:avLst/>
                <a:gdLst/>
                <a:ahLst/>
                <a:cxnLst/>
                <a:rect l="l" t="t" r="r" b="b"/>
                <a:pathLst>
                  <a:path w="3453" h="3451" extrusionOk="0">
                    <a:moveTo>
                      <a:pt x="1" y="0"/>
                    </a:moveTo>
                    <a:lnTo>
                      <a:pt x="1" y="3450"/>
                    </a:lnTo>
                    <a:lnTo>
                      <a:pt x="3452" y="3450"/>
                    </a:lnTo>
                    <a:lnTo>
                      <a:pt x="3452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6" name="Google Shape;10145;p52">
                <a:extLst>
                  <a:ext uri="{FF2B5EF4-FFF2-40B4-BE49-F238E27FC236}">
                    <a16:creationId xmlns:a16="http://schemas.microsoft.com/office/drawing/2014/main" id="{1E5D5596-7111-E3C9-53DD-1DC38E3FE156}"/>
                  </a:ext>
                </a:extLst>
              </p:cNvPr>
              <p:cNvSpPr/>
              <p:nvPr/>
            </p:nvSpPr>
            <p:spPr>
              <a:xfrm>
                <a:off x="3446389" y="1666280"/>
                <a:ext cx="54840" cy="54777"/>
              </a:xfrm>
              <a:custGeom>
                <a:avLst/>
                <a:gdLst/>
                <a:ahLst/>
                <a:cxnLst/>
                <a:rect l="l" t="t" r="r" b="b"/>
                <a:pathLst>
                  <a:path w="3521" h="3517" extrusionOk="0">
                    <a:moveTo>
                      <a:pt x="0" y="0"/>
                    </a:moveTo>
                    <a:lnTo>
                      <a:pt x="0" y="3517"/>
                    </a:lnTo>
                    <a:lnTo>
                      <a:pt x="3521" y="3517"/>
                    </a:lnTo>
                    <a:lnTo>
                      <a:pt x="3521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7" name="Google Shape;10146;p52">
                <a:extLst>
                  <a:ext uri="{FF2B5EF4-FFF2-40B4-BE49-F238E27FC236}">
                    <a16:creationId xmlns:a16="http://schemas.microsoft.com/office/drawing/2014/main" id="{CF3E1DB9-564C-F549-51C7-3CDCAC7F8ED8}"/>
                  </a:ext>
                </a:extLst>
              </p:cNvPr>
              <p:cNvSpPr/>
              <p:nvPr/>
            </p:nvSpPr>
            <p:spPr>
              <a:xfrm>
                <a:off x="3446918" y="1666809"/>
                <a:ext cx="53780" cy="53718"/>
              </a:xfrm>
              <a:custGeom>
                <a:avLst/>
                <a:gdLst/>
                <a:ahLst/>
                <a:cxnLst/>
                <a:rect l="l" t="t" r="r" b="b"/>
                <a:pathLst>
                  <a:path w="3453" h="3449" extrusionOk="0">
                    <a:moveTo>
                      <a:pt x="1" y="1"/>
                    </a:moveTo>
                    <a:lnTo>
                      <a:pt x="1" y="3448"/>
                    </a:lnTo>
                    <a:lnTo>
                      <a:pt x="3452" y="3448"/>
                    </a:lnTo>
                    <a:lnTo>
                      <a:pt x="3452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8" name="Google Shape;10147;p52">
                <a:extLst>
                  <a:ext uri="{FF2B5EF4-FFF2-40B4-BE49-F238E27FC236}">
                    <a16:creationId xmlns:a16="http://schemas.microsoft.com/office/drawing/2014/main" id="{ADB7B488-09F0-7F1C-6D85-BA1B8FD76DF3}"/>
                  </a:ext>
                </a:extLst>
              </p:cNvPr>
              <p:cNvSpPr/>
              <p:nvPr/>
            </p:nvSpPr>
            <p:spPr>
              <a:xfrm>
                <a:off x="3446389" y="1612515"/>
                <a:ext cx="54840" cy="54871"/>
              </a:xfrm>
              <a:custGeom>
                <a:avLst/>
                <a:gdLst/>
                <a:ahLst/>
                <a:cxnLst/>
                <a:rect l="l" t="t" r="r" b="b"/>
                <a:pathLst>
                  <a:path w="3521" h="3523" extrusionOk="0">
                    <a:moveTo>
                      <a:pt x="0" y="1"/>
                    </a:moveTo>
                    <a:lnTo>
                      <a:pt x="0" y="3522"/>
                    </a:lnTo>
                    <a:lnTo>
                      <a:pt x="3521" y="3522"/>
                    </a:lnTo>
                    <a:lnTo>
                      <a:pt x="3521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9" name="Google Shape;10148;p52">
                <a:extLst>
                  <a:ext uri="{FF2B5EF4-FFF2-40B4-BE49-F238E27FC236}">
                    <a16:creationId xmlns:a16="http://schemas.microsoft.com/office/drawing/2014/main" id="{DEB8A5FA-0CF1-75F0-2201-31C2FD17FDD5}"/>
                  </a:ext>
                </a:extLst>
              </p:cNvPr>
              <p:cNvSpPr/>
              <p:nvPr/>
            </p:nvSpPr>
            <p:spPr>
              <a:xfrm>
                <a:off x="3446918" y="1613075"/>
                <a:ext cx="53780" cy="53749"/>
              </a:xfrm>
              <a:custGeom>
                <a:avLst/>
                <a:gdLst/>
                <a:ahLst/>
                <a:cxnLst/>
                <a:rect l="l" t="t" r="r" b="b"/>
                <a:pathLst>
                  <a:path w="3453" h="3451" extrusionOk="0">
                    <a:moveTo>
                      <a:pt x="1" y="0"/>
                    </a:moveTo>
                    <a:lnTo>
                      <a:pt x="1" y="3451"/>
                    </a:lnTo>
                    <a:lnTo>
                      <a:pt x="3452" y="3451"/>
                    </a:lnTo>
                    <a:lnTo>
                      <a:pt x="3452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0" name="Google Shape;10149;p52">
                <a:extLst>
                  <a:ext uri="{FF2B5EF4-FFF2-40B4-BE49-F238E27FC236}">
                    <a16:creationId xmlns:a16="http://schemas.microsoft.com/office/drawing/2014/main" id="{173B8685-1378-07CA-3352-79AEA71878C5}"/>
                  </a:ext>
                </a:extLst>
              </p:cNvPr>
              <p:cNvSpPr/>
              <p:nvPr/>
            </p:nvSpPr>
            <p:spPr>
              <a:xfrm>
                <a:off x="3393247" y="2042836"/>
                <a:ext cx="53687" cy="53749"/>
              </a:xfrm>
              <a:custGeom>
                <a:avLst/>
                <a:gdLst/>
                <a:ahLst/>
                <a:cxnLst/>
                <a:rect l="l" t="t" r="r" b="b"/>
                <a:pathLst>
                  <a:path w="3447" h="3451" extrusionOk="0">
                    <a:moveTo>
                      <a:pt x="0" y="1"/>
                    </a:moveTo>
                    <a:lnTo>
                      <a:pt x="0" y="3451"/>
                    </a:lnTo>
                    <a:lnTo>
                      <a:pt x="3447" y="3451"/>
                    </a:lnTo>
                    <a:lnTo>
                      <a:pt x="3447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1" name="Google Shape;10150;p52">
                <a:extLst>
                  <a:ext uri="{FF2B5EF4-FFF2-40B4-BE49-F238E27FC236}">
                    <a16:creationId xmlns:a16="http://schemas.microsoft.com/office/drawing/2014/main" id="{718DA667-14C0-75DC-AC25-59F7E19DE17F}"/>
                  </a:ext>
                </a:extLst>
              </p:cNvPr>
              <p:cNvSpPr/>
              <p:nvPr/>
            </p:nvSpPr>
            <p:spPr>
              <a:xfrm>
                <a:off x="3392686" y="1881137"/>
                <a:ext cx="54808" cy="54840"/>
              </a:xfrm>
              <a:custGeom>
                <a:avLst/>
                <a:gdLst/>
                <a:ahLst/>
                <a:cxnLst/>
                <a:rect l="l" t="t" r="r" b="b"/>
                <a:pathLst>
                  <a:path w="3519" h="3521" extrusionOk="0">
                    <a:moveTo>
                      <a:pt x="1" y="1"/>
                    </a:moveTo>
                    <a:lnTo>
                      <a:pt x="1" y="3521"/>
                    </a:lnTo>
                    <a:lnTo>
                      <a:pt x="3518" y="3521"/>
                    </a:lnTo>
                    <a:lnTo>
                      <a:pt x="3518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2" name="Google Shape;10151;p52">
                <a:extLst>
                  <a:ext uri="{FF2B5EF4-FFF2-40B4-BE49-F238E27FC236}">
                    <a16:creationId xmlns:a16="http://schemas.microsoft.com/office/drawing/2014/main" id="{8ECD190E-91D4-7BFE-547B-8138E41DC136}"/>
                  </a:ext>
                </a:extLst>
              </p:cNvPr>
              <p:cNvSpPr/>
              <p:nvPr/>
            </p:nvSpPr>
            <p:spPr>
              <a:xfrm>
                <a:off x="3393247" y="1881666"/>
                <a:ext cx="53687" cy="53765"/>
              </a:xfrm>
              <a:custGeom>
                <a:avLst/>
                <a:gdLst/>
                <a:ahLst/>
                <a:cxnLst/>
                <a:rect l="l" t="t" r="r" b="b"/>
                <a:pathLst>
                  <a:path w="3447" h="3452" extrusionOk="0">
                    <a:moveTo>
                      <a:pt x="0" y="1"/>
                    </a:moveTo>
                    <a:lnTo>
                      <a:pt x="0" y="3451"/>
                    </a:lnTo>
                    <a:lnTo>
                      <a:pt x="3447" y="3451"/>
                    </a:lnTo>
                    <a:lnTo>
                      <a:pt x="3447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3" name="Google Shape;10152;p52">
                <a:extLst>
                  <a:ext uri="{FF2B5EF4-FFF2-40B4-BE49-F238E27FC236}">
                    <a16:creationId xmlns:a16="http://schemas.microsoft.com/office/drawing/2014/main" id="{68CEE836-E13C-B637-EC52-044972DA3952}"/>
                  </a:ext>
                </a:extLst>
              </p:cNvPr>
              <p:cNvSpPr/>
              <p:nvPr/>
            </p:nvSpPr>
            <p:spPr>
              <a:xfrm>
                <a:off x="3392686" y="1827450"/>
                <a:ext cx="54808" cy="54793"/>
              </a:xfrm>
              <a:custGeom>
                <a:avLst/>
                <a:gdLst/>
                <a:ahLst/>
                <a:cxnLst/>
                <a:rect l="l" t="t" r="r" b="b"/>
                <a:pathLst>
                  <a:path w="3519" h="3518" extrusionOk="0">
                    <a:moveTo>
                      <a:pt x="1" y="0"/>
                    </a:moveTo>
                    <a:lnTo>
                      <a:pt x="1" y="3518"/>
                    </a:lnTo>
                    <a:lnTo>
                      <a:pt x="3518" y="3518"/>
                    </a:lnTo>
                    <a:lnTo>
                      <a:pt x="3518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4" name="Google Shape;10153;p52">
                <a:extLst>
                  <a:ext uri="{FF2B5EF4-FFF2-40B4-BE49-F238E27FC236}">
                    <a16:creationId xmlns:a16="http://schemas.microsoft.com/office/drawing/2014/main" id="{3966CB50-5DD9-9BB4-A54D-77C5831D4FAF}"/>
                  </a:ext>
                </a:extLst>
              </p:cNvPr>
              <p:cNvSpPr/>
              <p:nvPr/>
            </p:nvSpPr>
            <p:spPr>
              <a:xfrm>
                <a:off x="3393247" y="1827979"/>
                <a:ext cx="53687" cy="53703"/>
              </a:xfrm>
              <a:custGeom>
                <a:avLst/>
                <a:gdLst/>
                <a:ahLst/>
                <a:cxnLst/>
                <a:rect l="l" t="t" r="r" b="b"/>
                <a:pathLst>
                  <a:path w="3447" h="3448" extrusionOk="0">
                    <a:moveTo>
                      <a:pt x="0" y="0"/>
                    </a:moveTo>
                    <a:lnTo>
                      <a:pt x="0" y="3448"/>
                    </a:lnTo>
                    <a:lnTo>
                      <a:pt x="3447" y="3448"/>
                    </a:lnTo>
                    <a:lnTo>
                      <a:pt x="3447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5" name="Google Shape;10154;p52">
                <a:extLst>
                  <a:ext uri="{FF2B5EF4-FFF2-40B4-BE49-F238E27FC236}">
                    <a16:creationId xmlns:a16="http://schemas.microsoft.com/office/drawing/2014/main" id="{721DA8D6-95E6-77F9-EC00-C5453A3261B8}"/>
                  </a:ext>
                </a:extLst>
              </p:cNvPr>
              <p:cNvSpPr/>
              <p:nvPr/>
            </p:nvSpPr>
            <p:spPr>
              <a:xfrm>
                <a:off x="3392686" y="1773700"/>
                <a:ext cx="54808" cy="54855"/>
              </a:xfrm>
              <a:custGeom>
                <a:avLst/>
                <a:gdLst/>
                <a:ahLst/>
                <a:cxnLst/>
                <a:rect l="l" t="t" r="r" b="b"/>
                <a:pathLst>
                  <a:path w="3519" h="3522" extrusionOk="0">
                    <a:moveTo>
                      <a:pt x="1" y="1"/>
                    </a:moveTo>
                    <a:lnTo>
                      <a:pt x="1" y="3521"/>
                    </a:lnTo>
                    <a:lnTo>
                      <a:pt x="3518" y="3521"/>
                    </a:lnTo>
                    <a:lnTo>
                      <a:pt x="3518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6" name="Google Shape;10155;p52">
                <a:extLst>
                  <a:ext uri="{FF2B5EF4-FFF2-40B4-BE49-F238E27FC236}">
                    <a16:creationId xmlns:a16="http://schemas.microsoft.com/office/drawing/2014/main" id="{4A417F8F-872D-E36D-8F76-C91AA4368A5C}"/>
                  </a:ext>
                </a:extLst>
              </p:cNvPr>
              <p:cNvSpPr/>
              <p:nvPr/>
            </p:nvSpPr>
            <p:spPr>
              <a:xfrm>
                <a:off x="3393247" y="1774246"/>
                <a:ext cx="53687" cy="53749"/>
              </a:xfrm>
              <a:custGeom>
                <a:avLst/>
                <a:gdLst/>
                <a:ahLst/>
                <a:cxnLst/>
                <a:rect l="l" t="t" r="r" b="b"/>
                <a:pathLst>
                  <a:path w="3447" h="3451" extrusionOk="0">
                    <a:moveTo>
                      <a:pt x="0" y="0"/>
                    </a:moveTo>
                    <a:lnTo>
                      <a:pt x="0" y="3450"/>
                    </a:lnTo>
                    <a:lnTo>
                      <a:pt x="3447" y="3450"/>
                    </a:lnTo>
                    <a:lnTo>
                      <a:pt x="3447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7" name="Google Shape;10156;p52">
                <a:extLst>
                  <a:ext uri="{FF2B5EF4-FFF2-40B4-BE49-F238E27FC236}">
                    <a16:creationId xmlns:a16="http://schemas.microsoft.com/office/drawing/2014/main" id="{02FF5F82-9547-1F8A-925F-26F56EB27338}"/>
                  </a:ext>
                </a:extLst>
              </p:cNvPr>
              <p:cNvSpPr/>
              <p:nvPr/>
            </p:nvSpPr>
            <p:spPr>
              <a:xfrm>
                <a:off x="3338952" y="1988604"/>
                <a:ext cx="54840" cy="54808"/>
              </a:xfrm>
              <a:custGeom>
                <a:avLst/>
                <a:gdLst/>
                <a:ahLst/>
                <a:cxnLst/>
                <a:rect l="l" t="t" r="r" b="b"/>
                <a:pathLst>
                  <a:path w="3521" h="3519" extrusionOk="0">
                    <a:moveTo>
                      <a:pt x="1" y="1"/>
                    </a:moveTo>
                    <a:lnTo>
                      <a:pt x="1" y="3519"/>
                    </a:lnTo>
                    <a:lnTo>
                      <a:pt x="3521" y="3519"/>
                    </a:lnTo>
                    <a:lnTo>
                      <a:pt x="3521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8" name="Google Shape;10157;p52">
                <a:extLst>
                  <a:ext uri="{FF2B5EF4-FFF2-40B4-BE49-F238E27FC236}">
                    <a16:creationId xmlns:a16="http://schemas.microsoft.com/office/drawing/2014/main" id="{7EAC0FA5-0A6F-CDC4-2AAA-E042161D6C74}"/>
                  </a:ext>
                </a:extLst>
              </p:cNvPr>
              <p:cNvSpPr/>
              <p:nvPr/>
            </p:nvSpPr>
            <p:spPr>
              <a:xfrm>
                <a:off x="3339513" y="1989165"/>
                <a:ext cx="53749" cy="53687"/>
              </a:xfrm>
              <a:custGeom>
                <a:avLst/>
                <a:gdLst/>
                <a:ahLst/>
                <a:cxnLst/>
                <a:rect l="l" t="t" r="r" b="b"/>
                <a:pathLst>
                  <a:path w="3451" h="3447" extrusionOk="0">
                    <a:moveTo>
                      <a:pt x="0" y="1"/>
                    </a:moveTo>
                    <a:lnTo>
                      <a:pt x="0" y="3447"/>
                    </a:lnTo>
                    <a:lnTo>
                      <a:pt x="3450" y="3447"/>
                    </a:lnTo>
                    <a:lnTo>
                      <a:pt x="3450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9" name="Google Shape;10158;p52">
                <a:extLst>
                  <a:ext uri="{FF2B5EF4-FFF2-40B4-BE49-F238E27FC236}">
                    <a16:creationId xmlns:a16="http://schemas.microsoft.com/office/drawing/2014/main" id="{7BB4D244-9D0E-119B-C125-FF77EDE362D0}"/>
                  </a:ext>
                </a:extLst>
              </p:cNvPr>
              <p:cNvSpPr/>
              <p:nvPr/>
            </p:nvSpPr>
            <p:spPr>
              <a:xfrm>
                <a:off x="3338952" y="1934871"/>
                <a:ext cx="54840" cy="54855"/>
              </a:xfrm>
              <a:custGeom>
                <a:avLst/>
                <a:gdLst/>
                <a:ahLst/>
                <a:cxnLst/>
                <a:rect l="l" t="t" r="r" b="b"/>
                <a:pathLst>
                  <a:path w="3521" h="3522" extrusionOk="0">
                    <a:moveTo>
                      <a:pt x="1" y="1"/>
                    </a:moveTo>
                    <a:lnTo>
                      <a:pt x="1" y="3521"/>
                    </a:lnTo>
                    <a:lnTo>
                      <a:pt x="3521" y="3521"/>
                    </a:lnTo>
                    <a:lnTo>
                      <a:pt x="3521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0" name="Google Shape;10159;p52">
                <a:extLst>
                  <a:ext uri="{FF2B5EF4-FFF2-40B4-BE49-F238E27FC236}">
                    <a16:creationId xmlns:a16="http://schemas.microsoft.com/office/drawing/2014/main" id="{36F6E19E-69D0-E428-C5B9-E2536B6523C8}"/>
                  </a:ext>
                </a:extLst>
              </p:cNvPr>
              <p:cNvSpPr/>
              <p:nvPr/>
            </p:nvSpPr>
            <p:spPr>
              <a:xfrm>
                <a:off x="3339513" y="1935416"/>
                <a:ext cx="53749" cy="53765"/>
              </a:xfrm>
              <a:custGeom>
                <a:avLst/>
                <a:gdLst/>
                <a:ahLst/>
                <a:cxnLst/>
                <a:rect l="l" t="t" r="r" b="b"/>
                <a:pathLst>
                  <a:path w="3451" h="3452" extrusionOk="0">
                    <a:moveTo>
                      <a:pt x="0" y="0"/>
                    </a:moveTo>
                    <a:lnTo>
                      <a:pt x="0" y="3452"/>
                    </a:lnTo>
                    <a:lnTo>
                      <a:pt x="3450" y="3452"/>
                    </a:lnTo>
                    <a:lnTo>
                      <a:pt x="345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992" name="Google Shape;8531;p52">
            <a:extLst>
              <a:ext uri="{FF2B5EF4-FFF2-40B4-BE49-F238E27FC236}">
                <a16:creationId xmlns:a16="http://schemas.microsoft.com/office/drawing/2014/main" id="{26FFBDCA-3008-F6CA-5EFA-F0CC4444047C}"/>
              </a:ext>
            </a:extLst>
          </p:cNvPr>
          <p:cNvGrpSpPr/>
          <p:nvPr/>
        </p:nvGrpSpPr>
        <p:grpSpPr>
          <a:xfrm>
            <a:off x="6337262" y="3478618"/>
            <a:ext cx="699536" cy="860643"/>
            <a:chOff x="2856407" y="3716606"/>
            <a:chExt cx="699536" cy="860643"/>
          </a:xfrm>
        </p:grpSpPr>
        <p:sp>
          <p:nvSpPr>
            <p:cNvPr id="5993" name="Google Shape;8532;p52">
              <a:extLst>
                <a:ext uri="{FF2B5EF4-FFF2-40B4-BE49-F238E27FC236}">
                  <a16:creationId xmlns:a16="http://schemas.microsoft.com/office/drawing/2014/main" id="{AFDCEC9A-7B8D-66F9-AEF3-973D13AA3885}"/>
                </a:ext>
              </a:extLst>
            </p:cNvPr>
            <p:cNvSpPr/>
            <p:nvPr/>
          </p:nvSpPr>
          <p:spPr>
            <a:xfrm>
              <a:off x="3501087" y="4361239"/>
              <a:ext cx="54855" cy="54840"/>
            </a:xfrm>
            <a:custGeom>
              <a:avLst/>
              <a:gdLst/>
              <a:ahLst/>
              <a:cxnLst/>
              <a:rect l="l" t="t" r="r" b="b"/>
              <a:pathLst>
                <a:path w="3522" h="3521" extrusionOk="0">
                  <a:moveTo>
                    <a:pt x="1" y="0"/>
                  </a:moveTo>
                  <a:lnTo>
                    <a:pt x="1" y="3520"/>
                  </a:lnTo>
                  <a:lnTo>
                    <a:pt x="3521" y="3520"/>
                  </a:lnTo>
                  <a:lnTo>
                    <a:pt x="35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4" name="Google Shape;8533;p52">
              <a:extLst>
                <a:ext uri="{FF2B5EF4-FFF2-40B4-BE49-F238E27FC236}">
                  <a16:creationId xmlns:a16="http://schemas.microsoft.com/office/drawing/2014/main" id="{47E3B296-E020-D5FF-E2C5-93C0C58798F8}"/>
                </a:ext>
              </a:extLst>
            </p:cNvPr>
            <p:cNvSpPr/>
            <p:nvPr/>
          </p:nvSpPr>
          <p:spPr>
            <a:xfrm>
              <a:off x="3501087" y="4307552"/>
              <a:ext cx="54855" cy="54793"/>
            </a:xfrm>
            <a:custGeom>
              <a:avLst/>
              <a:gdLst/>
              <a:ahLst/>
              <a:cxnLst/>
              <a:rect l="l" t="t" r="r" b="b"/>
              <a:pathLst>
                <a:path w="3522" h="3518" extrusionOk="0">
                  <a:moveTo>
                    <a:pt x="1" y="1"/>
                  </a:moveTo>
                  <a:lnTo>
                    <a:pt x="1" y="3517"/>
                  </a:lnTo>
                  <a:lnTo>
                    <a:pt x="3521" y="3517"/>
                  </a:lnTo>
                  <a:lnTo>
                    <a:pt x="352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5" name="Google Shape;8534;p52">
              <a:extLst>
                <a:ext uri="{FF2B5EF4-FFF2-40B4-BE49-F238E27FC236}">
                  <a16:creationId xmlns:a16="http://schemas.microsoft.com/office/drawing/2014/main" id="{BACCDB44-9D7B-D53E-7A1E-22C4C2CF77B6}"/>
                </a:ext>
              </a:extLst>
            </p:cNvPr>
            <p:cNvSpPr/>
            <p:nvPr/>
          </p:nvSpPr>
          <p:spPr>
            <a:xfrm>
              <a:off x="3501087" y="4253803"/>
              <a:ext cx="54855" cy="54840"/>
            </a:xfrm>
            <a:custGeom>
              <a:avLst/>
              <a:gdLst/>
              <a:ahLst/>
              <a:cxnLst/>
              <a:rect l="l" t="t" r="r" b="b"/>
              <a:pathLst>
                <a:path w="3522" h="3521" extrusionOk="0">
                  <a:moveTo>
                    <a:pt x="1" y="0"/>
                  </a:moveTo>
                  <a:lnTo>
                    <a:pt x="1" y="3521"/>
                  </a:lnTo>
                  <a:lnTo>
                    <a:pt x="3521" y="3521"/>
                  </a:lnTo>
                  <a:lnTo>
                    <a:pt x="35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6" name="Google Shape;8535;p52">
              <a:extLst>
                <a:ext uri="{FF2B5EF4-FFF2-40B4-BE49-F238E27FC236}">
                  <a16:creationId xmlns:a16="http://schemas.microsoft.com/office/drawing/2014/main" id="{908BEF77-6D3F-44BC-B838-C157C5C9858A}"/>
                </a:ext>
              </a:extLst>
            </p:cNvPr>
            <p:cNvSpPr/>
            <p:nvPr/>
          </p:nvSpPr>
          <p:spPr>
            <a:xfrm>
              <a:off x="3447338" y="4468722"/>
              <a:ext cx="54840" cy="54793"/>
            </a:xfrm>
            <a:custGeom>
              <a:avLst/>
              <a:gdLst/>
              <a:ahLst/>
              <a:cxnLst/>
              <a:rect l="l" t="t" r="r" b="b"/>
              <a:pathLst>
                <a:path w="3521" h="3518" extrusionOk="0">
                  <a:moveTo>
                    <a:pt x="0" y="1"/>
                  </a:moveTo>
                  <a:lnTo>
                    <a:pt x="0" y="3517"/>
                  </a:lnTo>
                  <a:lnTo>
                    <a:pt x="3521" y="3517"/>
                  </a:lnTo>
                  <a:lnTo>
                    <a:pt x="352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7" name="Google Shape;8536;p52">
              <a:extLst>
                <a:ext uri="{FF2B5EF4-FFF2-40B4-BE49-F238E27FC236}">
                  <a16:creationId xmlns:a16="http://schemas.microsoft.com/office/drawing/2014/main" id="{5D06DE75-A999-3E05-ABE9-28A91438763A}"/>
                </a:ext>
              </a:extLst>
            </p:cNvPr>
            <p:cNvSpPr/>
            <p:nvPr/>
          </p:nvSpPr>
          <p:spPr>
            <a:xfrm>
              <a:off x="3447338" y="4361239"/>
              <a:ext cx="54840" cy="54840"/>
            </a:xfrm>
            <a:custGeom>
              <a:avLst/>
              <a:gdLst/>
              <a:ahLst/>
              <a:cxnLst/>
              <a:rect l="l" t="t" r="r" b="b"/>
              <a:pathLst>
                <a:path w="3521" h="3521" extrusionOk="0">
                  <a:moveTo>
                    <a:pt x="0" y="0"/>
                  </a:moveTo>
                  <a:lnTo>
                    <a:pt x="0" y="3520"/>
                  </a:lnTo>
                  <a:lnTo>
                    <a:pt x="3521" y="3520"/>
                  </a:lnTo>
                  <a:lnTo>
                    <a:pt x="35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8" name="Google Shape;8537;p52">
              <a:extLst>
                <a:ext uri="{FF2B5EF4-FFF2-40B4-BE49-F238E27FC236}">
                  <a16:creationId xmlns:a16="http://schemas.microsoft.com/office/drawing/2014/main" id="{F88EA2E9-2FB3-78A7-E074-29455B23DF16}"/>
                </a:ext>
              </a:extLst>
            </p:cNvPr>
            <p:cNvSpPr/>
            <p:nvPr/>
          </p:nvSpPr>
          <p:spPr>
            <a:xfrm>
              <a:off x="3447883" y="4361769"/>
              <a:ext cx="53765" cy="53749"/>
            </a:xfrm>
            <a:custGeom>
              <a:avLst/>
              <a:gdLst/>
              <a:ahLst/>
              <a:cxnLst/>
              <a:rect l="l" t="t" r="r" b="b"/>
              <a:pathLst>
                <a:path w="3452" h="3451" extrusionOk="0">
                  <a:moveTo>
                    <a:pt x="1" y="1"/>
                  </a:moveTo>
                  <a:lnTo>
                    <a:pt x="1" y="3451"/>
                  </a:lnTo>
                  <a:lnTo>
                    <a:pt x="3451" y="3451"/>
                  </a:lnTo>
                  <a:lnTo>
                    <a:pt x="345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9" name="Google Shape;8538;p52">
              <a:extLst>
                <a:ext uri="{FF2B5EF4-FFF2-40B4-BE49-F238E27FC236}">
                  <a16:creationId xmlns:a16="http://schemas.microsoft.com/office/drawing/2014/main" id="{2A584981-515E-1199-2C5D-7F05A4285715}"/>
                </a:ext>
              </a:extLst>
            </p:cNvPr>
            <p:cNvSpPr/>
            <p:nvPr/>
          </p:nvSpPr>
          <p:spPr>
            <a:xfrm>
              <a:off x="3447338" y="4307552"/>
              <a:ext cx="54840" cy="54793"/>
            </a:xfrm>
            <a:custGeom>
              <a:avLst/>
              <a:gdLst/>
              <a:ahLst/>
              <a:cxnLst/>
              <a:rect l="l" t="t" r="r" b="b"/>
              <a:pathLst>
                <a:path w="3521" h="3518" extrusionOk="0">
                  <a:moveTo>
                    <a:pt x="0" y="1"/>
                  </a:moveTo>
                  <a:lnTo>
                    <a:pt x="0" y="3517"/>
                  </a:lnTo>
                  <a:lnTo>
                    <a:pt x="3521" y="3517"/>
                  </a:lnTo>
                  <a:lnTo>
                    <a:pt x="352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0" name="Google Shape;8539;p52">
              <a:extLst>
                <a:ext uri="{FF2B5EF4-FFF2-40B4-BE49-F238E27FC236}">
                  <a16:creationId xmlns:a16="http://schemas.microsoft.com/office/drawing/2014/main" id="{AAF1BC5D-F646-7625-AA13-58A189115DF7}"/>
                </a:ext>
              </a:extLst>
            </p:cNvPr>
            <p:cNvSpPr/>
            <p:nvPr/>
          </p:nvSpPr>
          <p:spPr>
            <a:xfrm>
              <a:off x="3447883" y="4308097"/>
              <a:ext cx="53765" cy="53687"/>
            </a:xfrm>
            <a:custGeom>
              <a:avLst/>
              <a:gdLst/>
              <a:ahLst/>
              <a:cxnLst/>
              <a:rect l="l" t="t" r="r" b="b"/>
              <a:pathLst>
                <a:path w="3452" h="3447" extrusionOk="0">
                  <a:moveTo>
                    <a:pt x="1" y="0"/>
                  </a:moveTo>
                  <a:lnTo>
                    <a:pt x="1" y="3447"/>
                  </a:lnTo>
                  <a:lnTo>
                    <a:pt x="3451" y="3447"/>
                  </a:lnTo>
                  <a:lnTo>
                    <a:pt x="34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1" name="Google Shape;8540;p52">
              <a:extLst>
                <a:ext uri="{FF2B5EF4-FFF2-40B4-BE49-F238E27FC236}">
                  <a16:creationId xmlns:a16="http://schemas.microsoft.com/office/drawing/2014/main" id="{EA7C9C7E-914B-0CBF-FAF6-D8EECFB108AB}"/>
                </a:ext>
              </a:extLst>
            </p:cNvPr>
            <p:cNvSpPr/>
            <p:nvPr/>
          </p:nvSpPr>
          <p:spPr>
            <a:xfrm>
              <a:off x="3447338" y="4253803"/>
              <a:ext cx="54840" cy="54840"/>
            </a:xfrm>
            <a:custGeom>
              <a:avLst/>
              <a:gdLst/>
              <a:ahLst/>
              <a:cxnLst/>
              <a:rect l="l" t="t" r="r" b="b"/>
              <a:pathLst>
                <a:path w="3521" h="3521" extrusionOk="0">
                  <a:moveTo>
                    <a:pt x="0" y="0"/>
                  </a:moveTo>
                  <a:lnTo>
                    <a:pt x="0" y="3521"/>
                  </a:lnTo>
                  <a:lnTo>
                    <a:pt x="3521" y="3521"/>
                  </a:lnTo>
                  <a:lnTo>
                    <a:pt x="35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2" name="Google Shape;8541;p52">
              <a:extLst>
                <a:ext uri="{FF2B5EF4-FFF2-40B4-BE49-F238E27FC236}">
                  <a16:creationId xmlns:a16="http://schemas.microsoft.com/office/drawing/2014/main" id="{29328849-09A5-46A8-C6F2-43ABD270BCAF}"/>
                </a:ext>
              </a:extLst>
            </p:cNvPr>
            <p:cNvSpPr/>
            <p:nvPr/>
          </p:nvSpPr>
          <p:spPr>
            <a:xfrm>
              <a:off x="3447883" y="4254332"/>
              <a:ext cx="53765" cy="53780"/>
            </a:xfrm>
            <a:custGeom>
              <a:avLst/>
              <a:gdLst/>
              <a:ahLst/>
              <a:cxnLst/>
              <a:rect l="l" t="t" r="r" b="b"/>
              <a:pathLst>
                <a:path w="3452" h="3453" extrusionOk="0">
                  <a:moveTo>
                    <a:pt x="1" y="1"/>
                  </a:moveTo>
                  <a:lnTo>
                    <a:pt x="1" y="3452"/>
                  </a:lnTo>
                  <a:lnTo>
                    <a:pt x="3451" y="3452"/>
                  </a:lnTo>
                  <a:lnTo>
                    <a:pt x="345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3" name="Google Shape;8542;p52">
              <a:extLst>
                <a:ext uri="{FF2B5EF4-FFF2-40B4-BE49-F238E27FC236}">
                  <a16:creationId xmlns:a16="http://schemas.microsoft.com/office/drawing/2014/main" id="{50206111-E09C-E582-A16D-986F85CE6658}"/>
                </a:ext>
              </a:extLst>
            </p:cNvPr>
            <p:cNvSpPr/>
            <p:nvPr/>
          </p:nvSpPr>
          <p:spPr>
            <a:xfrm>
              <a:off x="3393666" y="4468722"/>
              <a:ext cx="54777" cy="54793"/>
            </a:xfrm>
            <a:custGeom>
              <a:avLst/>
              <a:gdLst/>
              <a:ahLst/>
              <a:cxnLst/>
              <a:rect l="l" t="t" r="r" b="b"/>
              <a:pathLst>
                <a:path w="3517" h="3518" extrusionOk="0">
                  <a:moveTo>
                    <a:pt x="0" y="1"/>
                  </a:moveTo>
                  <a:lnTo>
                    <a:pt x="0" y="3517"/>
                  </a:lnTo>
                  <a:lnTo>
                    <a:pt x="3516" y="3517"/>
                  </a:lnTo>
                  <a:lnTo>
                    <a:pt x="35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4" name="Google Shape;8543;p52">
              <a:extLst>
                <a:ext uri="{FF2B5EF4-FFF2-40B4-BE49-F238E27FC236}">
                  <a16:creationId xmlns:a16="http://schemas.microsoft.com/office/drawing/2014/main" id="{E2DBA289-3B15-DB04-BBAA-1895398207C8}"/>
                </a:ext>
              </a:extLst>
            </p:cNvPr>
            <p:cNvSpPr/>
            <p:nvPr/>
          </p:nvSpPr>
          <p:spPr>
            <a:xfrm>
              <a:off x="3394196" y="4469267"/>
              <a:ext cx="53703" cy="53687"/>
            </a:xfrm>
            <a:custGeom>
              <a:avLst/>
              <a:gdLst/>
              <a:ahLst/>
              <a:cxnLst/>
              <a:rect l="l" t="t" r="r" b="b"/>
              <a:pathLst>
                <a:path w="3448" h="3447" extrusionOk="0">
                  <a:moveTo>
                    <a:pt x="0" y="0"/>
                  </a:moveTo>
                  <a:lnTo>
                    <a:pt x="0" y="3446"/>
                  </a:lnTo>
                  <a:lnTo>
                    <a:pt x="3448" y="3446"/>
                  </a:lnTo>
                  <a:lnTo>
                    <a:pt x="34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5" name="Google Shape;8544;p52">
              <a:extLst>
                <a:ext uri="{FF2B5EF4-FFF2-40B4-BE49-F238E27FC236}">
                  <a16:creationId xmlns:a16="http://schemas.microsoft.com/office/drawing/2014/main" id="{918C8620-F20F-A12C-4306-88436EF14993}"/>
                </a:ext>
              </a:extLst>
            </p:cNvPr>
            <p:cNvSpPr/>
            <p:nvPr/>
          </p:nvSpPr>
          <p:spPr>
            <a:xfrm>
              <a:off x="3393666" y="4361239"/>
              <a:ext cx="54777" cy="54840"/>
            </a:xfrm>
            <a:custGeom>
              <a:avLst/>
              <a:gdLst/>
              <a:ahLst/>
              <a:cxnLst/>
              <a:rect l="l" t="t" r="r" b="b"/>
              <a:pathLst>
                <a:path w="3517" h="3521" extrusionOk="0">
                  <a:moveTo>
                    <a:pt x="0" y="0"/>
                  </a:moveTo>
                  <a:lnTo>
                    <a:pt x="0" y="3520"/>
                  </a:lnTo>
                  <a:lnTo>
                    <a:pt x="3516" y="3520"/>
                  </a:lnTo>
                  <a:lnTo>
                    <a:pt x="351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6" name="Google Shape;8545;p52">
              <a:extLst>
                <a:ext uri="{FF2B5EF4-FFF2-40B4-BE49-F238E27FC236}">
                  <a16:creationId xmlns:a16="http://schemas.microsoft.com/office/drawing/2014/main" id="{7AFEC849-9341-DEAF-2FF1-2C56B018E840}"/>
                </a:ext>
              </a:extLst>
            </p:cNvPr>
            <p:cNvSpPr/>
            <p:nvPr/>
          </p:nvSpPr>
          <p:spPr>
            <a:xfrm>
              <a:off x="3394196" y="4361769"/>
              <a:ext cx="53703" cy="53749"/>
            </a:xfrm>
            <a:custGeom>
              <a:avLst/>
              <a:gdLst/>
              <a:ahLst/>
              <a:cxnLst/>
              <a:rect l="l" t="t" r="r" b="b"/>
              <a:pathLst>
                <a:path w="3448" h="3451" extrusionOk="0">
                  <a:moveTo>
                    <a:pt x="0" y="1"/>
                  </a:moveTo>
                  <a:lnTo>
                    <a:pt x="0" y="3451"/>
                  </a:lnTo>
                  <a:lnTo>
                    <a:pt x="3448" y="3451"/>
                  </a:lnTo>
                  <a:lnTo>
                    <a:pt x="344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7" name="Google Shape;8546;p52">
              <a:extLst>
                <a:ext uri="{FF2B5EF4-FFF2-40B4-BE49-F238E27FC236}">
                  <a16:creationId xmlns:a16="http://schemas.microsoft.com/office/drawing/2014/main" id="{1AFB7684-7E5F-9D11-C8B9-E47C0A01D161}"/>
                </a:ext>
              </a:extLst>
            </p:cNvPr>
            <p:cNvSpPr/>
            <p:nvPr/>
          </p:nvSpPr>
          <p:spPr>
            <a:xfrm>
              <a:off x="3393666" y="4307552"/>
              <a:ext cx="54777" cy="54793"/>
            </a:xfrm>
            <a:custGeom>
              <a:avLst/>
              <a:gdLst/>
              <a:ahLst/>
              <a:cxnLst/>
              <a:rect l="l" t="t" r="r" b="b"/>
              <a:pathLst>
                <a:path w="3517" h="3518" extrusionOk="0">
                  <a:moveTo>
                    <a:pt x="0" y="1"/>
                  </a:moveTo>
                  <a:lnTo>
                    <a:pt x="0" y="3517"/>
                  </a:lnTo>
                  <a:lnTo>
                    <a:pt x="3516" y="3517"/>
                  </a:lnTo>
                  <a:lnTo>
                    <a:pt x="351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8" name="Google Shape;8547;p52">
              <a:extLst>
                <a:ext uri="{FF2B5EF4-FFF2-40B4-BE49-F238E27FC236}">
                  <a16:creationId xmlns:a16="http://schemas.microsoft.com/office/drawing/2014/main" id="{57878D2D-C3E6-38CE-C909-7E87ADC01861}"/>
                </a:ext>
              </a:extLst>
            </p:cNvPr>
            <p:cNvSpPr/>
            <p:nvPr/>
          </p:nvSpPr>
          <p:spPr>
            <a:xfrm>
              <a:off x="3394196" y="4308097"/>
              <a:ext cx="53703" cy="53687"/>
            </a:xfrm>
            <a:custGeom>
              <a:avLst/>
              <a:gdLst/>
              <a:ahLst/>
              <a:cxnLst/>
              <a:rect l="l" t="t" r="r" b="b"/>
              <a:pathLst>
                <a:path w="3448" h="3447" extrusionOk="0">
                  <a:moveTo>
                    <a:pt x="0" y="0"/>
                  </a:moveTo>
                  <a:lnTo>
                    <a:pt x="0" y="3447"/>
                  </a:lnTo>
                  <a:lnTo>
                    <a:pt x="3448" y="3447"/>
                  </a:lnTo>
                  <a:lnTo>
                    <a:pt x="344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9" name="Google Shape;8548;p52">
              <a:extLst>
                <a:ext uri="{FF2B5EF4-FFF2-40B4-BE49-F238E27FC236}">
                  <a16:creationId xmlns:a16="http://schemas.microsoft.com/office/drawing/2014/main" id="{4498C905-C997-D1E6-1FAE-EF730ED92D71}"/>
                </a:ext>
              </a:extLst>
            </p:cNvPr>
            <p:cNvSpPr/>
            <p:nvPr/>
          </p:nvSpPr>
          <p:spPr>
            <a:xfrm>
              <a:off x="3393666" y="4253803"/>
              <a:ext cx="54777" cy="54840"/>
            </a:xfrm>
            <a:custGeom>
              <a:avLst/>
              <a:gdLst/>
              <a:ahLst/>
              <a:cxnLst/>
              <a:rect l="l" t="t" r="r" b="b"/>
              <a:pathLst>
                <a:path w="3517" h="3521" extrusionOk="0">
                  <a:moveTo>
                    <a:pt x="0" y="0"/>
                  </a:moveTo>
                  <a:lnTo>
                    <a:pt x="0" y="3521"/>
                  </a:lnTo>
                  <a:lnTo>
                    <a:pt x="3516" y="3521"/>
                  </a:lnTo>
                  <a:lnTo>
                    <a:pt x="351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0" name="Google Shape;8549;p52">
              <a:extLst>
                <a:ext uri="{FF2B5EF4-FFF2-40B4-BE49-F238E27FC236}">
                  <a16:creationId xmlns:a16="http://schemas.microsoft.com/office/drawing/2014/main" id="{D805A5CB-E65E-D034-53C0-446630FB7737}"/>
                </a:ext>
              </a:extLst>
            </p:cNvPr>
            <p:cNvSpPr/>
            <p:nvPr/>
          </p:nvSpPr>
          <p:spPr>
            <a:xfrm>
              <a:off x="3394196" y="4254332"/>
              <a:ext cx="53703" cy="53780"/>
            </a:xfrm>
            <a:custGeom>
              <a:avLst/>
              <a:gdLst/>
              <a:ahLst/>
              <a:cxnLst/>
              <a:rect l="l" t="t" r="r" b="b"/>
              <a:pathLst>
                <a:path w="3448" h="3453" extrusionOk="0">
                  <a:moveTo>
                    <a:pt x="0" y="1"/>
                  </a:moveTo>
                  <a:lnTo>
                    <a:pt x="0" y="3452"/>
                  </a:lnTo>
                  <a:lnTo>
                    <a:pt x="3448" y="3452"/>
                  </a:lnTo>
                  <a:lnTo>
                    <a:pt x="344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1" name="Google Shape;8550;p52">
              <a:extLst>
                <a:ext uri="{FF2B5EF4-FFF2-40B4-BE49-F238E27FC236}">
                  <a16:creationId xmlns:a16="http://schemas.microsoft.com/office/drawing/2014/main" id="{A4D564AA-B617-516C-478E-B684DA96A74C}"/>
                </a:ext>
              </a:extLst>
            </p:cNvPr>
            <p:cNvSpPr/>
            <p:nvPr/>
          </p:nvSpPr>
          <p:spPr>
            <a:xfrm>
              <a:off x="3393666" y="4146398"/>
              <a:ext cx="54777" cy="54762"/>
            </a:xfrm>
            <a:custGeom>
              <a:avLst/>
              <a:gdLst/>
              <a:ahLst/>
              <a:cxnLst/>
              <a:rect l="l" t="t" r="r" b="b"/>
              <a:pathLst>
                <a:path w="3517" h="3516" extrusionOk="0">
                  <a:moveTo>
                    <a:pt x="0" y="0"/>
                  </a:moveTo>
                  <a:lnTo>
                    <a:pt x="0" y="3515"/>
                  </a:lnTo>
                  <a:lnTo>
                    <a:pt x="3516" y="3515"/>
                  </a:lnTo>
                  <a:lnTo>
                    <a:pt x="3516" y="0"/>
                  </a:lnTo>
                  <a:close/>
                </a:path>
              </a:pathLst>
            </a:custGeom>
            <a:solidFill>
              <a:srgbClr val="552E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2" name="Google Shape;8551;p52">
              <a:extLst>
                <a:ext uri="{FF2B5EF4-FFF2-40B4-BE49-F238E27FC236}">
                  <a16:creationId xmlns:a16="http://schemas.microsoft.com/office/drawing/2014/main" id="{F1910704-AA68-E349-20DF-840CF7C40FCD}"/>
                </a:ext>
              </a:extLst>
            </p:cNvPr>
            <p:cNvSpPr/>
            <p:nvPr/>
          </p:nvSpPr>
          <p:spPr>
            <a:xfrm>
              <a:off x="3394196" y="4146927"/>
              <a:ext cx="53703" cy="53687"/>
            </a:xfrm>
            <a:custGeom>
              <a:avLst/>
              <a:gdLst/>
              <a:ahLst/>
              <a:cxnLst/>
              <a:rect l="l" t="t" r="r" b="b"/>
              <a:pathLst>
                <a:path w="3448" h="3447" extrusionOk="0">
                  <a:moveTo>
                    <a:pt x="0" y="0"/>
                  </a:moveTo>
                  <a:lnTo>
                    <a:pt x="0" y="3447"/>
                  </a:lnTo>
                  <a:lnTo>
                    <a:pt x="3448" y="3447"/>
                  </a:lnTo>
                  <a:lnTo>
                    <a:pt x="344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3" name="Google Shape;8552;p52">
              <a:extLst>
                <a:ext uri="{FF2B5EF4-FFF2-40B4-BE49-F238E27FC236}">
                  <a16:creationId xmlns:a16="http://schemas.microsoft.com/office/drawing/2014/main" id="{DF47DEF7-D72D-274D-683A-6A57D333F730}"/>
                </a:ext>
              </a:extLst>
            </p:cNvPr>
            <p:cNvSpPr/>
            <p:nvPr/>
          </p:nvSpPr>
          <p:spPr>
            <a:xfrm>
              <a:off x="3339917" y="4468722"/>
              <a:ext cx="54855" cy="54793"/>
            </a:xfrm>
            <a:custGeom>
              <a:avLst/>
              <a:gdLst/>
              <a:ahLst/>
              <a:cxnLst/>
              <a:rect l="l" t="t" r="r" b="b"/>
              <a:pathLst>
                <a:path w="3522" h="3518" extrusionOk="0">
                  <a:moveTo>
                    <a:pt x="1" y="1"/>
                  </a:moveTo>
                  <a:lnTo>
                    <a:pt x="1" y="3517"/>
                  </a:lnTo>
                  <a:lnTo>
                    <a:pt x="3521" y="3517"/>
                  </a:lnTo>
                  <a:lnTo>
                    <a:pt x="352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4" name="Google Shape;8553;p52">
              <a:extLst>
                <a:ext uri="{FF2B5EF4-FFF2-40B4-BE49-F238E27FC236}">
                  <a16:creationId xmlns:a16="http://schemas.microsoft.com/office/drawing/2014/main" id="{18B8CFF6-1598-EFC7-3D2B-89550FA82B7F}"/>
                </a:ext>
              </a:extLst>
            </p:cNvPr>
            <p:cNvSpPr/>
            <p:nvPr/>
          </p:nvSpPr>
          <p:spPr>
            <a:xfrm>
              <a:off x="3340462" y="4469267"/>
              <a:ext cx="53749" cy="53687"/>
            </a:xfrm>
            <a:custGeom>
              <a:avLst/>
              <a:gdLst/>
              <a:ahLst/>
              <a:cxnLst/>
              <a:rect l="l" t="t" r="r" b="b"/>
              <a:pathLst>
                <a:path w="3451" h="3447" extrusionOk="0">
                  <a:moveTo>
                    <a:pt x="0" y="0"/>
                  </a:moveTo>
                  <a:lnTo>
                    <a:pt x="0" y="3446"/>
                  </a:lnTo>
                  <a:lnTo>
                    <a:pt x="3450" y="3446"/>
                  </a:lnTo>
                  <a:lnTo>
                    <a:pt x="345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5" name="Google Shape;8554;p52">
              <a:extLst>
                <a:ext uri="{FF2B5EF4-FFF2-40B4-BE49-F238E27FC236}">
                  <a16:creationId xmlns:a16="http://schemas.microsoft.com/office/drawing/2014/main" id="{647DD899-18F5-BD8E-4C67-EA87C44915CD}"/>
                </a:ext>
              </a:extLst>
            </p:cNvPr>
            <p:cNvSpPr/>
            <p:nvPr/>
          </p:nvSpPr>
          <p:spPr>
            <a:xfrm>
              <a:off x="3339917" y="4361239"/>
              <a:ext cx="54855" cy="54840"/>
            </a:xfrm>
            <a:custGeom>
              <a:avLst/>
              <a:gdLst/>
              <a:ahLst/>
              <a:cxnLst/>
              <a:rect l="l" t="t" r="r" b="b"/>
              <a:pathLst>
                <a:path w="3522" h="3521" extrusionOk="0">
                  <a:moveTo>
                    <a:pt x="1" y="0"/>
                  </a:moveTo>
                  <a:lnTo>
                    <a:pt x="1" y="3520"/>
                  </a:lnTo>
                  <a:lnTo>
                    <a:pt x="3521" y="3520"/>
                  </a:lnTo>
                  <a:lnTo>
                    <a:pt x="35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6" name="Google Shape;8555;p52">
              <a:extLst>
                <a:ext uri="{FF2B5EF4-FFF2-40B4-BE49-F238E27FC236}">
                  <a16:creationId xmlns:a16="http://schemas.microsoft.com/office/drawing/2014/main" id="{0AE7745D-DF33-C8B5-75C5-7A790F6B7AF7}"/>
                </a:ext>
              </a:extLst>
            </p:cNvPr>
            <p:cNvSpPr/>
            <p:nvPr/>
          </p:nvSpPr>
          <p:spPr>
            <a:xfrm>
              <a:off x="3340462" y="4361769"/>
              <a:ext cx="53749" cy="53749"/>
            </a:xfrm>
            <a:custGeom>
              <a:avLst/>
              <a:gdLst/>
              <a:ahLst/>
              <a:cxnLst/>
              <a:rect l="l" t="t" r="r" b="b"/>
              <a:pathLst>
                <a:path w="3451" h="3451" extrusionOk="0">
                  <a:moveTo>
                    <a:pt x="0" y="1"/>
                  </a:moveTo>
                  <a:lnTo>
                    <a:pt x="0" y="3451"/>
                  </a:lnTo>
                  <a:lnTo>
                    <a:pt x="3450" y="3451"/>
                  </a:lnTo>
                  <a:lnTo>
                    <a:pt x="345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7" name="Google Shape;8556;p52">
              <a:extLst>
                <a:ext uri="{FF2B5EF4-FFF2-40B4-BE49-F238E27FC236}">
                  <a16:creationId xmlns:a16="http://schemas.microsoft.com/office/drawing/2014/main" id="{2BAE3E06-B039-4BF3-8BB9-4186877C7D77}"/>
                </a:ext>
              </a:extLst>
            </p:cNvPr>
            <p:cNvSpPr/>
            <p:nvPr/>
          </p:nvSpPr>
          <p:spPr>
            <a:xfrm>
              <a:off x="3339917" y="4307552"/>
              <a:ext cx="54855" cy="54793"/>
            </a:xfrm>
            <a:custGeom>
              <a:avLst/>
              <a:gdLst/>
              <a:ahLst/>
              <a:cxnLst/>
              <a:rect l="l" t="t" r="r" b="b"/>
              <a:pathLst>
                <a:path w="3522" h="3518" extrusionOk="0">
                  <a:moveTo>
                    <a:pt x="1" y="1"/>
                  </a:moveTo>
                  <a:lnTo>
                    <a:pt x="1" y="3517"/>
                  </a:lnTo>
                  <a:lnTo>
                    <a:pt x="3521" y="3517"/>
                  </a:lnTo>
                  <a:lnTo>
                    <a:pt x="352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8" name="Google Shape;8557;p52">
              <a:extLst>
                <a:ext uri="{FF2B5EF4-FFF2-40B4-BE49-F238E27FC236}">
                  <a16:creationId xmlns:a16="http://schemas.microsoft.com/office/drawing/2014/main" id="{25BB6DFC-DE74-7C53-E631-CDB27F00CB03}"/>
                </a:ext>
              </a:extLst>
            </p:cNvPr>
            <p:cNvSpPr/>
            <p:nvPr/>
          </p:nvSpPr>
          <p:spPr>
            <a:xfrm>
              <a:off x="3340462" y="4308097"/>
              <a:ext cx="53749" cy="53687"/>
            </a:xfrm>
            <a:custGeom>
              <a:avLst/>
              <a:gdLst/>
              <a:ahLst/>
              <a:cxnLst/>
              <a:rect l="l" t="t" r="r" b="b"/>
              <a:pathLst>
                <a:path w="3451" h="3447" extrusionOk="0">
                  <a:moveTo>
                    <a:pt x="0" y="0"/>
                  </a:moveTo>
                  <a:lnTo>
                    <a:pt x="0" y="3447"/>
                  </a:lnTo>
                  <a:lnTo>
                    <a:pt x="3450" y="3447"/>
                  </a:lnTo>
                  <a:lnTo>
                    <a:pt x="345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9" name="Google Shape;8558;p52">
              <a:extLst>
                <a:ext uri="{FF2B5EF4-FFF2-40B4-BE49-F238E27FC236}">
                  <a16:creationId xmlns:a16="http://schemas.microsoft.com/office/drawing/2014/main" id="{7E371DE7-1385-B6AF-40D5-BADEBC7E0127}"/>
                </a:ext>
              </a:extLst>
            </p:cNvPr>
            <p:cNvSpPr/>
            <p:nvPr/>
          </p:nvSpPr>
          <p:spPr>
            <a:xfrm>
              <a:off x="3339917" y="4253803"/>
              <a:ext cx="54855" cy="54840"/>
            </a:xfrm>
            <a:custGeom>
              <a:avLst/>
              <a:gdLst/>
              <a:ahLst/>
              <a:cxnLst/>
              <a:rect l="l" t="t" r="r" b="b"/>
              <a:pathLst>
                <a:path w="3522" h="3521" extrusionOk="0">
                  <a:moveTo>
                    <a:pt x="1" y="0"/>
                  </a:moveTo>
                  <a:lnTo>
                    <a:pt x="1" y="3521"/>
                  </a:lnTo>
                  <a:lnTo>
                    <a:pt x="3521" y="3521"/>
                  </a:lnTo>
                  <a:lnTo>
                    <a:pt x="35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0" name="Google Shape;8559;p52">
              <a:extLst>
                <a:ext uri="{FF2B5EF4-FFF2-40B4-BE49-F238E27FC236}">
                  <a16:creationId xmlns:a16="http://schemas.microsoft.com/office/drawing/2014/main" id="{B9F2CCB5-5AD8-395D-8D04-E4EC176470E8}"/>
                </a:ext>
              </a:extLst>
            </p:cNvPr>
            <p:cNvSpPr/>
            <p:nvPr/>
          </p:nvSpPr>
          <p:spPr>
            <a:xfrm>
              <a:off x="3340462" y="4254332"/>
              <a:ext cx="53749" cy="53780"/>
            </a:xfrm>
            <a:custGeom>
              <a:avLst/>
              <a:gdLst/>
              <a:ahLst/>
              <a:cxnLst/>
              <a:rect l="l" t="t" r="r" b="b"/>
              <a:pathLst>
                <a:path w="3451" h="3453" extrusionOk="0">
                  <a:moveTo>
                    <a:pt x="0" y="1"/>
                  </a:moveTo>
                  <a:lnTo>
                    <a:pt x="0" y="3452"/>
                  </a:lnTo>
                  <a:lnTo>
                    <a:pt x="3450" y="3452"/>
                  </a:lnTo>
                  <a:lnTo>
                    <a:pt x="345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1" name="Google Shape;8560;p52">
              <a:extLst>
                <a:ext uri="{FF2B5EF4-FFF2-40B4-BE49-F238E27FC236}">
                  <a16:creationId xmlns:a16="http://schemas.microsoft.com/office/drawing/2014/main" id="{F9357FC7-212A-CA42-DDD2-1634CCB2340B}"/>
                </a:ext>
              </a:extLst>
            </p:cNvPr>
            <p:cNvSpPr/>
            <p:nvPr/>
          </p:nvSpPr>
          <p:spPr>
            <a:xfrm>
              <a:off x="3286168" y="4468722"/>
              <a:ext cx="54840" cy="54793"/>
            </a:xfrm>
            <a:custGeom>
              <a:avLst/>
              <a:gdLst/>
              <a:ahLst/>
              <a:cxnLst/>
              <a:rect l="l" t="t" r="r" b="b"/>
              <a:pathLst>
                <a:path w="3521" h="3518" extrusionOk="0">
                  <a:moveTo>
                    <a:pt x="0" y="1"/>
                  </a:moveTo>
                  <a:lnTo>
                    <a:pt x="0" y="3517"/>
                  </a:lnTo>
                  <a:lnTo>
                    <a:pt x="3521" y="3517"/>
                  </a:lnTo>
                  <a:lnTo>
                    <a:pt x="352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2" name="Google Shape;8561;p52">
              <a:extLst>
                <a:ext uri="{FF2B5EF4-FFF2-40B4-BE49-F238E27FC236}">
                  <a16:creationId xmlns:a16="http://schemas.microsoft.com/office/drawing/2014/main" id="{34619A60-30FD-7280-319F-BD27FA92D212}"/>
                </a:ext>
              </a:extLst>
            </p:cNvPr>
            <p:cNvSpPr/>
            <p:nvPr/>
          </p:nvSpPr>
          <p:spPr>
            <a:xfrm>
              <a:off x="3286697" y="4469267"/>
              <a:ext cx="53780" cy="53687"/>
            </a:xfrm>
            <a:custGeom>
              <a:avLst/>
              <a:gdLst/>
              <a:ahLst/>
              <a:cxnLst/>
              <a:rect l="l" t="t" r="r" b="b"/>
              <a:pathLst>
                <a:path w="3453" h="3447" extrusionOk="0">
                  <a:moveTo>
                    <a:pt x="1" y="0"/>
                  </a:moveTo>
                  <a:lnTo>
                    <a:pt x="1" y="3446"/>
                  </a:lnTo>
                  <a:lnTo>
                    <a:pt x="3452" y="3446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3" name="Google Shape;8562;p52">
              <a:extLst>
                <a:ext uri="{FF2B5EF4-FFF2-40B4-BE49-F238E27FC236}">
                  <a16:creationId xmlns:a16="http://schemas.microsoft.com/office/drawing/2014/main" id="{FF21B6E0-F179-D4A1-1EB8-E41D284328C2}"/>
                </a:ext>
              </a:extLst>
            </p:cNvPr>
            <p:cNvSpPr/>
            <p:nvPr/>
          </p:nvSpPr>
          <p:spPr>
            <a:xfrm>
              <a:off x="3286168" y="4361239"/>
              <a:ext cx="54840" cy="54840"/>
            </a:xfrm>
            <a:custGeom>
              <a:avLst/>
              <a:gdLst/>
              <a:ahLst/>
              <a:cxnLst/>
              <a:rect l="l" t="t" r="r" b="b"/>
              <a:pathLst>
                <a:path w="3521" h="3521" extrusionOk="0">
                  <a:moveTo>
                    <a:pt x="0" y="0"/>
                  </a:moveTo>
                  <a:lnTo>
                    <a:pt x="0" y="3520"/>
                  </a:lnTo>
                  <a:lnTo>
                    <a:pt x="3521" y="3520"/>
                  </a:lnTo>
                  <a:lnTo>
                    <a:pt x="35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4" name="Google Shape;8563;p52">
              <a:extLst>
                <a:ext uri="{FF2B5EF4-FFF2-40B4-BE49-F238E27FC236}">
                  <a16:creationId xmlns:a16="http://schemas.microsoft.com/office/drawing/2014/main" id="{FCD6847F-FC29-BFE6-16CE-48E5E487AB5B}"/>
                </a:ext>
              </a:extLst>
            </p:cNvPr>
            <p:cNvSpPr/>
            <p:nvPr/>
          </p:nvSpPr>
          <p:spPr>
            <a:xfrm>
              <a:off x="3286697" y="4361769"/>
              <a:ext cx="53780" cy="53749"/>
            </a:xfrm>
            <a:custGeom>
              <a:avLst/>
              <a:gdLst/>
              <a:ahLst/>
              <a:cxnLst/>
              <a:rect l="l" t="t" r="r" b="b"/>
              <a:pathLst>
                <a:path w="3453" h="3451" extrusionOk="0">
                  <a:moveTo>
                    <a:pt x="1" y="1"/>
                  </a:moveTo>
                  <a:lnTo>
                    <a:pt x="1" y="3451"/>
                  </a:lnTo>
                  <a:lnTo>
                    <a:pt x="3452" y="3451"/>
                  </a:lnTo>
                  <a:lnTo>
                    <a:pt x="34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5" name="Google Shape;8564;p52">
              <a:extLst>
                <a:ext uri="{FF2B5EF4-FFF2-40B4-BE49-F238E27FC236}">
                  <a16:creationId xmlns:a16="http://schemas.microsoft.com/office/drawing/2014/main" id="{596D801B-86DB-4946-84F4-7F8EC50F8A28}"/>
                </a:ext>
              </a:extLst>
            </p:cNvPr>
            <p:cNvSpPr/>
            <p:nvPr/>
          </p:nvSpPr>
          <p:spPr>
            <a:xfrm>
              <a:off x="3286168" y="4307552"/>
              <a:ext cx="54840" cy="54793"/>
            </a:xfrm>
            <a:custGeom>
              <a:avLst/>
              <a:gdLst/>
              <a:ahLst/>
              <a:cxnLst/>
              <a:rect l="l" t="t" r="r" b="b"/>
              <a:pathLst>
                <a:path w="3521" h="3518" extrusionOk="0">
                  <a:moveTo>
                    <a:pt x="0" y="1"/>
                  </a:moveTo>
                  <a:lnTo>
                    <a:pt x="0" y="3517"/>
                  </a:lnTo>
                  <a:lnTo>
                    <a:pt x="3521" y="3517"/>
                  </a:lnTo>
                  <a:lnTo>
                    <a:pt x="352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6" name="Google Shape;8565;p52">
              <a:extLst>
                <a:ext uri="{FF2B5EF4-FFF2-40B4-BE49-F238E27FC236}">
                  <a16:creationId xmlns:a16="http://schemas.microsoft.com/office/drawing/2014/main" id="{CE849A43-0182-3642-4592-340536FFE741}"/>
                </a:ext>
              </a:extLst>
            </p:cNvPr>
            <p:cNvSpPr/>
            <p:nvPr/>
          </p:nvSpPr>
          <p:spPr>
            <a:xfrm>
              <a:off x="3286697" y="4308097"/>
              <a:ext cx="53780" cy="53687"/>
            </a:xfrm>
            <a:custGeom>
              <a:avLst/>
              <a:gdLst/>
              <a:ahLst/>
              <a:cxnLst/>
              <a:rect l="l" t="t" r="r" b="b"/>
              <a:pathLst>
                <a:path w="3453" h="3447" extrusionOk="0">
                  <a:moveTo>
                    <a:pt x="1" y="0"/>
                  </a:moveTo>
                  <a:lnTo>
                    <a:pt x="1" y="3447"/>
                  </a:lnTo>
                  <a:lnTo>
                    <a:pt x="3452" y="3447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7" name="Google Shape;8566;p52">
              <a:extLst>
                <a:ext uri="{FF2B5EF4-FFF2-40B4-BE49-F238E27FC236}">
                  <a16:creationId xmlns:a16="http://schemas.microsoft.com/office/drawing/2014/main" id="{CDB41A51-31CE-372D-1B8C-EFABE534216E}"/>
                </a:ext>
              </a:extLst>
            </p:cNvPr>
            <p:cNvSpPr/>
            <p:nvPr/>
          </p:nvSpPr>
          <p:spPr>
            <a:xfrm>
              <a:off x="3286168" y="4253803"/>
              <a:ext cx="54840" cy="54840"/>
            </a:xfrm>
            <a:custGeom>
              <a:avLst/>
              <a:gdLst/>
              <a:ahLst/>
              <a:cxnLst/>
              <a:rect l="l" t="t" r="r" b="b"/>
              <a:pathLst>
                <a:path w="3521" h="3521" extrusionOk="0">
                  <a:moveTo>
                    <a:pt x="0" y="0"/>
                  </a:moveTo>
                  <a:lnTo>
                    <a:pt x="0" y="3521"/>
                  </a:lnTo>
                  <a:lnTo>
                    <a:pt x="3521" y="3521"/>
                  </a:lnTo>
                  <a:lnTo>
                    <a:pt x="35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8" name="Google Shape;8567;p52">
              <a:extLst>
                <a:ext uri="{FF2B5EF4-FFF2-40B4-BE49-F238E27FC236}">
                  <a16:creationId xmlns:a16="http://schemas.microsoft.com/office/drawing/2014/main" id="{185D76EB-FD53-71EB-F29C-724C5827519A}"/>
                </a:ext>
              </a:extLst>
            </p:cNvPr>
            <p:cNvSpPr/>
            <p:nvPr/>
          </p:nvSpPr>
          <p:spPr>
            <a:xfrm>
              <a:off x="3286697" y="4254332"/>
              <a:ext cx="53780" cy="53780"/>
            </a:xfrm>
            <a:custGeom>
              <a:avLst/>
              <a:gdLst/>
              <a:ahLst/>
              <a:cxnLst/>
              <a:rect l="l" t="t" r="r" b="b"/>
              <a:pathLst>
                <a:path w="3453" h="3453" extrusionOk="0">
                  <a:moveTo>
                    <a:pt x="1" y="1"/>
                  </a:moveTo>
                  <a:lnTo>
                    <a:pt x="1" y="3452"/>
                  </a:lnTo>
                  <a:lnTo>
                    <a:pt x="3452" y="3452"/>
                  </a:lnTo>
                  <a:lnTo>
                    <a:pt x="34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9" name="Google Shape;8568;p52">
              <a:extLst>
                <a:ext uri="{FF2B5EF4-FFF2-40B4-BE49-F238E27FC236}">
                  <a16:creationId xmlns:a16="http://schemas.microsoft.com/office/drawing/2014/main" id="{442D6916-6B44-3573-5E81-101723469373}"/>
                </a:ext>
              </a:extLst>
            </p:cNvPr>
            <p:cNvSpPr/>
            <p:nvPr/>
          </p:nvSpPr>
          <p:spPr>
            <a:xfrm>
              <a:off x="3286168" y="4146398"/>
              <a:ext cx="54840" cy="54762"/>
            </a:xfrm>
            <a:custGeom>
              <a:avLst/>
              <a:gdLst/>
              <a:ahLst/>
              <a:cxnLst/>
              <a:rect l="l" t="t" r="r" b="b"/>
              <a:pathLst>
                <a:path w="3521" h="3516" extrusionOk="0">
                  <a:moveTo>
                    <a:pt x="0" y="0"/>
                  </a:moveTo>
                  <a:lnTo>
                    <a:pt x="0" y="3515"/>
                  </a:lnTo>
                  <a:lnTo>
                    <a:pt x="3521" y="3515"/>
                  </a:lnTo>
                  <a:lnTo>
                    <a:pt x="3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0" name="Google Shape;8569;p52">
              <a:extLst>
                <a:ext uri="{FF2B5EF4-FFF2-40B4-BE49-F238E27FC236}">
                  <a16:creationId xmlns:a16="http://schemas.microsoft.com/office/drawing/2014/main" id="{276E5C8E-2FDD-0070-747D-320C8D917A9B}"/>
                </a:ext>
              </a:extLst>
            </p:cNvPr>
            <p:cNvSpPr/>
            <p:nvPr/>
          </p:nvSpPr>
          <p:spPr>
            <a:xfrm>
              <a:off x="3232496" y="4468722"/>
              <a:ext cx="54777" cy="54793"/>
            </a:xfrm>
            <a:custGeom>
              <a:avLst/>
              <a:gdLst/>
              <a:ahLst/>
              <a:cxnLst/>
              <a:rect l="l" t="t" r="r" b="b"/>
              <a:pathLst>
                <a:path w="3517" h="3518" extrusionOk="0">
                  <a:moveTo>
                    <a:pt x="0" y="1"/>
                  </a:moveTo>
                  <a:lnTo>
                    <a:pt x="0" y="3517"/>
                  </a:lnTo>
                  <a:lnTo>
                    <a:pt x="3517" y="3517"/>
                  </a:lnTo>
                  <a:lnTo>
                    <a:pt x="35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1" name="Google Shape;8570;p52">
              <a:extLst>
                <a:ext uri="{FF2B5EF4-FFF2-40B4-BE49-F238E27FC236}">
                  <a16:creationId xmlns:a16="http://schemas.microsoft.com/office/drawing/2014/main" id="{CC1AF713-C389-2466-1AD5-543AF57A8FCD}"/>
                </a:ext>
              </a:extLst>
            </p:cNvPr>
            <p:cNvSpPr/>
            <p:nvPr/>
          </p:nvSpPr>
          <p:spPr>
            <a:xfrm>
              <a:off x="3233026" y="4469267"/>
              <a:ext cx="53718" cy="53687"/>
            </a:xfrm>
            <a:custGeom>
              <a:avLst/>
              <a:gdLst/>
              <a:ahLst/>
              <a:cxnLst/>
              <a:rect l="l" t="t" r="r" b="b"/>
              <a:pathLst>
                <a:path w="3449" h="3447" extrusionOk="0">
                  <a:moveTo>
                    <a:pt x="1" y="0"/>
                  </a:moveTo>
                  <a:lnTo>
                    <a:pt x="1" y="3446"/>
                  </a:lnTo>
                  <a:lnTo>
                    <a:pt x="3448" y="3446"/>
                  </a:lnTo>
                  <a:lnTo>
                    <a:pt x="34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2" name="Google Shape;8571;p52">
              <a:extLst>
                <a:ext uri="{FF2B5EF4-FFF2-40B4-BE49-F238E27FC236}">
                  <a16:creationId xmlns:a16="http://schemas.microsoft.com/office/drawing/2014/main" id="{1478FA5C-786E-BCB4-C103-27E0B8751241}"/>
                </a:ext>
              </a:extLst>
            </p:cNvPr>
            <p:cNvSpPr/>
            <p:nvPr/>
          </p:nvSpPr>
          <p:spPr>
            <a:xfrm>
              <a:off x="3232496" y="4361239"/>
              <a:ext cx="54777" cy="54840"/>
            </a:xfrm>
            <a:custGeom>
              <a:avLst/>
              <a:gdLst/>
              <a:ahLst/>
              <a:cxnLst/>
              <a:rect l="l" t="t" r="r" b="b"/>
              <a:pathLst>
                <a:path w="3517" h="3521" extrusionOk="0">
                  <a:moveTo>
                    <a:pt x="0" y="0"/>
                  </a:moveTo>
                  <a:lnTo>
                    <a:pt x="0" y="3520"/>
                  </a:lnTo>
                  <a:lnTo>
                    <a:pt x="3517" y="3520"/>
                  </a:lnTo>
                  <a:lnTo>
                    <a:pt x="35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3" name="Google Shape;8572;p52">
              <a:extLst>
                <a:ext uri="{FF2B5EF4-FFF2-40B4-BE49-F238E27FC236}">
                  <a16:creationId xmlns:a16="http://schemas.microsoft.com/office/drawing/2014/main" id="{EEB8838B-4F49-3777-7777-6A268EDEABE8}"/>
                </a:ext>
              </a:extLst>
            </p:cNvPr>
            <p:cNvSpPr/>
            <p:nvPr/>
          </p:nvSpPr>
          <p:spPr>
            <a:xfrm>
              <a:off x="3233026" y="4361769"/>
              <a:ext cx="53718" cy="53749"/>
            </a:xfrm>
            <a:custGeom>
              <a:avLst/>
              <a:gdLst/>
              <a:ahLst/>
              <a:cxnLst/>
              <a:rect l="l" t="t" r="r" b="b"/>
              <a:pathLst>
                <a:path w="3449" h="3451" extrusionOk="0">
                  <a:moveTo>
                    <a:pt x="1" y="1"/>
                  </a:moveTo>
                  <a:lnTo>
                    <a:pt x="1" y="3451"/>
                  </a:lnTo>
                  <a:lnTo>
                    <a:pt x="3448" y="3451"/>
                  </a:lnTo>
                  <a:lnTo>
                    <a:pt x="344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4" name="Google Shape;8573;p52">
              <a:extLst>
                <a:ext uri="{FF2B5EF4-FFF2-40B4-BE49-F238E27FC236}">
                  <a16:creationId xmlns:a16="http://schemas.microsoft.com/office/drawing/2014/main" id="{EDE63EDB-2E8E-ED17-E887-A729568D2F57}"/>
                </a:ext>
              </a:extLst>
            </p:cNvPr>
            <p:cNvSpPr/>
            <p:nvPr/>
          </p:nvSpPr>
          <p:spPr>
            <a:xfrm>
              <a:off x="3232496" y="4307552"/>
              <a:ext cx="54777" cy="54793"/>
            </a:xfrm>
            <a:custGeom>
              <a:avLst/>
              <a:gdLst/>
              <a:ahLst/>
              <a:cxnLst/>
              <a:rect l="l" t="t" r="r" b="b"/>
              <a:pathLst>
                <a:path w="3517" h="3518" extrusionOk="0">
                  <a:moveTo>
                    <a:pt x="0" y="1"/>
                  </a:moveTo>
                  <a:lnTo>
                    <a:pt x="0" y="3517"/>
                  </a:lnTo>
                  <a:lnTo>
                    <a:pt x="3517" y="3517"/>
                  </a:lnTo>
                  <a:lnTo>
                    <a:pt x="35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5" name="Google Shape;8574;p52">
              <a:extLst>
                <a:ext uri="{FF2B5EF4-FFF2-40B4-BE49-F238E27FC236}">
                  <a16:creationId xmlns:a16="http://schemas.microsoft.com/office/drawing/2014/main" id="{E660B931-4B87-A120-E96F-AAC7F0B79F31}"/>
                </a:ext>
              </a:extLst>
            </p:cNvPr>
            <p:cNvSpPr/>
            <p:nvPr/>
          </p:nvSpPr>
          <p:spPr>
            <a:xfrm>
              <a:off x="3233026" y="4308097"/>
              <a:ext cx="53718" cy="53687"/>
            </a:xfrm>
            <a:custGeom>
              <a:avLst/>
              <a:gdLst/>
              <a:ahLst/>
              <a:cxnLst/>
              <a:rect l="l" t="t" r="r" b="b"/>
              <a:pathLst>
                <a:path w="3449" h="3447" extrusionOk="0">
                  <a:moveTo>
                    <a:pt x="1" y="0"/>
                  </a:moveTo>
                  <a:lnTo>
                    <a:pt x="1" y="3447"/>
                  </a:lnTo>
                  <a:lnTo>
                    <a:pt x="3448" y="3447"/>
                  </a:lnTo>
                  <a:lnTo>
                    <a:pt x="344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6" name="Google Shape;8575;p52">
              <a:extLst>
                <a:ext uri="{FF2B5EF4-FFF2-40B4-BE49-F238E27FC236}">
                  <a16:creationId xmlns:a16="http://schemas.microsoft.com/office/drawing/2014/main" id="{F783F515-A385-C876-3130-3D413DE2DF2E}"/>
                </a:ext>
              </a:extLst>
            </p:cNvPr>
            <p:cNvSpPr/>
            <p:nvPr/>
          </p:nvSpPr>
          <p:spPr>
            <a:xfrm>
              <a:off x="3232496" y="4253803"/>
              <a:ext cx="54777" cy="54840"/>
            </a:xfrm>
            <a:custGeom>
              <a:avLst/>
              <a:gdLst/>
              <a:ahLst/>
              <a:cxnLst/>
              <a:rect l="l" t="t" r="r" b="b"/>
              <a:pathLst>
                <a:path w="3517" h="3521" extrusionOk="0">
                  <a:moveTo>
                    <a:pt x="0" y="0"/>
                  </a:moveTo>
                  <a:lnTo>
                    <a:pt x="0" y="3521"/>
                  </a:lnTo>
                  <a:lnTo>
                    <a:pt x="3517" y="3521"/>
                  </a:lnTo>
                  <a:lnTo>
                    <a:pt x="35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7" name="Google Shape;8576;p52">
              <a:extLst>
                <a:ext uri="{FF2B5EF4-FFF2-40B4-BE49-F238E27FC236}">
                  <a16:creationId xmlns:a16="http://schemas.microsoft.com/office/drawing/2014/main" id="{712313C4-F6A3-C91D-E8B6-31426CD8DF85}"/>
                </a:ext>
              </a:extLst>
            </p:cNvPr>
            <p:cNvSpPr/>
            <p:nvPr/>
          </p:nvSpPr>
          <p:spPr>
            <a:xfrm>
              <a:off x="3233026" y="4254332"/>
              <a:ext cx="53718" cy="53780"/>
            </a:xfrm>
            <a:custGeom>
              <a:avLst/>
              <a:gdLst/>
              <a:ahLst/>
              <a:cxnLst/>
              <a:rect l="l" t="t" r="r" b="b"/>
              <a:pathLst>
                <a:path w="3449" h="3453" extrusionOk="0">
                  <a:moveTo>
                    <a:pt x="1" y="1"/>
                  </a:moveTo>
                  <a:lnTo>
                    <a:pt x="1" y="3452"/>
                  </a:lnTo>
                  <a:lnTo>
                    <a:pt x="3448" y="3452"/>
                  </a:lnTo>
                  <a:lnTo>
                    <a:pt x="344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8" name="Google Shape;8577;p52">
              <a:extLst>
                <a:ext uri="{FF2B5EF4-FFF2-40B4-BE49-F238E27FC236}">
                  <a16:creationId xmlns:a16="http://schemas.microsoft.com/office/drawing/2014/main" id="{1C3F0B88-CC39-3DBB-E9F8-0D7F3BB107E8}"/>
                </a:ext>
              </a:extLst>
            </p:cNvPr>
            <p:cNvSpPr/>
            <p:nvPr/>
          </p:nvSpPr>
          <p:spPr>
            <a:xfrm>
              <a:off x="3232496" y="4146398"/>
              <a:ext cx="54777" cy="54762"/>
            </a:xfrm>
            <a:custGeom>
              <a:avLst/>
              <a:gdLst/>
              <a:ahLst/>
              <a:cxnLst/>
              <a:rect l="l" t="t" r="r" b="b"/>
              <a:pathLst>
                <a:path w="3517" h="3516" extrusionOk="0">
                  <a:moveTo>
                    <a:pt x="0" y="0"/>
                  </a:moveTo>
                  <a:lnTo>
                    <a:pt x="0" y="3515"/>
                  </a:lnTo>
                  <a:lnTo>
                    <a:pt x="3517" y="3515"/>
                  </a:lnTo>
                  <a:lnTo>
                    <a:pt x="351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9" name="Google Shape;8578;p52">
              <a:extLst>
                <a:ext uri="{FF2B5EF4-FFF2-40B4-BE49-F238E27FC236}">
                  <a16:creationId xmlns:a16="http://schemas.microsoft.com/office/drawing/2014/main" id="{D9CD98ED-FE5F-64F5-8D46-314E1DAF633B}"/>
                </a:ext>
              </a:extLst>
            </p:cNvPr>
            <p:cNvSpPr/>
            <p:nvPr/>
          </p:nvSpPr>
          <p:spPr>
            <a:xfrm>
              <a:off x="3233026" y="4146927"/>
              <a:ext cx="53718" cy="53687"/>
            </a:xfrm>
            <a:custGeom>
              <a:avLst/>
              <a:gdLst/>
              <a:ahLst/>
              <a:cxnLst/>
              <a:rect l="l" t="t" r="r" b="b"/>
              <a:pathLst>
                <a:path w="3449" h="3447" extrusionOk="0">
                  <a:moveTo>
                    <a:pt x="1" y="0"/>
                  </a:moveTo>
                  <a:lnTo>
                    <a:pt x="1" y="3447"/>
                  </a:lnTo>
                  <a:lnTo>
                    <a:pt x="3448" y="3447"/>
                  </a:lnTo>
                  <a:lnTo>
                    <a:pt x="344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0" name="Google Shape;8579;p52">
              <a:extLst>
                <a:ext uri="{FF2B5EF4-FFF2-40B4-BE49-F238E27FC236}">
                  <a16:creationId xmlns:a16="http://schemas.microsoft.com/office/drawing/2014/main" id="{64FA7570-B653-3C11-6A23-88B65FD00B4F}"/>
                </a:ext>
              </a:extLst>
            </p:cNvPr>
            <p:cNvSpPr/>
            <p:nvPr/>
          </p:nvSpPr>
          <p:spPr>
            <a:xfrm>
              <a:off x="3232496" y="3877776"/>
              <a:ext cx="54777" cy="54793"/>
            </a:xfrm>
            <a:custGeom>
              <a:avLst/>
              <a:gdLst/>
              <a:ahLst/>
              <a:cxnLst/>
              <a:rect l="l" t="t" r="r" b="b"/>
              <a:pathLst>
                <a:path w="3517" h="3518" extrusionOk="0">
                  <a:moveTo>
                    <a:pt x="0" y="0"/>
                  </a:moveTo>
                  <a:lnTo>
                    <a:pt x="0" y="3518"/>
                  </a:lnTo>
                  <a:lnTo>
                    <a:pt x="3517" y="3518"/>
                  </a:lnTo>
                  <a:lnTo>
                    <a:pt x="3517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1" name="Google Shape;8580;p52">
              <a:extLst>
                <a:ext uri="{FF2B5EF4-FFF2-40B4-BE49-F238E27FC236}">
                  <a16:creationId xmlns:a16="http://schemas.microsoft.com/office/drawing/2014/main" id="{88AF751F-04AD-7BDA-30BE-F0194D4F3F40}"/>
                </a:ext>
              </a:extLst>
            </p:cNvPr>
            <p:cNvSpPr/>
            <p:nvPr/>
          </p:nvSpPr>
          <p:spPr>
            <a:xfrm>
              <a:off x="3232496" y="3824042"/>
              <a:ext cx="54777" cy="54840"/>
            </a:xfrm>
            <a:custGeom>
              <a:avLst/>
              <a:gdLst/>
              <a:ahLst/>
              <a:cxnLst/>
              <a:rect l="l" t="t" r="r" b="b"/>
              <a:pathLst>
                <a:path w="3517" h="3521" extrusionOk="0">
                  <a:moveTo>
                    <a:pt x="0" y="0"/>
                  </a:moveTo>
                  <a:lnTo>
                    <a:pt x="0" y="3520"/>
                  </a:lnTo>
                  <a:lnTo>
                    <a:pt x="3517" y="3520"/>
                  </a:lnTo>
                  <a:lnTo>
                    <a:pt x="3517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2" name="Google Shape;8581;p52">
              <a:extLst>
                <a:ext uri="{FF2B5EF4-FFF2-40B4-BE49-F238E27FC236}">
                  <a16:creationId xmlns:a16="http://schemas.microsoft.com/office/drawing/2014/main" id="{B56C8DE4-73F9-6DDE-EC56-D5896E27913D}"/>
                </a:ext>
              </a:extLst>
            </p:cNvPr>
            <p:cNvSpPr/>
            <p:nvPr/>
          </p:nvSpPr>
          <p:spPr>
            <a:xfrm>
              <a:off x="3233026" y="3824571"/>
              <a:ext cx="53718" cy="53749"/>
            </a:xfrm>
            <a:custGeom>
              <a:avLst/>
              <a:gdLst/>
              <a:ahLst/>
              <a:cxnLst/>
              <a:rect l="l" t="t" r="r" b="b"/>
              <a:pathLst>
                <a:path w="3449" h="3451" extrusionOk="0">
                  <a:moveTo>
                    <a:pt x="1" y="0"/>
                  </a:moveTo>
                  <a:lnTo>
                    <a:pt x="1" y="3451"/>
                  </a:lnTo>
                  <a:lnTo>
                    <a:pt x="3448" y="3451"/>
                  </a:lnTo>
                  <a:lnTo>
                    <a:pt x="3448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3" name="Google Shape;8582;p52">
              <a:extLst>
                <a:ext uri="{FF2B5EF4-FFF2-40B4-BE49-F238E27FC236}">
                  <a16:creationId xmlns:a16="http://schemas.microsoft.com/office/drawing/2014/main" id="{8279208A-F5BB-350F-3743-79F072FEC027}"/>
                </a:ext>
              </a:extLst>
            </p:cNvPr>
            <p:cNvSpPr/>
            <p:nvPr/>
          </p:nvSpPr>
          <p:spPr>
            <a:xfrm>
              <a:off x="3232496" y="3770277"/>
              <a:ext cx="54777" cy="54871"/>
            </a:xfrm>
            <a:custGeom>
              <a:avLst/>
              <a:gdLst/>
              <a:ahLst/>
              <a:cxnLst/>
              <a:rect l="l" t="t" r="r" b="b"/>
              <a:pathLst>
                <a:path w="3517" h="3523" extrusionOk="0">
                  <a:moveTo>
                    <a:pt x="0" y="1"/>
                  </a:moveTo>
                  <a:lnTo>
                    <a:pt x="0" y="3522"/>
                  </a:lnTo>
                  <a:lnTo>
                    <a:pt x="3517" y="3522"/>
                  </a:lnTo>
                  <a:lnTo>
                    <a:pt x="3517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4" name="Google Shape;8583;p52">
              <a:extLst>
                <a:ext uri="{FF2B5EF4-FFF2-40B4-BE49-F238E27FC236}">
                  <a16:creationId xmlns:a16="http://schemas.microsoft.com/office/drawing/2014/main" id="{1D69DDCA-BF55-4389-A990-D0FD373A2F19}"/>
                </a:ext>
              </a:extLst>
            </p:cNvPr>
            <p:cNvSpPr/>
            <p:nvPr/>
          </p:nvSpPr>
          <p:spPr>
            <a:xfrm>
              <a:off x="3233026" y="3770838"/>
              <a:ext cx="53718" cy="53749"/>
            </a:xfrm>
            <a:custGeom>
              <a:avLst/>
              <a:gdLst/>
              <a:ahLst/>
              <a:cxnLst/>
              <a:rect l="l" t="t" r="r" b="b"/>
              <a:pathLst>
                <a:path w="3449" h="3451" extrusionOk="0">
                  <a:moveTo>
                    <a:pt x="1" y="0"/>
                  </a:moveTo>
                  <a:lnTo>
                    <a:pt x="1" y="3450"/>
                  </a:lnTo>
                  <a:lnTo>
                    <a:pt x="3448" y="3450"/>
                  </a:lnTo>
                  <a:lnTo>
                    <a:pt x="3448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5" name="Google Shape;8584;p52">
              <a:extLst>
                <a:ext uri="{FF2B5EF4-FFF2-40B4-BE49-F238E27FC236}">
                  <a16:creationId xmlns:a16="http://schemas.microsoft.com/office/drawing/2014/main" id="{B0D96289-6BA7-6A58-0C2A-C15BDDF76D50}"/>
                </a:ext>
              </a:extLst>
            </p:cNvPr>
            <p:cNvSpPr/>
            <p:nvPr/>
          </p:nvSpPr>
          <p:spPr>
            <a:xfrm>
              <a:off x="3232496" y="3716606"/>
              <a:ext cx="54777" cy="54777"/>
            </a:xfrm>
            <a:custGeom>
              <a:avLst/>
              <a:gdLst/>
              <a:ahLst/>
              <a:cxnLst/>
              <a:rect l="l" t="t" r="r" b="b"/>
              <a:pathLst>
                <a:path w="3517" h="3517" extrusionOk="0">
                  <a:moveTo>
                    <a:pt x="0" y="0"/>
                  </a:moveTo>
                  <a:lnTo>
                    <a:pt x="0" y="3517"/>
                  </a:lnTo>
                  <a:lnTo>
                    <a:pt x="3517" y="3517"/>
                  </a:lnTo>
                  <a:lnTo>
                    <a:pt x="3517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6" name="Google Shape;8585;p52">
              <a:extLst>
                <a:ext uri="{FF2B5EF4-FFF2-40B4-BE49-F238E27FC236}">
                  <a16:creationId xmlns:a16="http://schemas.microsoft.com/office/drawing/2014/main" id="{7C72C95A-328E-141E-5D8E-308D53F1A276}"/>
                </a:ext>
              </a:extLst>
            </p:cNvPr>
            <p:cNvSpPr/>
            <p:nvPr/>
          </p:nvSpPr>
          <p:spPr>
            <a:xfrm>
              <a:off x="3178731" y="4468722"/>
              <a:ext cx="54855" cy="54793"/>
            </a:xfrm>
            <a:custGeom>
              <a:avLst/>
              <a:gdLst/>
              <a:ahLst/>
              <a:cxnLst/>
              <a:rect l="l" t="t" r="r" b="b"/>
              <a:pathLst>
                <a:path w="3522" h="3518" extrusionOk="0">
                  <a:moveTo>
                    <a:pt x="1" y="1"/>
                  </a:moveTo>
                  <a:lnTo>
                    <a:pt x="1" y="3517"/>
                  </a:lnTo>
                  <a:lnTo>
                    <a:pt x="3521" y="3517"/>
                  </a:lnTo>
                  <a:lnTo>
                    <a:pt x="352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7" name="Google Shape;8586;p52">
              <a:extLst>
                <a:ext uri="{FF2B5EF4-FFF2-40B4-BE49-F238E27FC236}">
                  <a16:creationId xmlns:a16="http://schemas.microsoft.com/office/drawing/2014/main" id="{D0B46E45-8420-B287-4C46-B9A32F2CCFF8}"/>
                </a:ext>
              </a:extLst>
            </p:cNvPr>
            <p:cNvSpPr/>
            <p:nvPr/>
          </p:nvSpPr>
          <p:spPr>
            <a:xfrm>
              <a:off x="3179292" y="4469267"/>
              <a:ext cx="53749" cy="53687"/>
            </a:xfrm>
            <a:custGeom>
              <a:avLst/>
              <a:gdLst/>
              <a:ahLst/>
              <a:cxnLst/>
              <a:rect l="l" t="t" r="r" b="b"/>
              <a:pathLst>
                <a:path w="3451" h="3447" extrusionOk="0">
                  <a:moveTo>
                    <a:pt x="0" y="0"/>
                  </a:moveTo>
                  <a:lnTo>
                    <a:pt x="0" y="3446"/>
                  </a:lnTo>
                  <a:lnTo>
                    <a:pt x="3451" y="3446"/>
                  </a:lnTo>
                  <a:lnTo>
                    <a:pt x="34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8" name="Google Shape;8587;p52">
              <a:extLst>
                <a:ext uri="{FF2B5EF4-FFF2-40B4-BE49-F238E27FC236}">
                  <a16:creationId xmlns:a16="http://schemas.microsoft.com/office/drawing/2014/main" id="{6090FC83-50AD-B12E-2C13-1CDE029AD594}"/>
                </a:ext>
              </a:extLst>
            </p:cNvPr>
            <p:cNvSpPr/>
            <p:nvPr/>
          </p:nvSpPr>
          <p:spPr>
            <a:xfrm>
              <a:off x="3178731" y="4361239"/>
              <a:ext cx="54855" cy="54840"/>
            </a:xfrm>
            <a:custGeom>
              <a:avLst/>
              <a:gdLst/>
              <a:ahLst/>
              <a:cxnLst/>
              <a:rect l="l" t="t" r="r" b="b"/>
              <a:pathLst>
                <a:path w="3522" h="3521" extrusionOk="0">
                  <a:moveTo>
                    <a:pt x="1" y="0"/>
                  </a:moveTo>
                  <a:lnTo>
                    <a:pt x="1" y="3520"/>
                  </a:lnTo>
                  <a:lnTo>
                    <a:pt x="3521" y="3520"/>
                  </a:lnTo>
                  <a:lnTo>
                    <a:pt x="35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9" name="Google Shape;8588;p52">
              <a:extLst>
                <a:ext uri="{FF2B5EF4-FFF2-40B4-BE49-F238E27FC236}">
                  <a16:creationId xmlns:a16="http://schemas.microsoft.com/office/drawing/2014/main" id="{0DD06C0E-3D71-1E9D-B98D-5ABE8E99FB74}"/>
                </a:ext>
              </a:extLst>
            </p:cNvPr>
            <p:cNvSpPr/>
            <p:nvPr/>
          </p:nvSpPr>
          <p:spPr>
            <a:xfrm>
              <a:off x="3179292" y="4361769"/>
              <a:ext cx="53749" cy="53749"/>
            </a:xfrm>
            <a:custGeom>
              <a:avLst/>
              <a:gdLst/>
              <a:ahLst/>
              <a:cxnLst/>
              <a:rect l="l" t="t" r="r" b="b"/>
              <a:pathLst>
                <a:path w="3451" h="3451" extrusionOk="0">
                  <a:moveTo>
                    <a:pt x="0" y="1"/>
                  </a:moveTo>
                  <a:lnTo>
                    <a:pt x="0" y="3451"/>
                  </a:lnTo>
                  <a:lnTo>
                    <a:pt x="3451" y="3451"/>
                  </a:lnTo>
                  <a:lnTo>
                    <a:pt x="345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0" name="Google Shape;8589;p52">
              <a:extLst>
                <a:ext uri="{FF2B5EF4-FFF2-40B4-BE49-F238E27FC236}">
                  <a16:creationId xmlns:a16="http://schemas.microsoft.com/office/drawing/2014/main" id="{63496DC7-DC4D-DC10-9636-19AE2B87762A}"/>
                </a:ext>
              </a:extLst>
            </p:cNvPr>
            <p:cNvSpPr/>
            <p:nvPr/>
          </p:nvSpPr>
          <p:spPr>
            <a:xfrm>
              <a:off x="3178731" y="4307552"/>
              <a:ext cx="54855" cy="54793"/>
            </a:xfrm>
            <a:custGeom>
              <a:avLst/>
              <a:gdLst/>
              <a:ahLst/>
              <a:cxnLst/>
              <a:rect l="l" t="t" r="r" b="b"/>
              <a:pathLst>
                <a:path w="3522" h="3518" extrusionOk="0">
                  <a:moveTo>
                    <a:pt x="1" y="1"/>
                  </a:moveTo>
                  <a:lnTo>
                    <a:pt x="1" y="3517"/>
                  </a:lnTo>
                  <a:lnTo>
                    <a:pt x="3521" y="3517"/>
                  </a:lnTo>
                  <a:lnTo>
                    <a:pt x="352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1" name="Google Shape;8590;p52">
              <a:extLst>
                <a:ext uri="{FF2B5EF4-FFF2-40B4-BE49-F238E27FC236}">
                  <a16:creationId xmlns:a16="http://schemas.microsoft.com/office/drawing/2014/main" id="{F63CB536-BE85-EFF8-6482-00F1EC4085A6}"/>
                </a:ext>
              </a:extLst>
            </p:cNvPr>
            <p:cNvSpPr/>
            <p:nvPr/>
          </p:nvSpPr>
          <p:spPr>
            <a:xfrm>
              <a:off x="3179292" y="4308097"/>
              <a:ext cx="53749" cy="53687"/>
            </a:xfrm>
            <a:custGeom>
              <a:avLst/>
              <a:gdLst/>
              <a:ahLst/>
              <a:cxnLst/>
              <a:rect l="l" t="t" r="r" b="b"/>
              <a:pathLst>
                <a:path w="3451" h="3447" extrusionOk="0">
                  <a:moveTo>
                    <a:pt x="0" y="0"/>
                  </a:moveTo>
                  <a:lnTo>
                    <a:pt x="0" y="3447"/>
                  </a:lnTo>
                  <a:lnTo>
                    <a:pt x="3451" y="3447"/>
                  </a:lnTo>
                  <a:lnTo>
                    <a:pt x="34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2" name="Google Shape;8591;p52">
              <a:extLst>
                <a:ext uri="{FF2B5EF4-FFF2-40B4-BE49-F238E27FC236}">
                  <a16:creationId xmlns:a16="http://schemas.microsoft.com/office/drawing/2014/main" id="{7360DEA5-7650-78E5-4391-EE470CE8A9D1}"/>
                </a:ext>
              </a:extLst>
            </p:cNvPr>
            <p:cNvSpPr/>
            <p:nvPr/>
          </p:nvSpPr>
          <p:spPr>
            <a:xfrm>
              <a:off x="3178731" y="4253803"/>
              <a:ext cx="54855" cy="54840"/>
            </a:xfrm>
            <a:custGeom>
              <a:avLst/>
              <a:gdLst/>
              <a:ahLst/>
              <a:cxnLst/>
              <a:rect l="l" t="t" r="r" b="b"/>
              <a:pathLst>
                <a:path w="3522" h="3521" extrusionOk="0">
                  <a:moveTo>
                    <a:pt x="1" y="0"/>
                  </a:moveTo>
                  <a:lnTo>
                    <a:pt x="1" y="3521"/>
                  </a:lnTo>
                  <a:lnTo>
                    <a:pt x="3521" y="3521"/>
                  </a:lnTo>
                  <a:lnTo>
                    <a:pt x="35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3" name="Google Shape;8592;p52">
              <a:extLst>
                <a:ext uri="{FF2B5EF4-FFF2-40B4-BE49-F238E27FC236}">
                  <a16:creationId xmlns:a16="http://schemas.microsoft.com/office/drawing/2014/main" id="{C560D449-1992-E1C1-7EE1-0F8F4E226B68}"/>
                </a:ext>
              </a:extLst>
            </p:cNvPr>
            <p:cNvSpPr/>
            <p:nvPr/>
          </p:nvSpPr>
          <p:spPr>
            <a:xfrm>
              <a:off x="3179292" y="4254332"/>
              <a:ext cx="53749" cy="53780"/>
            </a:xfrm>
            <a:custGeom>
              <a:avLst/>
              <a:gdLst/>
              <a:ahLst/>
              <a:cxnLst/>
              <a:rect l="l" t="t" r="r" b="b"/>
              <a:pathLst>
                <a:path w="3451" h="3453" extrusionOk="0">
                  <a:moveTo>
                    <a:pt x="0" y="1"/>
                  </a:moveTo>
                  <a:lnTo>
                    <a:pt x="0" y="3452"/>
                  </a:lnTo>
                  <a:lnTo>
                    <a:pt x="3451" y="3452"/>
                  </a:lnTo>
                  <a:lnTo>
                    <a:pt x="345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4" name="Google Shape;8593;p52">
              <a:extLst>
                <a:ext uri="{FF2B5EF4-FFF2-40B4-BE49-F238E27FC236}">
                  <a16:creationId xmlns:a16="http://schemas.microsoft.com/office/drawing/2014/main" id="{E54F8FA0-C84E-AF06-2308-0CE24BB35625}"/>
                </a:ext>
              </a:extLst>
            </p:cNvPr>
            <p:cNvSpPr/>
            <p:nvPr/>
          </p:nvSpPr>
          <p:spPr>
            <a:xfrm>
              <a:off x="3178731" y="4146398"/>
              <a:ext cx="54855" cy="54762"/>
            </a:xfrm>
            <a:custGeom>
              <a:avLst/>
              <a:gdLst/>
              <a:ahLst/>
              <a:cxnLst/>
              <a:rect l="l" t="t" r="r" b="b"/>
              <a:pathLst>
                <a:path w="3522" h="3516" extrusionOk="0">
                  <a:moveTo>
                    <a:pt x="1" y="0"/>
                  </a:moveTo>
                  <a:lnTo>
                    <a:pt x="1" y="3515"/>
                  </a:lnTo>
                  <a:lnTo>
                    <a:pt x="3521" y="3515"/>
                  </a:lnTo>
                  <a:lnTo>
                    <a:pt x="3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5" name="Google Shape;8594;p52">
              <a:extLst>
                <a:ext uri="{FF2B5EF4-FFF2-40B4-BE49-F238E27FC236}">
                  <a16:creationId xmlns:a16="http://schemas.microsoft.com/office/drawing/2014/main" id="{8DB57D41-3D1F-E85C-89B5-58C0647ECD10}"/>
                </a:ext>
              </a:extLst>
            </p:cNvPr>
            <p:cNvSpPr/>
            <p:nvPr/>
          </p:nvSpPr>
          <p:spPr>
            <a:xfrm>
              <a:off x="3179292" y="4146927"/>
              <a:ext cx="53749" cy="53687"/>
            </a:xfrm>
            <a:custGeom>
              <a:avLst/>
              <a:gdLst/>
              <a:ahLst/>
              <a:cxnLst/>
              <a:rect l="l" t="t" r="r" b="b"/>
              <a:pathLst>
                <a:path w="3451" h="3447" extrusionOk="0">
                  <a:moveTo>
                    <a:pt x="0" y="0"/>
                  </a:moveTo>
                  <a:lnTo>
                    <a:pt x="0" y="3447"/>
                  </a:lnTo>
                  <a:lnTo>
                    <a:pt x="3451" y="3447"/>
                  </a:lnTo>
                  <a:lnTo>
                    <a:pt x="345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6" name="Google Shape;8595;p52">
              <a:extLst>
                <a:ext uri="{FF2B5EF4-FFF2-40B4-BE49-F238E27FC236}">
                  <a16:creationId xmlns:a16="http://schemas.microsoft.com/office/drawing/2014/main" id="{C97F94A0-0968-9B28-0CE6-6A3EC261D814}"/>
                </a:ext>
              </a:extLst>
            </p:cNvPr>
            <p:cNvSpPr/>
            <p:nvPr/>
          </p:nvSpPr>
          <p:spPr>
            <a:xfrm>
              <a:off x="3178731" y="3877776"/>
              <a:ext cx="54855" cy="54793"/>
            </a:xfrm>
            <a:custGeom>
              <a:avLst/>
              <a:gdLst/>
              <a:ahLst/>
              <a:cxnLst/>
              <a:rect l="l" t="t" r="r" b="b"/>
              <a:pathLst>
                <a:path w="3522" h="3518" extrusionOk="0">
                  <a:moveTo>
                    <a:pt x="1" y="0"/>
                  </a:moveTo>
                  <a:lnTo>
                    <a:pt x="1" y="3518"/>
                  </a:lnTo>
                  <a:lnTo>
                    <a:pt x="3521" y="3518"/>
                  </a:lnTo>
                  <a:lnTo>
                    <a:pt x="3521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7" name="Google Shape;8596;p52">
              <a:extLst>
                <a:ext uri="{FF2B5EF4-FFF2-40B4-BE49-F238E27FC236}">
                  <a16:creationId xmlns:a16="http://schemas.microsoft.com/office/drawing/2014/main" id="{CDD6DBE9-8FCF-3C40-E31C-AFED4DB72F3C}"/>
                </a:ext>
              </a:extLst>
            </p:cNvPr>
            <p:cNvSpPr/>
            <p:nvPr/>
          </p:nvSpPr>
          <p:spPr>
            <a:xfrm>
              <a:off x="3179292" y="3878305"/>
              <a:ext cx="53749" cy="53718"/>
            </a:xfrm>
            <a:custGeom>
              <a:avLst/>
              <a:gdLst/>
              <a:ahLst/>
              <a:cxnLst/>
              <a:rect l="l" t="t" r="r" b="b"/>
              <a:pathLst>
                <a:path w="3451" h="3449" extrusionOk="0">
                  <a:moveTo>
                    <a:pt x="0" y="1"/>
                  </a:moveTo>
                  <a:lnTo>
                    <a:pt x="0" y="3448"/>
                  </a:lnTo>
                  <a:lnTo>
                    <a:pt x="3451" y="3448"/>
                  </a:lnTo>
                  <a:lnTo>
                    <a:pt x="3451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8" name="Google Shape;8597;p52">
              <a:extLst>
                <a:ext uri="{FF2B5EF4-FFF2-40B4-BE49-F238E27FC236}">
                  <a16:creationId xmlns:a16="http://schemas.microsoft.com/office/drawing/2014/main" id="{9D9E751D-0F47-CCDB-E87C-F775D22DE099}"/>
                </a:ext>
              </a:extLst>
            </p:cNvPr>
            <p:cNvSpPr/>
            <p:nvPr/>
          </p:nvSpPr>
          <p:spPr>
            <a:xfrm>
              <a:off x="3178731" y="3824042"/>
              <a:ext cx="54855" cy="54840"/>
            </a:xfrm>
            <a:custGeom>
              <a:avLst/>
              <a:gdLst/>
              <a:ahLst/>
              <a:cxnLst/>
              <a:rect l="l" t="t" r="r" b="b"/>
              <a:pathLst>
                <a:path w="3522" h="3521" extrusionOk="0">
                  <a:moveTo>
                    <a:pt x="1" y="0"/>
                  </a:moveTo>
                  <a:lnTo>
                    <a:pt x="1" y="3520"/>
                  </a:lnTo>
                  <a:lnTo>
                    <a:pt x="3521" y="3520"/>
                  </a:lnTo>
                  <a:lnTo>
                    <a:pt x="3521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9" name="Google Shape;8598;p52">
              <a:extLst>
                <a:ext uri="{FF2B5EF4-FFF2-40B4-BE49-F238E27FC236}">
                  <a16:creationId xmlns:a16="http://schemas.microsoft.com/office/drawing/2014/main" id="{AE74630F-0840-1D1D-9487-F18A321E8DC1}"/>
                </a:ext>
              </a:extLst>
            </p:cNvPr>
            <p:cNvSpPr/>
            <p:nvPr/>
          </p:nvSpPr>
          <p:spPr>
            <a:xfrm>
              <a:off x="3179292" y="3824571"/>
              <a:ext cx="53749" cy="53749"/>
            </a:xfrm>
            <a:custGeom>
              <a:avLst/>
              <a:gdLst/>
              <a:ahLst/>
              <a:cxnLst/>
              <a:rect l="l" t="t" r="r" b="b"/>
              <a:pathLst>
                <a:path w="3451" h="3451" extrusionOk="0">
                  <a:moveTo>
                    <a:pt x="0" y="0"/>
                  </a:moveTo>
                  <a:lnTo>
                    <a:pt x="0" y="3451"/>
                  </a:lnTo>
                  <a:lnTo>
                    <a:pt x="3451" y="3451"/>
                  </a:lnTo>
                  <a:lnTo>
                    <a:pt x="3451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0" name="Google Shape;8599;p52">
              <a:extLst>
                <a:ext uri="{FF2B5EF4-FFF2-40B4-BE49-F238E27FC236}">
                  <a16:creationId xmlns:a16="http://schemas.microsoft.com/office/drawing/2014/main" id="{B8804023-E372-F875-D602-E1558EF60EC3}"/>
                </a:ext>
              </a:extLst>
            </p:cNvPr>
            <p:cNvSpPr/>
            <p:nvPr/>
          </p:nvSpPr>
          <p:spPr>
            <a:xfrm>
              <a:off x="3178731" y="3770277"/>
              <a:ext cx="54855" cy="54871"/>
            </a:xfrm>
            <a:custGeom>
              <a:avLst/>
              <a:gdLst/>
              <a:ahLst/>
              <a:cxnLst/>
              <a:rect l="l" t="t" r="r" b="b"/>
              <a:pathLst>
                <a:path w="3522" h="3523" extrusionOk="0">
                  <a:moveTo>
                    <a:pt x="1" y="1"/>
                  </a:moveTo>
                  <a:lnTo>
                    <a:pt x="1" y="3522"/>
                  </a:lnTo>
                  <a:lnTo>
                    <a:pt x="3521" y="3522"/>
                  </a:lnTo>
                  <a:lnTo>
                    <a:pt x="3521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1" name="Google Shape;8600;p52">
              <a:extLst>
                <a:ext uri="{FF2B5EF4-FFF2-40B4-BE49-F238E27FC236}">
                  <a16:creationId xmlns:a16="http://schemas.microsoft.com/office/drawing/2014/main" id="{C212705E-BBBB-2C16-9DEC-96C082C5F752}"/>
                </a:ext>
              </a:extLst>
            </p:cNvPr>
            <p:cNvSpPr/>
            <p:nvPr/>
          </p:nvSpPr>
          <p:spPr>
            <a:xfrm>
              <a:off x="3179292" y="3770838"/>
              <a:ext cx="53749" cy="53749"/>
            </a:xfrm>
            <a:custGeom>
              <a:avLst/>
              <a:gdLst/>
              <a:ahLst/>
              <a:cxnLst/>
              <a:rect l="l" t="t" r="r" b="b"/>
              <a:pathLst>
                <a:path w="3451" h="3451" extrusionOk="0">
                  <a:moveTo>
                    <a:pt x="0" y="0"/>
                  </a:moveTo>
                  <a:lnTo>
                    <a:pt x="0" y="3450"/>
                  </a:lnTo>
                  <a:lnTo>
                    <a:pt x="3451" y="3450"/>
                  </a:lnTo>
                  <a:lnTo>
                    <a:pt x="3451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2" name="Google Shape;8601;p52">
              <a:extLst>
                <a:ext uri="{FF2B5EF4-FFF2-40B4-BE49-F238E27FC236}">
                  <a16:creationId xmlns:a16="http://schemas.microsoft.com/office/drawing/2014/main" id="{292D9A6C-2658-8636-6CED-427F15BB92AE}"/>
                </a:ext>
              </a:extLst>
            </p:cNvPr>
            <p:cNvSpPr/>
            <p:nvPr/>
          </p:nvSpPr>
          <p:spPr>
            <a:xfrm>
              <a:off x="3178731" y="3716606"/>
              <a:ext cx="54855" cy="54777"/>
            </a:xfrm>
            <a:custGeom>
              <a:avLst/>
              <a:gdLst/>
              <a:ahLst/>
              <a:cxnLst/>
              <a:rect l="l" t="t" r="r" b="b"/>
              <a:pathLst>
                <a:path w="3522" h="3517" extrusionOk="0">
                  <a:moveTo>
                    <a:pt x="1" y="0"/>
                  </a:moveTo>
                  <a:lnTo>
                    <a:pt x="1" y="3517"/>
                  </a:lnTo>
                  <a:lnTo>
                    <a:pt x="3521" y="3517"/>
                  </a:lnTo>
                  <a:lnTo>
                    <a:pt x="3521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3" name="Google Shape;8602;p52">
              <a:extLst>
                <a:ext uri="{FF2B5EF4-FFF2-40B4-BE49-F238E27FC236}">
                  <a16:creationId xmlns:a16="http://schemas.microsoft.com/office/drawing/2014/main" id="{FBE304C2-53F2-DE45-23B8-4C39F461B3F6}"/>
                </a:ext>
              </a:extLst>
            </p:cNvPr>
            <p:cNvSpPr/>
            <p:nvPr/>
          </p:nvSpPr>
          <p:spPr>
            <a:xfrm>
              <a:off x="3124998" y="4468722"/>
              <a:ext cx="54840" cy="54793"/>
            </a:xfrm>
            <a:custGeom>
              <a:avLst/>
              <a:gdLst/>
              <a:ahLst/>
              <a:cxnLst/>
              <a:rect l="l" t="t" r="r" b="b"/>
              <a:pathLst>
                <a:path w="3521" h="3518" extrusionOk="0">
                  <a:moveTo>
                    <a:pt x="1" y="1"/>
                  </a:moveTo>
                  <a:lnTo>
                    <a:pt x="1" y="3517"/>
                  </a:lnTo>
                  <a:lnTo>
                    <a:pt x="3521" y="3517"/>
                  </a:lnTo>
                  <a:lnTo>
                    <a:pt x="352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4" name="Google Shape;8603;p52">
              <a:extLst>
                <a:ext uri="{FF2B5EF4-FFF2-40B4-BE49-F238E27FC236}">
                  <a16:creationId xmlns:a16="http://schemas.microsoft.com/office/drawing/2014/main" id="{B9402029-F8A5-3A14-AFB6-771222492454}"/>
                </a:ext>
              </a:extLst>
            </p:cNvPr>
            <p:cNvSpPr/>
            <p:nvPr/>
          </p:nvSpPr>
          <p:spPr>
            <a:xfrm>
              <a:off x="3125543" y="4469267"/>
              <a:ext cx="53765" cy="53687"/>
            </a:xfrm>
            <a:custGeom>
              <a:avLst/>
              <a:gdLst/>
              <a:ahLst/>
              <a:cxnLst/>
              <a:rect l="l" t="t" r="r" b="b"/>
              <a:pathLst>
                <a:path w="3452" h="3447" extrusionOk="0">
                  <a:moveTo>
                    <a:pt x="0" y="0"/>
                  </a:moveTo>
                  <a:lnTo>
                    <a:pt x="0" y="3446"/>
                  </a:lnTo>
                  <a:lnTo>
                    <a:pt x="3451" y="3446"/>
                  </a:lnTo>
                  <a:lnTo>
                    <a:pt x="34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5" name="Google Shape;8604;p52">
              <a:extLst>
                <a:ext uri="{FF2B5EF4-FFF2-40B4-BE49-F238E27FC236}">
                  <a16:creationId xmlns:a16="http://schemas.microsoft.com/office/drawing/2014/main" id="{AB0C8F03-6D02-2CA3-ADB6-EBA0DEC9446C}"/>
                </a:ext>
              </a:extLst>
            </p:cNvPr>
            <p:cNvSpPr/>
            <p:nvPr/>
          </p:nvSpPr>
          <p:spPr>
            <a:xfrm>
              <a:off x="3124998" y="4361239"/>
              <a:ext cx="54840" cy="54840"/>
            </a:xfrm>
            <a:custGeom>
              <a:avLst/>
              <a:gdLst/>
              <a:ahLst/>
              <a:cxnLst/>
              <a:rect l="l" t="t" r="r" b="b"/>
              <a:pathLst>
                <a:path w="3521" h="3521" extrusionOk="0">
                  <a:moveTo>
                    <a:pt x="1" y="0"/>
                  </a:moveTo>
                  <a:lnTo>
                    <a:pt x="1" y="3520"/>
                  </a:lnTo>
                  <a:lnTo>
                    <a:pt x="3521" y="3520"/>
                  </a:lnTo>
                  <a:lnTo>
                    <a:pt x="35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6" name="Google Shape;8605;p52">
              <a:extLst>
                <a:ext uri="{FF2B5EF4-FFF2-40B4-BE49-F238E27FC236}">
                  <a16:creationId xmlns:a16="http://schemas.microsoft.com/office/drawing/2014/main" id="{C326ACAF-B4C3-2E65-CF1C-8A564E619E48}"/>
                </a:ext>
              </a:extLst>
            </p:cNvPr>
            <p:cNvSpPr/>
            <p:nvPr/>
          </p:nvSpPr>
          <p:spPr>
            <a:xfrm>
              <a:off x="3125543" y="4361769"/>
              <a:ext cx="53765" cy="53749"/>
            </a:xfrm>
            <a:custGeom>
              <a:avLst/>
              <a:gdLst/>
              <a:ahLst/>
              <a:cxnLst/>
              <a:rect l="l" t="t" r="r" b="b"/>
              <a:pathLst>
                <a:path w="3452" h="3451" extrusionOk="0">
                  <a:moveTo>
                    <a:pt x="0" y="1"/>
                  </a:moveTo>
                  <a:lnTo>
                    <a:pt x="0" y="3451"/>
                  </a:lnTo>
                  <a:lnTo>
                    <a:pt x="3451" y="3451"/>
                  </a:lnTo>
                  <a:lnTo>
                    <a:pt x="345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7" name="Google Shape;8606;p52">
              <a:extLst>
                <a:ext uri="{FF2B5EF4-FFF2-40B4-BE49-F238E27FC236}">
                  <a16:creationId xmlns:a16="http://schemas.microsoft.com/office/drawing/2014/main" id="{031A6F07-4950-B0C5-EF32-C9546B3290E9}"/>
                </a:ext>
              </a:extLst>
            </p:cNvPr>
            <p:cNvSpPr/>
            <p:nvPr/>
          </p:nvSpPr>
          <p:spPr>
            <a:xfrm>
              <a:off x="3124998" y="4307552"/>
              <a:ext cx="54840" cy="54793"/>
            </a:xfrm>
            <a:custGeom>
              <a:avLst/>
              <a:gdLst/>
              <a:ahLst/>
              <a:cxnLst/>
              <a:rect l="l" t="t" r="r" b="b"/>
              <a:pathLst>
                <a:path w="3521" h="3518" extrusionOk="0">
                  <a:moveTo>
                    <a:pt x="1" y="1"/>
                  </a:moveTo>
                  <a:lnTo>
                    <a:pt x="1" y="3517"/>
                  </a:lnTo>
                  <a:lnTo>
                    <a:pt x="3521" y="3517"/>
                  </a:lnTo>
                  <a:lnTo>
                    <a:pt x="352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8" name="Google Shape;8607;p52">
              <a:extLst>
                <a:ext uri="{FF2B5EF4-FFF2-40B4-BE49-F238E27FC236}">
                  <a16:creationId xmlns:a16="http://schemas.microsoft.com/office/drawing/2014/main" id="{449BE712-8014-5B53-54B2-97A99B12BD87}"/>
                </a:ext>
              </a:extLst>
            </p:cNvPr>
            <p:cNvSpPr/>
            <p:nvPr/>
          </p:nvSpPr>
          <p:spPr>
            <a:xfrm>
              <a:off x="3125543" y="4308097"/>
              <a:ext cx="53765" cy="53687"/>
            </a:xfrm>
            <a:custGeom>
              <a:avLst/>
              <a:gdLst/>
              <a:ahLst/>
              <a:cxnLst/>
              <a:rect l="l" t="t" r="r" b="b"/>
              <a:pathLst>
                <a:path w="3452" h="3447" extrusionOk="0">
                  <a:moveTo>
                    <a:pt x="0" y="0"/>
                  </a:moveTo>
                  <a:lnTo>
                    <a:pt x="0" y="3447"/>
                  </a:lnTo>
                  <a:lnTo>
                    <a:pt x="3451" y="3447"/>
                  </a:lnTo>
                  <a:lnTo>
                    <a:pt x="34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9" name="Google Shape;8608;p52">
              <a:extLst>
                <a:ext uri="{FF2B5EF4-FFF2-40B4-BE49-F238E27FC236}">
                  <a16:creationId xmlns:a16="http://schemas.microsoft.com/office/drawing/2014/main" id="{072CE22B-B915-35FD-C857-AE4E54DBBA43}"/>
                </a:ext>
              </a:extLst>
            </p:cNvPr>
            <p:cNvSpPr/>
            <p:nvPr/>
          </p:nvSpPr>
          <p:spPr>
            <a:xfrm>
              <a:off x="3124998" y="4253803"/>
              <a:ext cx="54840" cy="54840"/>
            </a:xfrm>
            <a:custGeom>
              <a:avLst/>
              <a:gdLst/>
              <a:ahLst/>
              <a:cxnLst/>
              <a:rect l="l" t="t" r="r" b="b"/>
              <a:pathLst>
                <a:path w="3521" h="3521" extrusionOk="0">
                  <a:moveTo>
                    <a:pt x="1" y="0"/>
                  </a:moveTo>
                  <a:lnTo>
                    <a:pt x="1" y="3521"/>
                  </a:lnTo>
                  <a:lnTo>
                    <a:pt x="3521" y="3521"/>
                  </a:lnTo>
                  <a:lnTo>
                    <a:pt x="35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0" name="Google Shape;8609;p52">
              <a:extLst>
                <a:ext uri="{FF2B5EF4-FFF2-40B4-BE49-F238E27FC236}">
                  <a16:creationId xmlns:a16="http://schemas.microsoft.com/office/drawing/2014/main" id="{0B3303E7-7F0F-6F1F-213E-4C91B8D752E5}"/>
                </a:ext>
              </a:extLst>
            </p:cNvPr>
            <p:cNvSpPr/>
            <p:nvPr/>
          </p:nvSpPr>
          <p:spPr>
            <a:xfrm>
              <a:off x="3125543" y="4254332"/>
              <a:ext cx="53765" cy="53780"/>
            </a:xfrm>
            <a:custGeom>
              <a:avLst/>
              <a:gdLst/>
              <a:ahLst/>
              <a:cxnLst/>
              <a:rect l="l" t="t" r="r" b="b"/>
              <a:pathLst>
                <a:path w="3452" h="3453" extrusionOk="0">
                  <a:moveTo>
                    <a:pt x="0" y="1"/>
                  </a:moveTo>
                  <a:lnTo>
                    <a:pt x="0" y="3452"/>
                  </a:lnTo>
                  <a:lnTo>
                    <a:pt x="3451" y="3452"/>
                  </a:lnTo>
                  <a:lnTo>
                    <a:pt x="345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1" name="Google Shape;8610;p52">
              <a:extLst>
                <a:ext uri="{FF2B5EF4-FFF2-40B4-BE49-F238E27FC236}">
                  <a16:creationId xmlns:a16="http://schemas.microsoft.com/office/drawing/2014/main" id="{DFB93A60-EF8E-7C70-2296-EAB82C1F19A2}"/>
                </a:ext>
              </a:extLst>
            </p:cNvPr>
            <p:cNvSpPr/>
            <p:nvPr/>
          </p:nvSpPr>
          <p:spPr>
            <a:xfrm>
              <a:off x="3124998" y="4146398"/>
              <a:ext cx="54840" cy="54762"/>
            </a:xfrm>
            <a:custGeom>
              <a:avLst/>
              <a:gdLst/>
              <a:ahLst/>
              <a:cxnLst/>
              <a:rect l="l" t="t" r="r" b="b"/>
              <a:pathLst>
                <a:path w="3521" h="3516" extrusionOk="0">
                  <a:moveTo>
                    <a:pt x="1" y="0"/>
                  </a:moveTo>
                  <a:lnTo>
                    <a:pt x="1" y="3515"/>
                  </a:lnTo>
                  <a:lnTo>
                    <a:pt x="3521" y="3515"/>
                  </a:lnTo>
                  <a:lnTo>
                    <a:pt x="3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2" name="Google Shape;8611;p52">
              <a:extLst>
                <a:ext uri="{FF2B5EF4-FFF2-40B4-BE49-F238E27FC236}">
                  <a16:creationId xmlns:a16="http://schemas.microsoft.com/office/drawing/2014/main" id="{C92F44F9-46EA-75C5-028B-D4B8ABDE3E83}"/>
                </a:ext>
              </a:extLst>
            </p:cNvPr>
            <p:cNvSpPr/>
            <p:nvPr/>
          </p:nvSpPr>
          <p:spPr>
            <a:xfrm>
              <a:off x="3125543" y="4146927"/>
              <a:ext cx="53765" cy="53687"/>
            </a:xfrm>
            <a:custGeom>
              <a:avLst/>
              <a:gdLst/>
              <a:ahLst/>
              <a:cxnLst/>
              <a:rect l="l" t="t" r="r" b="b"/>
              <a:pathLst>
                <a:path w="3452" h="3447" extrusionOk="0">
                  <a:moveTo>
                    <a:pt x="0" y="0"/>
                  </a:moveTo>
                  <a:lnTo>
                    <a:pt x="0" y="3447"/>
                  </a:lnTo>
                  <a:lnTo>
                    <a:pt x="3451" y="3447"/>
                  </a:lnTo>
                  <a:lnTo>
                    <a:pt x="345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3" name="Google Shape;8612;p52">
              <a:extLst>
                <a:ext uri="{FF2B5EF4-FFF2-40B4-BE49-F238E27FC236}">
                  <a16:creationId xmlns:a16="http://schemas.microsoft.com/office/drawing/2014/main" id="{F3475888-5B2D-A8F9-8B55-DE21D9E4F46A}"/>
                </a:ext>
              </a:extLst>
            </p:cNvPr>
            <p:cNvSpPr/>
            <p:nvPr/>
          </p:nvSpPr>
          <p:spPr>
            <a:xfrm>
              <a:off x="3124998" y="3877776"/>
              <a:ext cx="54840" cy="54793"/>
            </a:xfrm>
            <a:custGeom>
              <a:avLst/>
              <a:gdLst/>
              <a:ahLst/>
              <a:cxnLst/>
              <a:rect l="l" t="t" r="r" b="b"/>
              <a:pathLst>
                <a:path w="3521" h="3518" extrusionOk="0">
                  <a:moveTo>
                    <a:pt x="1" y="0"/>
                  </a:moveTo>
                  <a:lnTo>
                    <a:pt x="1" y="3518"/>
                  </a:lnTo>
                  <a:lnTo>
                    <a:pt x="3521" y="3518"/>
                  </a:lnTo>
                  <a:lnTo>
                    <a:pt x="3521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4" name="Google Shape;8613;p52">
              <a:extLst>
                <a:ext uri="{FF2B5EF4-FFF2-40B4-BE49-F238E27FC236}">
                  <a16:creationId xmlns:a16="http://schemas.microsoft.com/office/drawing/2014/main" id="{68197C08-6F8A-4CDC-53FF-0E4762CD34BE}"/>
                </a:ext>
              </a:extLst>
            </p:cNvPr>
            <p:cNvSpPr/>
            <p:nvPr/>
          </p:nvSpPr>
          <p:spPr>
            <a:xfrm>
              <a:off x="3124998" y="3824042"/>
              <a:ext cx="54840" cy="54840"/>
            </a:xfrm>
            <a:custGeom>
              <a:avLst/>
              <a:gdLst/>
              <a:ahLst/>
              <a:cxnLst/>
              <a:rect l="l" t="t" r="r" b="b"/>
              <a:pathLst>
                <a:path w="3521" h="3521" extrusionOk="0">
                  <a:moveTo>
                    <a:pt x="1" y="0"/>
                  </a:moveTo>
                  <a:lnTo>
                    <a:pt x="1" y="3520"/>
                  </a:lnTo>
                  <a:lnTo>
                    <a:pt x="3521" y="3520"/>
                  </a:lnTo>
                  <a:lnTo>
                    <a:pt x="3521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5" name="Google Shape;8614;p52">
              <a:extLst>
                <a:ext uri="{FF2B5EF4-FFF2-40B4-BE49-F238E27FC236}">
                  <a16:creationId xmlns:a16="http://schemas.microsoft.com/office/drawing/2014/main" id="{98B8E7C4-D184-87DE-EDA7-BD77EE827D7D}"/>
                </a:ext>
              </a:extLst>
            </p:cNvPr>
            <p:cNvSpPr/>
            <p:nvPr/>
          </p:nvSpPr>
          <p:spPr>
            <a:xfrm>
              <a:off x="3125543" y="3824571"/>
              <a:ext cx="53765" cy="53749"/>
            </a:xfrm>
            <a:custGeom>
              <a:avLst/>
              <a:gdLst/>
              <a:ahLst/>
              <a:cxnLst/>
              <a:rect l="l" t="t" r="r" b="b"/>
              <a:pathLst>
                <a:path w="3452" h="3451" extrusionOk="0">
                  <a:moveTo>
                    <a:pt x="0" y="0"/>
                  </a:moveTo>
                  <a:lnTo>
                    <a:pt x="0" y="3451"/>
                  </a:lnTo>
                  <a:lnTo>
                    <a:pt x="3451" y="3451"/>
                  </a:lnTo>
                  <a:lnTo>
                    <a:pt x="3451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6" name="Google Shape;8615;p52">
              <a:extLst>
                <a:ext uri="{FF2B5EF4-FFF2-40B4-BE49-F238E27FC236}">
                  <a16:creationId xmlns:a16="http://schemas.microsoft.com/office/drawing/2014/main" id="{746E3214-A84E-2118-8098-10372EBEFFA9}"/>
                </a:ext>
              </a:extLst>
            </p:cNvPr>
            <p:cNvSpPr/>
            <p:nvPr/>
          </p:nvSpPr>
          <p:spPr>
            <a:xfrm>
              <a:off x="3124998" y="3770277"/>
              <a:ext cx="54840" cy="54871"/>
            </a:xfrm>
            <a:custGeom>
              <a:avLst/>
              <a:gdLst/>
              <a:ahLst/>
              <a:cxnLst/>
              <a:rect l="l" t="t" r="r" b="b"/>
              <a:pathLst>
                <a:path w="3521" h="3523" extrusionOk="0">
                  <a:moveTo>
                    <a:pt x="1" y="1"/>
                  </a:moveTo>
                  <a:lnTo>
                    <a:pt x="1" y="3522"/>
                  </a:lnTo>
                  <a:lnTo>
                    <a:pt x="3521" y="3522"/>
                  </a:lnTo>
                  <a:lnTo>
                    <a:pt x="3521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7" name="Google Shape;8616;p52">
              <a:extLst>
                <a:ext uri="{FF2B5EF4-FFF2-40B4-BE49-F238E27FC236}">
                  <a16:creationId xmlns:a16="http://schemas.microsoft.com/office/drawing/2014/main" id="{70BA8E12-77F6-47E1-E534-3CF0546798D7}"/>
                </a:ext>
              </a:extLst>
            </p:cNvPr>
            <p:cNvSpPr/>
            <p:nvPr/>
          </p:nvSpPr>
          <p:spPr>
            <a:xfrm>
              <a:off x="3125543" y="3770838"/>
              <a:ext cx="53765" cy="53749"/>
            </a:xfrm>
            <a:custGeom>
              <a:avLst/>
              <a:gdLst/>
              <a:ahLst/>
              <a:cxnLst/>
              <a:rect l="l" t="t" r="r" b="b"/>
              <a:pathLst>
                <a:path w="3452" h="3451" extrusionOk="0">
                  <a:moveTo>
                    <a:pt x="0" y="0"/>
                  </a:moveTo>
                  <a:lnTo>
                    <a:pt x="0" y="3450"/>
                  </a:lnTo>
                  <a:lnTo>
                    <a:pt x="3451" y="3450"/>
                  </a:lnTo>
                  <a:lnTo>
                    <a:pt x="3451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8" name="Google Shape;8617;p52">
              <a:extLst>
                <a:ext uri="{FF2B5EF4-FFF2-40B4-BE49-F238E27FC236}">
                  <a16:creationId xmlns:a16="http://schemas.microsoft.com/office/drawing/2014/main" id="{18764A6E-76D4-17C6-2455-0FE9E3694AE7}"/>
                </a:ext>
              </a:extLst>
            </p:cNvPr>
            <p:cNvSpPr/>
            <p:nvPr/>
          </p:nvSpPr>
          <p:spPr>
            <a:xfrm>
              <a:off x="3124998" y="3716606"/>
              <a:ext cx="54840" cy="54777"/>
            </a:xfrm>
            <a:custGeom>
              <a:avLst/>
              <a:gdLst/>
              <a:ahLst/>
              <a:cxnLst/>
              <a:rect l="l" t="t" r="r" b="b"/>
              <a:pathLst>
                <a:path w="3521" h="3517" extrusionOk="0">
                  <a:moveTo>
                    <a:pt x="1" y="0"/>
                  </a:moveTo>
                  <a:lnTo>
                    <a:pt x="1" y="3517"/>
                  </a:lnTo>
                  <a:lnTo>
                    <a:pt x="3521" y="3517"/>
                  </a:lnTo>
                  <a:lnTo>
                    <a:pt x="3521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9" name="Google Shape;8618;p52">
              <a:extLst>
                <a:ext uri="{FF2B5EF4-FFF2-40B4-BE49-F238E27FC236}">
                  <a16:creationId xmlns:a16="http://schemas.microsoft.com/office/drawing/2014/main" id="{3AE5179A-6761-9C09-0186-2D2C5D1E5305}"/>
                </a:ext>
              </a:extLst>
            </p:cNvPr>
            <p:cNvSpPr/>
            <p:nvPr/>
          </p:nvSpPr>
          <p:spPr>
            <a:xfrm>
              <a:off x="3071311" y="4468722"/>
              <a:ext cx="54793" cy="54793"/>
            </a:xfrm>
            <a:custGeom>
              <a:avLst/>
              <a:gdLst/>
              <a:ahLst/>
              <a:cxnLst/>
              <a:rect l="l" t="t" r="r" b="b"/>
              <a:pathLst>
                <a:path w="3518" h="3518" extrusionOk="0">
                  <a:moveTo>
                    <a:pt x="0" y="1"/>
                  </a:moveTo>
                  <a:lnTo>
                    <a:pt x="0" y="3517"/>
                  </a:lnTo>
                  <a:lnTo>
                    <a:pt x="3518" y="3517"/>
                  </a:lnTo>
                  <a:lnTo>
                    <a:pt x="35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0" name="Google Shape;8619;p52">
              <a:extLst>
                <a:ext uri="{FF2B5EF4-FFF2-40B4-BE49-F238E27FC236}">
                  <a16:creationId xmlns:a16="http://schemas.microsoft.com/office/drawing/2014/main" id="{203FBD68-E512-CE41-7D04-DF061795BE4A}"/>
                </a:ext>
              </a:extLst>
            </p:cNvPr>
            <p:cNvSpPr/>
            <p:nvPr/>
          </p:nvSpPr>
          <p:spPr>
            <a:xfrm>
              <a:off x="3071856" y="4469267"/>
              <a:ext cx="53687" cy="53687"/>
            </a:xfrm>
            <a:custGeom>
              <a:avLst/>
              <a:gdLst/>
              <a:ahLst/>
              <a:cxnLst/>
              <a:rect l="l" t="t" r="r" b="b"/>
              <a:pathLst>
                <a:path w="3447" h="3447" extrusionOk="0">
                  <a:moveTo>
                    <a:pt x="1" y="0"/>
                  </a:moveTo>
                  <a:lnTo>
                    <a:pt x="1" y="3446"/>
                  </a:lnTo>
                  <a:lnTo>
                    <a:pt x="3447" y="3446"/>
                  </a:lnTo>
                  <a:lnTo>
                    <a:pt x="344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1" name="Google Shape;8620;p52">
              <a:extLst>
                <a:ext uri="{FF2B5EF4-FFF2-40B4-BE49-F238E27FC236}">
                  <a16:creationId xmlns:a16="http://schemas.microsoft.com/office/drawing/2014/main" id="{A615E2E6-5C82-29AE-C9AD-5F22F85D7E98}"/>
                </a:ext>
              </a:extLst>
            </p:cNvPr>
            <p:cNvSpPr/>
            <p:nvPr/>
          </p:nvSpPr>
          <p:spPr>
            <a:xfrm>
              <a:off x="3071311" y="4361239"/>
              <a:ext cx="54793" cy="54840"/>
            </a:xfrm>
            <a:custGeom>
              <a:avLst/>
              <a:gdLst/>
              <a:ahLst/>
              <a:cxnLst/>
              <a:rect l="l" t="t" r="r" b="b"/>
              <a:pathLst>
                <a:path w="3518" h="3521" extrusionOk="0">
                  <a:moveTo>
                    <a:pt x="0" y="0"/>
                  </a:moveTo>
                  <a:lnTo>
                    <a:pt x="0" y="3520"/>
                  </a:lnTo>
                  <a:lnTo>
                    <a:pt x="3518" y="3520"/>
                  </a:lnTo>
                  <a:lnTo>
                    <a:pt x="351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2" name="Google Shape;8621;p52">
              <a:extLst>
                <a:ext uri="{FF2B5EF4-FFF2-40B4-BE49-F238E27FC236}">
                  <a16:creationId xmlns:a16="http://schemas.microsoft.com/office/drawing/2014/main" id="{225882AB-B56D-B55F-213A-D34225723981}"/>
                </a:ext>
              </a:extLst>
            </p:cNvPr>
            <p:cNvSpPr/>
            <p:nvPr/>
          </p:nvSpPr>
          <p:spPr>
            <a:xfrm>
              <a:off x="3071856" y="4361769"/>
              <a:ext cx="53687" cy="53749"/>
            </a:xfrm>
            <a:custGeom>
              <a:avLst/>
              <a:gdLst/>
              <a:ahLst/>
              <a:cxnLst/>
              <a:rect l="l" t="t" r="r" b="b"/>
              <a:pathLst>
                <a:path w="3447" h="3451" extrusionOk="0">
                  <a:moveTo>
                    <a:pt x="1" y="1"/>
                  </a:moveTo>
                  <a:lnTo>
                    <a:pt x="1" y="3451"/>
                  </a:lnTo>
                  <a:lnTo>
                    <a:pt x="3447" y="3451"/>
                  </a:lnTo>
                  <a:lnTo>
                    <a:pt x="344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3" name="Google Shape;8622;p52">
              <a:extLst>
                <a:ext uri="{FF2B5EF4-FFF2-40B4-BE49-F238E27FC236}">
                  <a16:creationId xmlns:a16="http://schemas.microsoft.com/office/drawing/2014/main" id="{3FB00392-3386-1BEC-ED6B-5BA54C3226C7}"/>
                </a:ext>
              </a:extLst>
            </p:cNvPr>
            <p:cNvSpPr/>
            <p:nvPr/>
          </p:nvSpPr>
          <p:spPr>
            <a:xfrm>
              <a:off x="3071311" y="4307552"/>
              <a:ext cx="54793" cy="54793"/>
            </a:xfrm>
            <a:custGeom>
              <a:avLst/>
              <a:gdLst/>
              <a:ahLst/>
              <a:cxnLst/>
              <a:rect l="l" t="t" r="r" b="b"/>
              <a:pathLst>
                <a:path w="3518" h="3518" extrusionOk="0">
                  <a:moveTo>
                    <a:pt x="0" y="1"/>
                  </a:moveTo>
                  <a:lnTo>
                    <a:pt x="0" y="3517"/>
                  </a:lnTo>
                  <a:lnTo>
                    <a:pt x="3518" y="3517"/>
                  </a:lnTo>
                  <a:lnTo>
                    <a:pt x="351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4" name="Google Shape;8623;p52">
              <a:extLst>
                <a:ext uri="{FF2B5EF4-FFF2-40B4-BE49-F238E27FC236}">
                  <a16:creationId xmlns:a16="http://schemas.microsoft.com/office/drawing/2014/main" id="{07EF353B-9166-7D9F-3FA4-863F28C12D59}"/>
                </a:ext>
              </a:extLst>
            </p:cNvPr>
            <p:cNvSpPr/>
            <p:nvPr/>
          </p:nvSpPr>
          <p:spPr>
            <a:xfrm>
              <a:off x="3071856" y="4308097"/>
              <a:ext cx="53687" cy="53687"/>
            </a:xfrm>
            <a:custGeom>
              <a:avLst/>
              <a:gdLst/>
              <a:ahLst/>
              <a:cxnLst/>
              <a:rect l="l" t="t" r="r" b="b"/>
              <a:pathLst>
                <a:path w="3447" h="3447" extrusionOk="0">
                  <a:moveTo>
                    <a:pt x="1" y="0"/>
                  </a:moveTo>
                  <a:lnTo>
                    <a:pt x="1" y="3447"/>
                  </a:lnTo>
                  <a:lnTo>
                    <a:pt x="3447" y="3447"/>
                  </a:lnTo>
                  <a:lnTo>
                    <a:pt x="344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5" name="Google Shape;8624;p52">
              <a:extLst>
                <a:ext uri="{FF2B5EF4-FFF2-40B4-BE49-F238E27FC236}">
                  <a16:creationId xmlns:a16="http://schemas.microsoft.com/office/drawing/2014/main" id="{97535EA9-8E0C-9611-7DCF-E5124B0792C3}"/>
                </a:ext>
              </a:extLst>
            </p:cNvPr>
            <p:cNvSpPr/>
            <p:nvPr/>
          </p:nvSpPr>
          <p:spPr>
            <a:xfrm>
              <a:off x="3071311" y="4253803"/>
              <a:ext cx="54793" cy="54840"/>
            </a:xfrm>
            <a:custGeom>
              <a:avLst/>
              <a:gdLst/>
              <a:ahLst/>
              <a:cxnLst/>
              <a:rect l="l" t="t" r="r" b="b"/>
              <a:pathLst>
                <a:path w="3518" h="3521" extrusionOk="0">
                  <a:moveTo>
                    <a:pt x="0" y="0"/>
                  </a:moveTo>
                  <a:lnTo>
                    <a:pt x="0" y="3521"/>
                  </a:lnTo>
                  <a:lnTo>
                    <a:pt x="3518" y="3521"/>
                  </a:lnTo>
                  <a:lnTo>
                    <a:pt x="351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6" name="Google Shape;8625;p52">
              <a:extLst>
                <a:ext uri="{FF2B5EF4-FFF2-40B4-BE49-F238E27FC236}">
                  <a16:creationId xmlns:a16="http://schemas.microsoft.com/office/drawing/2014/main" id="{C305E06D-7061-6055-9A5B-8E93399B99CB}"/>
                </a:ext>
              </a:extLst>
            </p:cNvPr>
            <p:cNvSpPr/>
            <p:nvPr/>
          </p:nvSpPr>
          <p:spPr>
            <a:xfrm>
              <a:off x="3071856" y="4254332"/>
              <a:ext cx="53687" cy="53780"/>
            </a:xfrm>
            <a:custGeom>
              <a:avLst/>
              <a:gdLst/>
              <a:ahLst/>
              <a:cxnLst/>
              <a:rect l="l" t="t" r="r" b="b"/>
              <a:pathLst>
                <a:path w="3447" h="3453" extrusionOk="0">
                  <a:moveTo>
                    <a:pt x="1" y="1"/>
                  </a:moveTo>
                  <a:lnTo>
                    <a:pt x="1" y="3452"/>
                  </a:lnTo>
                  <a:lnTo>
                    <a:pt x="3447" y="3452"/>
                  </a:lnTo>
                  <a:lnTo>
                    <a:pt x="344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7" name="Google Shape;8626;p52">
              <a:extLst>
                <a:ext uri="{FF2B5EF4-FFF2-40B4-BE49-F238E27FC236}">
                  <a16:creationId xmlns:a16="http://schemas.microsoft.com/office/drawing/2014/main" id="{82235710-6057-6B05-BC2A-355BB5FB5D1A}"/>
                </a:ext>
              </a:extLst>
            </p:cNvPr>
            <p:cNvSpPr/>
            <p:nvPr/>
          </p:nvSpPr>
          <p:spPr>
            <a:xfrm>
              <a:off x="3071311" y="4146398"/>
              <a:ext cx="54793" cy="54762"/>
            </a:xfrm>
            <a:custGeom>
              <a:avLst/>
              <a:gdLst/>
              <a:ahLst/>
              <a:cxnLst/>
              <a:rect l="l" t="t" r="r" b="b"/>
              <a:pathLst>
                <a:path w="3518" h="3516" extrusionOk="0">
                  <a:moveTo>
                    <a:pt x="0" y="0"/>
                  </a:moveTo>
                  <a:lnTo>
                    <a:pt x="0" y="3515"/>
                  </a:lnTo>
                  <a:lnTo>
                    <a:pt x="3518" y="3515"/>
                  </a:lnTo>
                  <a:lnTo>
                    <a:pt x="351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8" name="Google Shape;8627;p52">
              <a:extLst>
                <a:ext uri="{FF2B5EF4-FFF2-40B4-BE49-F238E27FC236}">
                  <a16:creationId xmlns:a16="http://schemas.microsoft.com/office/drawing/2014/main" id="{92585B2C-EEAE-E1D9-8CD0-A7735DD69347}"/>
                </a:ext>
              </a:extLst>
            </p:cNvPr>
            <p:cNvSpPr/>
            <p:nvPr/>
          </p:nvSpPr>
          <p:spPr>
            <a:xfrm>
              <a:off x="3017561" y="4468722"/>
              <a:ext cx="54855" cy="54793"/>
            </a:xfrm>
            <a:custGeom>
              <a:avLst/>
              <a:gdLst/>
              <a:ahLst/>
              <a:cxnLst/>
              <a:rect l="l" t="t" r="r" b="b"/>
              <a:pathLst>
                <a:path w="3522" h="3518" extrusionOk="0">
                  <a:moveTo>
                    <a:pt x="1" y="1"/>
                  </a:moveTo>
                  <a:lnTo>
                    <a:pt x="1" y="3517"/>
                  </a:lnTo>
                  <a:lnTo>
                    <a:pt x="3521" y="3517"/>
                  </a:lnTo>
                  <a:lnTo>
                    <a:pt x="352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9" name="Google Shape;8628;p52">
              <a:extLst>
                <a:ext uri="{FF2B5EF4-FFF2-40B4-BE49-F238E27FC236}">
                  <a16:creationId xmlns:a16="http://schemas.microsoft.com/office/drawing/2014/main" id="{94F96A7A-B362-C045-899F-4B06622B25F4}"/>
                </a:ext>
              </a:extLst>
            </p:cNvPr>
            <p:cNvSpPr/>
            <p:nvPr/>
          </p:nvSpPr>
          <p:spPr>
            <a:xfrm>
              <a:off x="3018122" y="4469267"/>
              <a:ext cx="53749" cy="53687"/>
            </a:xfrm>
            <a:custGeom>
              <a:avLst/>
              <a:gdLst/>
              <a:ahLst/>
              <a:cxnLst/>
              <a:rect l="l" t="t" r="r" b="b"/>
              <a:pathLst>
                <a:path w="3451" h="3447" extrusionOk="0">
                  <a:moveTo>
                    <a:pt x="1" y="0"/>
                  </a:moveTo>
                  <a:lnTo>
                    <a:pt x="1" y="3446"/>
                  </a:lnTo>
                  <a:lnTo>
                    <a:pt x="3451" y="3446"/>
                  </a:lnTo>
                  <a:lnTo>
                    <a:pt x="34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0" name="Google Shape;8629;p52">
              <a:extLst>
                <a:ext uri="{FF2B5EF4-FFF2-40B4-BE49-F238E27FC236}">
                  <a16:creationId xmlns:a16="http://schemas.microsoft.com/office/drawing/2014/main" id="{240CFE8C-3FCF-92E4-ADCE-4D23BA7F52C9}"/>
                </a:ext>
              </a:extLst>
            </p:cNvPr>
            <p:cNvSpPr/>
            <p:nvPr/>
          </p:nvSpPr>
          <p:spPr>
            <a:xfrm>
              <a:off x="3017561" y="4361239"/>
              <a:ext cx="54855" cy="54840"/>
            </a:xfrm>
            <a:custGeom>
              <a:avLst/>
              <a:gdLst/>
              <a:ahLst/>
              <a:cxnLst/>
              <a:rect l="l" t="t" r="r" b="b"/>
              <a:pathLst>
                <a:path w="3522" h="3521" extrusionOk="0">
                  <a:moveTo>
                    <a:pt x="1" y="0"/>
                  </a:moveTo>
                  <a:lnTo>
                    <a:pt x="1" y="3520"/>
                  </a:lnTo>
                  <a:lnTo>
                    <a:pt x="3521" y="3520"/>
                  </a:lnTo>
                  <a:lnTo>
                    <a:pt x="35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1" name="Google Shape;8630;p52">
              <a:extLst>
                <a:ext uri="{FF2B5EF4-FFF2-40B4-BE49-F238E27FC236}">
                  <a16:creationId xmlns:a16="http://schemas.microsoft.com/office/drawing/2014/main" id="{01E95E5D-39AD-0107-2315-3FEA4F20AFC9}"/>
                </a:ext>
              </a:extLst>
            </p:cNvPr>
            <p:cNvSpPr/>
            <p:nvPr/>
          </p:nvSpPr>
          <p:spPr>
            <a:xfrm>
              <a:off x="3018122" y="4361769"/>
              <a:ext cx="53749" cy="53749"/>
            </a:xfrm>
            <a:custGeom>
              <a:avLst/>
              <a:gdLst/>
              <a:ahLst/>
              <a:cxnLst/>
              <a:rect l="l" t="t" r="r" b="b"/>
              <a:pathLst>
                <a:path w="3451" h="3451" extrusionOk="0">
                  <a:moveTo>
                    <a:pt x="1" y="1"/>
                  </a:moveTo>
                  <a:lnTo>
                    <a:pt x="1" y="3451"/>
                  </a:lnTo>
                  <a:lnTo>
                    <a:pt x="3451" y="3451"/>
                  </a:lnTo>
                  <a:lnTo>
                    <a:pt x="345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2" name="Google Shape;8631;p52">
              <a:extLst>
                <a:ext uri="{FF2B5EF4-FFF2-40B4-BE49-F238E27FC236}">
                  <a16:creationId xmlns:a16="http://schemas.microsoft.com/office/drawing/2014/main" id="{E69836E9-46EE-3925-BC04-64943238DE03}"/>
                </a:ext>
              </a:extLst>
            </p:cNvPr>
            <p:cNvSpPr/>
            <p:nvPr/>
          </p:nvSpPr>
          <p:spPr>
            <a:xfrm>
              <a:off x="3017561" y="4307552"/>
              <a:ext cx="54855" cy="54793"/>
            </a:xfrm>
            <a:custGeom>
              <a:avLst/>
              <a:gdLst/>
              <a:ahLst/>
              <a:cxnLst/>
              <a:rect l="l" t="t" r="r" b="b"/>
              <a:pathLst>
                <a:path w="3522" h="3518" extrusionOk="0">
                  <a:moveTo>
                    <a:pt x="1" y="1"/>
                  </a:moveTo>
                  <a:lnTo>
                    <a:pt x="1" y="3517"/>
                  </a:lnTo>
                  <a:lnTo>
                    <a:pt x="3521" y="3517"/>
                  </a:lnTo>
                  <a:lnTo>
                    <a:pt x="352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3" name="Google Shape;8632;p52">
              <a:extLst>
                <a:ext uri="{FF2B5EF4-FFF2-40B4-BE49-F238E27FC236}">
                  <a16:creationId xmlns:a16="http://schemas.microsoft.com/office/drawing/2014/main" id="{A629113D-09D1-7307-012C-8B31D00F8598}"/>
                </a:ext>
              </a:extLst>
            </p:cNvPr>
            <p:cNvSpPr/>
            <p:nvPr/>
          </p:nvSpPr>
          <p:spPr>
            <a:xfrm>
              <a:off x="3018122" y="4308097"/>
              <a:ext cx="53749" cy="53687"/>
            </a:xfrm>
            <a:custGeom>
              <a:avLst/>
              <a:gdLst/>
              <a:ahLst/>
              <a:cxnLst/>
              <a:rect l="l" t="t" r="r" b="b"/>
              <a:pathLst>
                <a:path w="3451" h="3447" extrusionOk="0">
                  <a:moveTo>
                    <a:pt x="1" y="0"/>
                  </a:moveTo>
                  <a:lnTo>
                    <a:pt x="1" y="3447"/>
                  </a:lnTo>
                  <a:lnTo>
                    <a:pt x="3451" y="3447"/>
                  </a:lnTo>
                  <a:lnTo>
                    <a:pt x="34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4" name="Google Shape;8633;p52">
              <a:extLst>
                <a:ext uri="{FF2B5EF4-FFF2-40B4-BE49-F238E27FC236}">
                  <a16:creationId xmlns:a16="http://schemas.microsoft.com/office/drawing/2014/main" id="{04AC1B51-C777-BC27-5BFE-4DD463142CFC}"/>
                </a:ext>
              </a:extLst>
            </p:cNvPr>
            <p:cNvSpPr/>
            <p:nvPr/>
          </p:nvSpPr>
          <p:spPr>
            <a:xfrm>
              <a:off x="3017561" y="4253803"/>
              <a:ext cx="54855" cy="54840"/>
            </a:xfrm>
            <a:custGeom>
              <a:avLst/>
              <a:gdLst/>
              <a:ahLst/>
              <a:cxnLst/>
              <a:rect l="l" t="t" r="r" b="b"/>
              <a:pathLst>
                <a:path w="3522" h="3521" extrusionOk="0">
                  <a:moveTo>
                    <a:pt x="1" y="0"/>
                  </a:moveTo>
                  <a:lnTo>
                    <a:pt x="1" y="3521"/>
                  </a:lnTo>
                  <a:lnTo>
                    <a:pt x="3521" y="3521"/>
                  </a:lnTo>
                  <a:lnTo>
                    <a:pt x="35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5" name="Google Shape;8634;p52">
              <a:extLst>
                <a:ext uri="{FF2B5EF4-FFF2-40B4-BE49-F238E27FC236}">
                  <a16:creationId xmlns:a16="http://schemas.microsoft.com/office/drawing/2014/main" id="{7A3D0480-7E4D-3E73-63D0-B9F2544730EF}"/>
                </a:ext>
              </a:extLst>
            </p:cNvPr>
            <p:cNvSpPr/>
            <p:nvPr/>
          </p:nvSpPr>
          <p:spPr>
            <a:xfrm>
              <a:off x="3018122" y="4254332"/>
              <a:ext cx="53749" cy="53780"/>
            </a:xfrm>
            <a:custGeom>
              <a:avLst/>
              <a:gdLst/>
              <a:ahLst/>
              <a:cxnLst/>
              <a:rect l="l" t="t" r="r" b="b"/>
              <a:pathLst>
                <a:path w="3451" h="3453" extrusionOk="0">
                  <a:moveTo>
                    <a:pt x="1" y="1"/>
                  </a:moveTo>
                  <a:lnTo>
                    <a:pt x="1" y="3452"/>
                  </a:lnTo>
                  <a:lnTo>
                    <a:pt x="3451" y="3452"/>
                  </a:lnTo>
                  <a:lnTo>
                    <a:pt x="345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6" name="Google Shape;8635;p52">
              <a:extLst>
                <a:ext uri="{FF2B5EF4-FFF2-40B4-BE49-F238E27FC236}">
                  <a16:creationId xmlns:a16="http://schemas.microsoft.com/office/drawing/2014/main" id="{564DB070-9771-ABAA-0C98-49F8178DB4DD}"/>
                </a:ext>
              </a:extLst>
            </p:cNvPr>
            <p:cNvSpPr/>
            <p:nvPr/>
          </p:nvSpPr>
          <p:spPr>
            <a:xfrm>
              <a:off x="2963828" y="4468722"/>
              <a:ext cx="54855" cy="54793"/>
            </a:xfrm>
            <a:custGeom>
              <a:avLst/>
              <a:gdLst/>
              <a:ahLst/>
              <a:cxnLst/>
              <a:rect l="l" t="t" r="r" b="b"/>
              <a:pathLst>
                <a:path w="3522" h="3518" extrusionOk="0">
                  <a:moveTo>
                    <a:pt x="1" y="1"/>
                  </a:moveTo>
                  <a:lnTo>
                    <a:pt x="1" y="3517"/>
                  </a:lnTo>
                  <a:lnTo>
                    <a:pt x="3521" y="3517"/>
                  </a:lnTo>
                  <a:lnTo>
                    <a:pt x="352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7" name="Google Shape;8636;p52">
              <a:extLst>
                <a:ext uri="{FF2B5EF4-FFF2-40B4-BE49-F238E27FC236}">
                  <a16:creationId xmlns:a16="http://schemas.microsoft.com/office/drawing/2014/main" id="{2D6E726E-75A6-855C-DECC-B2A72319B390}"/>
                </a:ext>
              </a:extLst>
            </p:cNvPr>
            <p:cNvSpPr/>
            <p:nvPr/>
          </p:nvSpPr>
          <p:spPr>
            <a:xfrm>
              <a:off x="2964373" y="4469267"/>
              <a:ext cx="53765" cy="53687"/>
            </a:xfrm>
            <a:custGeom>
              <a:avLst/>
              <a:gdLst/>
              <a:ahLst/>
              <a:cxnLst/>
              <a:rect l="l" t="t" r="r" b="b"/>
              <a:pathLst>
                <a:path w="3452" h="3447" extrusionOk="0">
                  <a:moveTo>
                    <a:pt x="0" y="0"/>
                  </a:moveTo>
                  <a:lnTo>
                    <a:pt x="0" y="3446"/>
                  </a:lnTo>
                  <a:lnTo>
                    <a:pt x="3452" y="3446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8" name="Google Shape;8637;p52">
              <a:extLst>
                <a:ext uri="{FF2B5EF4-FFF2-40B4-BE49-F238E27FC236}">
                  <a16:creationId xmlns:a16="http://schemas.microsoft.com/office/drawing/2014/main" id="{45AF971E-FB61-B5D2-76F0-0E5CE1A6C93A}"/>
                </a:ext>
              </a:extLst>
            </p:cNvPr>
            <p:cNvSpPr/>
            <p:nvPr/>
          </p:nvSpPr>
          <p:spPr>
            <a:xfrm>
              <a:off x="2963828" y="4361239"/>
              <a:ext cx="54855" cy="54840"/>
            </a:xfrm>
            <a:custGeom>
              <a:avLst/>
              <a:gdLst/>
              <a:ahLst/>
              <a:cxnLst/>
              <a:rect l="l" t="t" r="r" b="b"/>
              <a:pathLst>
                <a:path w="3522" h="3521" extrusionOk="0">
                  <a:moveTo>
                    <a:pt x="1" y="0"/>
                  </a:moveTo>
                  <a:lnTo>
                    <a:pt x="1" y="3520"/>
                  </a:lnTo>
                  <a:lnTo>
                    <a:pt x="3521" y="3520"/>
                  </a:lnTo>
                  <a:lnTo>
                    <a:pt x="35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9" name="Google Shape;8638;p52">
              <a:extLst>
                <a:ext uri="{FF2B5EF4-FFF2-40B4-BE49-F238E27FC236}">
                  <a16:creationId xmlns:a16="http://schemas.microsoft.com/office/drawing/2014/main" id="{924B1BD0-22F2-778F-96D0-C8FE6B62987A}"/>
                </a:ext>
              </a:extLst>
            </p:cNvPr>
            <p:cNvSpPr/>
            <p:nvPr/>
          </p:nvSpPr>
          <p:spPr>
            <a:xfrm>
              <a:off x="2964373" y="4361769"/>
              <a:ext cx="53765" cy="53749"/>
            </a:xfrm>
            <a:custGeom>
              <a:avLst/>
              <a:gdLst/>
              <a:ahLst/>
              <a:cxnLst/>
              <a:rect l="l" t="t" r="r" b="b"/>
              <a:pathLst>
                <a:path w="3452" h="3451" extrusionOk="0">
                  <a:moveTo>
                    <a:pt x="0" y="1"/>
                  </a:moveTo>
                  <a:lnTo>
                    <a:pt x="0" y="3451"/>
                  </a:lnTo>
                  <a:lnTo>
                    <a:pt x="3452" y="3451"/>
                  </a:lnTo>
                  <a:lnTo>
                    <a:pt x="34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0" name="Google Shape;8639;p52">
              <a:extLst>
                <a:ext uri="{FF2B5EF4-FFF2-40B4-BE49-F238E27FC236}">
                  <a16:creationId xmlns:a16="http://schemas.microsoft.com/office/drawing/2014/main" id="{4ACBA402-691A-B927-A048-287EB11937DE}"/>
                </a:ext>
              </a:extLst>
            </p:cNvPr>
            <p:cNvSpPr/>
            <p:nvPr/>
          </p:nvSpPr>
          <p:spPr>
            <a:xfrm>
              <a:off x="2963828" y="4307552"/>
              <a:ext cx="54855" cy="54793"/>
            </a:xfrm>
            <a:custGeom>
              <a:avLst/>
              <a:gdLst/>
              <a:ahLst/>
              <a:cxnLst/>
              <a:rect l="l" t="t" r="r" b="b"/>
              <a:pathLst>
                <a:path w="3522" h="3518" extrusionOk="0">
                  <a:moveTo>
                    <a:pt x="1" y="1"/>
                  </a:moveTo>
                  <a:lnTo>
                    <a:pt x="1" y="3517"/>
                  </a:lnTo>
                  <a:lnTo>
                    <a:pt x="3521" y="3517"/>
                  </a:lnTo>
                  <a:lnTo>
                    <a:pt x="352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1" name="Google Shape;8640;p52">
              <a:extLst>
                <a:ext uri="{FF2B5EF4-FFF2-40B4-BE49-F238E27FC236}">
                  <a16:creationId xmlns:a16="http://schemas.microsoft.com/office/drawing/2014/main" id="{579A3F37-2048-15DA-39A3-54F85312B4F6}"/>
                </a:ext>
              </a:extLst>
            </p:cNvPr>
            <p:cNvSpPr/>
            <p:nvPr/>
          </p:nvSpPr>
          <p:spPr>
            <a:xfrm>
              <a:off x="2964373" y="4308097"/>
              <a:ext cx="53765" cy="53687"/>
            </a:xfrm>
            <a:custGeom>
              <a:avLst/>
              <a:gdLst/>
              <a:ahLst/>
              <a:cxnLst/>
              <a:rect l="l" t="t" r="r" b="b"/>
              <a:pathLst>
                <a:path w="3452" h="3447" extrusionOk="0">
                  <a:moveTo>
                    <a:pt x="0" y="0"/>
                  </a:moveTo>
                  <a:lnTo>
                    <a:pt x="0" y="3447"/>
                  </a:lnTo>
                  <a:lnTo>
                    <a:pt x="3452" y="3447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2" name="Google Shape;8641;p52">
              <a:extLst>
                <a:ext uri="{FF2B5EF4-FFF2-40B4-BE49-F238E27FC236}">
                  <a16:creationId xmlns:a16="http://schemas.microsoft.com/office/drawing/2014/main" id="{860C9B17-8BDE-AFEF-2877-28080BE6A9AD}"/>
                </a:ext>
              </a:extLst>
            </p:cNvPr>
            <p:cNvSpPr/>
            <p:nvPr/>
          </p:nvSpPr>
          <p:spPr>
            <a:xfrm>
              <a:off x="2963828" y="4253803"/>
              <a:ext cx="54855" cy="54840"/>
            </a:xfrm>
            <a:custGeom>
              <a:avLst/>
              <a:gdLst/>
              <a:ahLst/>
              <a:cxnLst/>
              <a:rect l="l" t="t" r="r" b="b"/>
              <a:pathLst>
                <a:path w="3522" h="3521" extrusionOk="0">
                  <a:moveTo>
                    <a:pt x="1" y="0"/>
                  </a:moveTo>
                  <a:lnTo>
                    <a:pt x="1" y="3521"/>
                  </a:lnTo>
                  <a:lnTo>
                    <a:pt x="3521" y="3521"/>
                  </a:lnTo>
                  <a:lnTo>
                    <a:pt x="35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3" name="Google Shape;8642;p52">
              <a:extLst>
                <a:ext uri="{FF2B5EF4-FFF2-40B4-BE49-F238E27FC236}">
                  <a16:creationId xmlns:a16="http://schemas.microsoft.com/office/drawing/2014/main" id="{DC56A747-E1AA-0DB3-2E16-470E8AA658D9}"/>
                </a:ext>
              </a:extLst>
            </p:cNvPr>
            <p:cNvSpPr/>
            <p:nvPr/>
          </p:nvSpPr>
          <p:spPr>
            <a:xfrm>
              <a:off x="2964373" y="4254332"/>
              <a:ext cx="53765" cy="53780"/>
            </a:xfrm>
            <a:custGeom>
              <a:avLst/>
              <a:gdLst/>
              <a:ahLst/>
              <a:cxnLst/>
              <a:rect l="l" t="t" r="r" b="b"/>
              <a:pathLst>
                <a:path w="3452" h="3453" extrusionOk="0">
                  <a:moveTo>
                    <a:pt x="0" y="1"/>
                  </a:moveTo>
                  <a:lnTo>
                    <a:pt x="0" y="3452"/>
                  </a:lnTo>
                  <a:lnTo>
                    <a:pt x="3452" y="3452"/>
                  </a:lnTo>
                  <a:lnTo>
                    <a:pt x="34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4" name="Google Shape;8643;p52">
              <a:extLst>
                <a:ext uri="{FF2B5EF4-FFF2-40B4-BE49-F238E27FC236}">
                  <a16:creationId xmlns:a16="http://schemas.microsoft.com/office/drawing/2014/main" id="{D0ED5D8D-2A8E-03E7-C465-B955B0F00E88}"/>
                </a:ext>
              </a:extLst>
            </p:cNvPr>
            <p:cNvSpPr/>
            <p:nvPr/>
          </p:nvSpPr>
          <p:spPr>
            <a:xfrm>
              <a:off x="2910141" y="4468722"/>
              <a:ext cx="54793" cy="54793"/>
            </a:xfrm>
            <a:custGeom>
              <a:avLst/>
              <a:gdLst/>
              <a:ahLst/>
              <a:cxnLst/>
              <a:rect l="l" t="t" r="r" b="b"/>
              <a:pathLst>
                <a:path w="3518" h="3518" extrusionOk="0">
                  <a:moveTo>
                    <a:pt x="0" y="1"/>
                  </a:moveTo>
                  <a:lnTo>
                    <a:pt x="0" y="3517"/>
                  </a:lnTo>
                  <a:lnTo>
                    <a:pt x="3518" y="3517"/>
                  </a:lnTo>
                  <a:lnTo>
                    <a:pt x="35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5" name="Google Shape;8644;p52">
              <a:extLst>
                <a:ext uri="{FF2B5EF4-FFF2-40B4-BE49-F238E27FC236}">
                  <a16:creationId xmlns:a16="http://schemas.microsoft.com/office/drawing/2014/main" id="{58B5F1FE-BB93-31BB-667C-036611FCB806}"/>
                </a:ext>
              </a:extLst>
            </p:cNvPr>
            <p:cNvSpPr/>
            <p:nvPr/>
          </p:nvSpPr>
          <p:spPr>
            <a:xfrm>
              <a:off x="2910141" y="4361239"/>
              <a:ext cx="54793" cy="54840"/>
            </a:xfrm>
            <a:custGeom>
              <a:avLst/>
              <a:gdLst/>
              <a:ahLst/>
              <a:cxnLst/>
              <a:rect l="l" t="t" r="r" b="b"/>
              <a:pathLst>
                <a:path w="3518" h="3521" extrusionOk="0">
                  <a:moveTo>
                    <a:pt x="0" y="0"/>
                  </a:moveTo>
                  <a:lnTo>
                    <a:pt x="0" y="3520"/>
                  </a:lnTo>
                  <a:lnTo>
                    <a:pt x="3518" y="3520"/>
                  </a:lnTo>
                  <a:lnTo>
                    <a:pt x="351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6" name="Google Shape;8645;p52">
              <a:extLst>
                <a:ext uri="{FF2B5EF4-FFF2-40B4-BE49-F238E27FC236}">
                  <a16:creationId xmlns:a16="http://schemas.microsoft.com/office/drawing/2014/main" id="{0EEF05D2-86C7-FDB6-4369-AA3FEB876CA6}"/>
                </a:ext>
              </a:extLst>
            </p:cNvPr>
            <p:cNvSpPr/>
            <p:nvPr/>
          </p:nvSpPr>
          <p:spPr>
            <a:xfrm>
              <a:off x="2910670" y="4361769"/>
              <a:ext cx="53718" cy="53749"/>
            </a:xfrm>
            <a:custGeom>
              <a:avLst/>
              <a:gdLst/>
              <a:ahLst/>
              <a:cxnLst/>
              <a:rect l="l" t="t" r="r" b="b"/>
              <a:pathLst>
                <a:path w="3449" h="3451" extrusionOk="0">
                  <a:moveTo>
                    <a:pt x="1" y="1"/>
                  </a:moveTo>
                  <a:lnTo>
                    <a:pt x="1" y="3451"/>
                  </a:lnTo>
                  <a:lnTo>
                    <a:pt x="3448" y="3451"/>
                  </a:lnTo>
                  <a:lnTo>
                    <a:pt x="344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7" name="Google Shape;8646;p52">
              <a:extLst>
                <a:ext uri="{FF2B5EF4-FFF2-40B4-BE49-F238E27FC236}">
                  <a16:creationId xmlns:a16="http://schemas.microsoft.com/office/drawing/2014/main" id="{47BB1255-8037-DCE6-C604-14A4D6D83A04}"/>
                </a:ext>
              </a:extLst>
            </p:cNvPr>
            <p:cNvSpPr/>
            <p:nvPr/>
          </p:nvSpPr>
          <p:spPr>
            <a:xfrm>
              <a:off x="2910141" y="4307552"/>
              <a:ext cx="54793" cy="54793"/>
            </a:xfrm>
            <a:custGeom>
              <a:avLst/>
              <a:gdLst/>
              <a:ahLst/>
              <a:cxnLst/>
              <a:rect l="l" t="t" r="r" b="b"/>
              <a:pathLst>
                <a:path w="3518" h="3518" extrusionOk="0">
                  <a:moveTo>
                    <a:pt x="0" y="1"/>
                  </a:moveTo>
                  <a:lnTo>
                    <a:pt x="0" y="3517"/>
                  </a:lnTo>
                  <a:lnTo>
                    <a:pt x="3518" y="3517"/>
                  </a:lnTo>
                  <a:lnTo>
                    <a:pt x="351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8" name="Google Shape;8647;p52">
              <a:extLst>
                <a:ext uri="{FF2B5EF4-FFF2-40B4-BE49-F238E27FC236}">
                  <a16:creationId xmlns:a16="http://schemas.microsoft.com/office/drawing/2014/main" id="{78764B2A-667C-AC41-443E-59149E2F381A}"/>
                </a:ext>
              </a:extLst>
            </p:cNvPr>
            <p:cNvSpPr/>
            <p:nvPr/>
          </p:nvSpPr>
          <p:spPr>
            <a:xfrm>
              <a:off x="2910670" y="4308097"/>
              <a:ext cx="53718" cy="53687"/>
            </a:xfrm>
            <a:custGeom>
              <a:avLst/>
              <a:gdLst/>
              <a:ahLst/>
              <a:cxnLst/>
              <a:rect l="l" t="t" r="r" b="b"/>
              <a:pathLst>
                <a:path w="3449" h="3447" extrusionOk="0">
                  <a:moveTo>
                    <a:pt x="1" y="0"/>
                  </a:moveTo>
                  <a:lnTo>
                    <a:pt x="1" y="3447"/>
                  </a:lnTo>
                  <a:lnTo>
                    <a:pt x="3448" y="3447"/>
                  </a:lnTo>
                  <a:lnTo>
                    <a:pt x="344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9" name="Google Shape;8648;p52">
              <a:extLst>
                <a:ext uri="{FF2B5EF4-FFF2-40B4-BE49-F238E27FC236}">
                  <a16:creationId xmlns:a16="http://schemas.microsoft.com/office/drawing/2014/main" id="{6CD65A7D-5C28-E060-69F1-48D19A86C25D}"/>
                </a:ext>
              </a:extLst>
            </p:cNvPr>
            <p:cNvSpPr/>
            <p:nvPr/>
          </p:nvSpPr>
          <p:spPr>
            <a:xfrm>
              <a:off x="2910141" y="4253803"/>
              <a:ext cx="54793" cy="54840"/>
            </a:xfrm>
            <a:custGeom>
              <a:avLst/>
              <a:gdLst/>
              <a:ahLst/>
              <a:cxnLst/>
              <a:rect l="l" t="t" r="r" b="b"/>
              <a:pathLst>
                <a:path w="3518" h="3521" extrusionOk="0">
                  <a:moveTo>
                    <a:pt x="0" y="0"/>
                  </a:moveTo>
                  <a:lnTo>
                    <a:pt x="0" y="3521"/>
                  </a:lnTo>
                  <a:lnTo>
                    <a:pt x="3518" y="3521"/>
                  </a:lnTo>
                  <a:lnTo>
                    <a:pt x="351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0" name="Google Shape;8649;p52">
              <a:extLst>
                <a:ext uri="{FF2B5EF4-FFF2-40B4-BE49-F238E27FC236}">
                  <a16:creationId xmlns:a16="http://schemas.microsoft.com/office/drawing/2014/main" id="{7808D6AE-A68F-D357-34BA-757326C65F58}"/>
                </a:ext>
              </a:extLst>
            </p:cNvPr>
            <p:cNvSpPr/>
            <p:nvPr/>
          </p:nvSpPr>
          <p:spPr>
            <a:xfrm>
              <a:off x="2910670" y="4254332"/>
              <a:ext cx="53718" cy="53780"/>
            </a:xfrm>
            <a:custGeom>
              <a:avLst/>
              <a:gdLst/>
              <a:ahLst/>
              <a:cxnLst/>
              <a:rect l="l" t="t" r="r" b="b"/>
              <a:pathLst>
                <a:path w="3449" h="3453" extrusionOk="0">
                  <a:moveTo>
                    <a:pt x="1" y="1"/>
                  </a:moveTo>
                  <a:lnTo>
                    <a:pt x="1" y="3452"/>
                  </a:lnTo>
                  <a:lnTo>
                    <a:pt x="3448" y="3452"/>
                  </a:lnTo>
                  <a:lnTo>
                    <a:pt x="344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1" name="Google Shape;8650;p52">
              <a:extLst>
                <a:ext uri="{FF2B5EF4-FFF2-40B4-BE49-F238E27FC236}">
                  <a16:creationId xmlns:a16="http://schemas.microsoft.com/office/drawing/2014/main" id="{0EFBD37F-E05E-ABB4-ECA9-8E4B48B28F5C}"/>
                </a:ext>
              </a:extLst>
            </p:cNvPr>
            <p:cNvSpPr/>
            <p:nvPr/>
          </p:nvSpPr>
          <p:spPr>
            <a:xfrm>
              <a:off x="2856407" y="4361239"/>
              <a:ext cx="54840" cy="54840"/>
            </a:xfrm>
            <a:custGeom>
              <a:avLst/>
              <a:gdLst/>
              <a:ahLst/>
              <a:cxnLst/>
              <a:rect l="l" t="t" r="r" b="b"/>
              <a:pathLst>
                <a:path w="3521" h="3521" extrusionOk="0">
                  <a:moveTo>
                    <a:pt x="0" y="0"/>
                  </a:moveTo>
                  <a:lnTo>
                    <a:pt x="0" y="3520"/>
                  </a:lnTo>
                  <a:lnTo>
                    <a:pt x="3520" y="3520"/>
                  </a:lnTo>
                  <a:lnTo>
                    <a:pt x="352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2" name="Google Shape;8651;p52">
              <a:extLst>
                <a:ext uri="{FF2B5EF4-FFF2-40B4-BE49-F238E27FC236}">
                  <a16:creationId xmlns:a16="http://schemas.microsoft.com/office/drawing/2014/main" id="{2639BD0C-7B2C-918E-E3C7-B9FC9F7D3B59}"/>
                </a:ext>
              </a:extLst>
            </p:cNvPr>
            <p:cNvSpPr/>
            <p:nvPr/>
          </p:nvSpPr>
          <p:spPr>
            <a:xfrm>
              <a:off x="2856407" y="4307552"/>
              <a:ext cx="54840" cy="54793"/>
            </a:xfrm>
            <a:custGeom>
              <a:avLst/>
              <a:gdLst/>
              <a:ahLst/>
              <a:cxnLst/>
              <a:rect l="l" t="t" r="r" b="b"/>
              <a:pathLst>
                <a:path w="3521" h="3518" extrusionOk="0">
                  <a:moveTo>
                    <a:pt x="0" y="1"/>
                  </a:moveTo>
                  <a:lnTo>
                    <a:pt x="0" y="3517"/>
                  </a:lnTo>
                  <a:lnTo>
                    <a:pt x="3520" y="3517"/>
                  </a:lnTo>
                  <a:lnTo>
                    <a:pt x="352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3" name="Google Shape;8652;p52">
              <a:extLst>
                <a:ext uri="{FF2B5EF4-FFF2-40B4-BE49-F238E27FC236}">
                  <a16:creationId xmlns:a16="http://schemas.microsoft.com/office/drawing/2014/main" id="{EE6991B5-6D1A-77B0-DF5C-D9D6FAB807A1}"/>
                </a:ext>
              </a:extLst>
            </p:cNvPr>
            <p:cNvSpPr/>
            <p:nvPr/>
          </p:nvSpPr>
          <p:spPr>
            <a:xfrm>
              <a:off x="2856407" y="4253803"/>
              <a:ext cx="54840" cy="54840"/>
            </a:xfrm>
            <a:custGeom>
              <a:avLst/>
              <a:gdLst/>
              <a:ahLst/>
              <a:cxnLst/>
              <a:rect l="l" t="t" r="r" b="b"/>
              <a:pathLst>
                <a:path w="3521" h="3521" extrusionOk="0">
                  <a:moveTo>
                    <a:pt x="0" y="0"/>
                  </a:moveTo>
                  <a:lnTo>
                    <a:pt x="0" y="3521"/>
                  </a:lnTo>
                  <a:lnTo>
                    <a:pt x="3520" y="3521"/>
                  </a:lnTo>
                  <a:lnTo>
                    <a:pt x="352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114" name="Google Shape;8653;p52">
              <a:extLst>
                <a:ext uri="{FF2B5EF4-FFF2-40B4-BE49-F238E27FC236}">
                  <a16:creationId xmlns:a16="http://schemas.microsoft.com/office/drawing/2014/main" id="{A44A71B0-9C39-02F6-BE6A-8B667CB6D0B6}"/>
                </a:ext>
              </a:extLst>
            </p:cNvPr>
            <p:cNvGrpSpPr/>
            <p:nvPr/>
          </p:nvGrpSpPr>
          <p:grpSpPr>
            <a:xfrm>
              <a:off x="2856407" y="3717135"/>
              <a:ext cx="699536" cy="860114"/>
              <a:chOff x="2856407" y="3717135"/>
              <a:chExt cx="699536" cy="860114"/>
            </a:xfrm>
          </p:grpSpPr>
          <p:sp>
            <p:nvSpPr>
              <p:cNvPr id="6115" name="Google Shape;8654;p52">
                <a:extLst>
                  <a:ext uri="{FF2B5EF4-FFF2-40B4-BE49-F238E27FC236}">
                    <a16:creationId xmlns:a16="http://schemas.microsoft.com/office/drawing/2014/main" id="{4176B25D-962F-AF93-0E7B-23F4E475406F}"/>
                  </a:ext>
                </a:extLst>
              </p:cNvPr>
              <p:cNvSpPr/>
              <p:nvPr/>
            </p:nvSpPr>
            <p:spPr>
              <a:xfrm>
                <a:off x="3501087" y="4414973"/>
                <a:ext cx="54855" cy="54840"/>
              </a:xfrm>
              <a:custGeom>
                <a:avLst/>
                <a:gdLst/>
                <a:ahLst/>
                <a:cxnLst/>
                <a:rect l="l" t="t" r="r" b="b"/>
                <a:pathLst>
                  <a:path w="3522" h="3521" extrusionOk="0">
                    <a:moveTo>
                      <a:pt x="1" y="0"/>
                    </a:moveTo>
                    <a:lnTo>
                      <a:pt x="1" y="3521"/>
                    </a:lnTo>
                    <a:lnTo>
                      <a:pt x="3521" y="3521"/>
                    </a:lnTo>
                    <a:lnTo>
                      <a:pt x="3521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6" name="Google Shape;8655;p52">
                <a:extLst>
                  <a:ext uri="{FF2B5EF4-FFF2-40B4-BE49-F238E27FC236}">
                    <a16:creationId xmlns:a16="http://schemas.microsoft.com/office/drawing/2014/main" id="{D0D7856B-CA6C-0E1F-1578-A6771D4979E2}"/>
                  </a:ext>
                </a:extLst>
              </p:cNvPr>
              <p:cNvSpPr/>
              <p:nvPr/>
            </p:nvSpPr>
            <p:spPr>
              <a:xfrm>
                <a:off x="3501632" y="4415503"/>
                <a:ext cx="53749" cy="53780"/>
              </a:xfrm>
              <a:custGeom>
                <a:avLst/>
                <a:gdLst/>
                <a:ahLst/>
                <a:cxnLst/>
                <a:rect l="l" t="t" r="r" b="b"/>
                <a:pathLst>
                  <a:path w="3451" h="3453" extrusionOk="0">
                    <a:moveTo>
                      <a:pt x="0" y="1"/>
                    </a:moveTo>
                    <a:lnTo>
                      <a:pt x="0" y="3452"/>
                    </a:lnTo>
                    <a:lnTo>
                      <a:pt x="3450" y="3452"/>
                    </a:lnTo>
                    <a:lnTo>
                      <a:pt x="3450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7" name="Google Shape;8656;p52">
                <a:extLst>
                  <a:ext uri="{FF2B5EF4-FFF2-40B4-BE49-F238E27FC236}">
                    <a16:creationId xmlns:a16="http://schemas.microsoft.com/office/drawing/2014/main" id="{0A32C995-0C70-890D-C2C5-353FB90C102C}"/>
                  </a:ext>
                </a:extLst>
              </p:cNvPr>
              <p:cNvSpPr/>
              <p:nvPr/>
            </p:nvSpPr>
            <p:spPr>
              <a:xfrm>
                <a:off x="3501632" y="4361769"/>
                <a:ext cx="53749" cy="53749"/>
              </a:xfrm>
              <a:custGeom>
                <a:avLst/>
                <a:gdLst/>
                <a:ahLst/>
                <a:cxnLst/>
                <a:rect l="l" t="t" r="r" b="b"/>
                <a:pathLst>
                  <a:path w="3451" h="3451" extrusionOk="0">
                    <a:moveTo>
                      <a:pt x="0" y="1"/>
                    </a:moveTo>
                    <a:lnTo>
                      <a:pt x="0" y="3451"/>
                    </a:lnTo>
                    <a:lnTo>
                      <a:pt x="3450" y="3451"/>
                    </a:lnTo>
                    <a:lnTo>
                      <a:pt x="3450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8" name="Google Shape;8657;p52">
                <a:extLst>
                  <a:ext uri="{FF2B5EF4-FFF2-40B4-BE49-F238E27FC236}">
                    <a16:creationId xmlns:a16="http://schemas.microsoft.com/office/drawing/2014/main" id="{03294E96-2811-7A63-CF1C-6920A2F548E8}"/>
                  </a:ext>
                </a:extLst>
              </p:cNvPr>
              <p:cNvSpPr/>
              <p:nvPr/>
            </p:nvSpPr>
            <p:spPr>
              <a:xfrm>
                <a:off x="3501632" y="4308097"/>
                <a:ext cx="53749" cy="53687"/>
              </a:xfrm>
              <a:custGeom>
                <a:avLst/>
                <a:gdLst/>
                <a:ahLst/>
                <a:cxnLst/>
                <a:rect l="l" t="t" r="r" b="b"/>
                <a:pathLst>
                  <a:path w="3451" h="3447" extrusionOk="0">
                    <a:moveTo>
                      <a:pt x="0" y="0"/>
                    </a:moveTo>
                    <a:lnTo>
                      <a:pt x="0" y="3447"/>
                    </a:lnTo>
                    <a:lnTo>
                      <a:pt x="3450" y="3447"/>
                    </a:lnTo>
                    <a:lnTo>
                      <a:pt x="345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9" name="Google Shape;8658;p52">
                <a:extLst>
                  <a:ext uri="{FF2B5EF4-FFF2-40B4-BE49-F238E27FC236}">
                    <a16:creationId xmlns:a16="http://schemas.microsoft.com/office/drawing/2014/main" id="{98578246-AA5A-FC28-A8DE-0B3DAB91C9D9}"/>
                  </a:ext>
                </a:extLst>
              </p:cNvPr>
              <p:cNvSpPr/>
              <p:nvPr/>
            </p:nvSpPr>
            <p:spPr>
              <a:xfrm>
                <a:off x="3501632" y="4254332"/>
                <a:ext cx="53749" cy="53780"/>
              </a:xfrm>
              <a:custGeom>
                <a:avLst/>
                <a:gdLst/>
                <a:ahLst/>
                <a:cxnLst/>
                <a:rect l="l" t="t" r="r" b="b"/>
                <a:pathLst>
                  <a:path w="3451" h="3453" extrusionOk="0">
                    <a:moveTo>
                      <a:pt x="0" y="1"/>
                    </a:moveTo>
                    <a:lnTo>
                      <a:pt x="0" y="3452"/>
                    </a:lnTo>
                    <a:lnTo>
                      <a:pt x="3450" y="3452"/>
                    </a:lnTo>
                    <a:lnTo>
                      <a:pt x="3450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0" name="Google Shape;8659;p52">
                <a:extLst>
                  <a:ext uri="{FF2B5EF4-FFF2-40B4-BE49-F238E27FC236}">
                    <a16:creationId xmlns:a16="http://schemas.microsoft.com/office/drawing/2014/main" id="{EB7B4DD2-E693-9077-6E93-AE350F8DAB37}"/>
                  </a:ext>
                </a:extLst>
              </p:cNvPr>
              <p:cNvSpPr/>
              <p:nvPr/>
            </p:nvSpPr>
            <p:spPr>
              <a:xfrm>
                <a:off x="3447883" y="4469267"/>
                <a:ext cx="53765" cy="53687"/>
              </a:xfrm>
              <a:custGeom>
                <a:avLst/>
                <a:gdLst/>
                <a:ahLst/>
                <a:cxnLst/>
                <a:rect l="l" t="t" r="r" b="b"/>
                <a:pathLst>
                  <a:path w="3452" h="3447" extrusionOk="0">
                    <a:moveTo>
                      <a:pt x="1" y="0"/>
                    </a:moveTo>
                    <a:lnTo>
                      <a:pt x="1" y="3446"/>
                    </a:lnTo>
                    <a:lnTo>
                      <a:pt x="3451" y="3446"/>
                    </a:lnTo>
                    <a:lnTo>
                      <a:pt x="3451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1" name="Google Shape;8660;p52">
                <a:extLst>
                  <a:ext uri="{FF2B5EF4-FFF2-40B4-BE49-F238E27FC236}">
                    <a16:creationId xmlns:a16="http://schemas.microsoft.com/office/drawing/2014/main" id="{3B47201B-08FB-DBEA-6690-2C833431222C}"/>
                  </a:ext>
                </a:extLst>
              </p:cNvPr>
              <p:cNvSpPr/>
              <p:nvPr/>
            </p:nvSpPr>
            <p:spPr>
              <a:xfrm>
                <a:off x="3447338" y="4414973"/>
                <a:ext cx="54840" cy="54840"/>
              </a:xfrm>
              <a:custGeom>
                <a:avLst/>
                <a:gdLst/>
                <a:ahLst/>
                <a:cxnLst/>
                <a:rect l="l" t="t" r="r" b="b"/>
                <a:pathLst>
                  <a:path w="3521" h="3521" extrusionOk="0">
                    <a:moveTo>
                      <a:pt x="0" y="0"/>
                    </a:moveTo>
                    <a:lnTo>
                      <a:pt x="0" y="3521"/>
                    </a:lnTo>
                    <a:lnTo>
                      <a:pt x="3521" y="3521"/>
                    </a:lnTo>
                    <a:lnTo>
                      <a:pt x="3521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2" name="Google Shape;8661;p52">
                <a:extLst>
                  <a:ext uri="{FF2B5EF4-FFF2-40B4-BE49-F238E27FC236}">
                    <a16:creationId xmlns:a16="http://schemas.microsoft.com/office/drawing/2014/main" id="{88AA38D9-D459-AA4C-A5C9-D7FAB655D334}"/>
                  </a:ext>
                </a:extLst>
              </p:cNvPr>
              <p:cNvSpPr/>
              <p:nvPr/>
            </p:nvSpPr>
            <p:spPr>
              <a:xfrm>
                <a:off x="3447883" y="4415503"/>
                <a:ext cx="53765" cy="53780"/>
              </a:xfrm>
              <a:custGeom>
                <a:avLst/>
                <a:gdLst/>
                <a:ahLst/>
                <a:cxnLst/>
                <a:rect l="l" t="t" r="r" b="b"/>
                <a:pathLst>
                  <a:path w="3452" h="3453" extrusionOk="0">
                    <a:moveTo>
                      <a:pt x="1" y="1"/>
                    </a:moveTo>
                    <a:lnTo>
                      <a:pt x="1" y="3452"/>
                    </a:lnTo>
                    <a:lnTo>
                      <a:pt x="3451" y="3452"/>
                    </a:lnTo>
                    <a:lnTo>
                      <a:pt x="3451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3" name="Google Shape;8662;p52">
                <a:extLst>
                  <a:ext uri="{FF2B5EF4-FFF2-40B4-BE49-F238E27FC236}">
                    <a16:creationId xmlns:a16="http://schemas.microsoft.com/office/drawing/2014/main" id="{4D0C46C0-0BE3-E460-D422-F9F2DCC279F0}"/>
                  </a:ext>
                </a:extLst>
              </p:cNvPr>
              <p:cNvSpPr/>
              <p:nvPr/>
            </p:nvSpPr>
            <p:spPr>
              <a:xfrm>
                <a:off x="3447338" y="4200069"/>
                <a:ext cx="54840" cy="54840"/>
              </a:xfrm>
              <a:custGeom>
                <a:avLst/>
                <a:gdLst/>
                <a:ahLst/>
                <a:cxnLst/>
                <a:rect l="l" t="t" r="r" b="b"/>
                <a:pathLst>
                  <a:path w="3521" h="3521" extrusionOk="0">
                    <a:moveTo>
                      <a:pt x="0" y="0"/>
                    </a:moveTo>
                    <a:lnTo>
                      <a:pt x="0" y="3521"/>
                    </a:lnTo>
                    <a:lnTo>
                      <a:pt x="3521" y="3521"/>
                    </a:lnTo>
                    <a:lnTo>
                      <a:pt x="3521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4" name="Google Shape;8663;p52">
                <a:extLst>
                  <a:ext uri="{FF2B5EF4-FFF2-40B4-BE49-F238E27FC236}">
                    <a16:creationId xmlns:a16="http://schemas.microsoft.com/office/drawing/2014/main" id="{7D41361C-E044-FF0F-5B15-3B55924A7146}"/>
                  </a:ext>
                </a:extLst>
              </p:cNvPr>
              <p:cNvSpPr/>
              <p:nvPr/>
            </p:nvSpPr>
            <p:spPr>
              <a:xfrm>
                <a:off x="3447883" y="4200599"/>
                <a:ext cx="53765" cy="53749"/>
              </a:xfrm>
              <a:custGeom>
                <a:avLst/>
                <a:gdLst/>
                <a:ahLst/>
                <a:cxnLst/>
                <a:rect l="l" t="t" r="r" b="b"/>
                <a:pathLst>
                  <a:path w="3452" h="3451" extrusionOk="0">
                    <a:moveTo>
                      <a:pt x="1" y="1"/>
                    </a:moveTo>
                    <a:lnTo>
                      <a:pt x="1" y="3451"/>
                    </a:lnTo>
                    <a:lnTo>
                      <a:pt x="3451" y="3451"/>
                    </a:lnTo>
                    <a:lnTo>
                      <a:pt x="3451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5" name="Google Shape;8664;p52">
                <a:extLst>
                  <a:ext uri="{FF2B5EF4-FFF2-40B4-BE49-F238E27FC236}">
                    <a16:creationId xmlns:a16="http://schemas.microsoft.com/office/drawing/2014/main" id="{BC9758A3-21B6-AD92-4003-2DAFCFF60E8E}"/>
                  </a:ext>
                </a:extLst>
              </p:cNvPr>
              <p:cNvSpPr/>
              <p:nvPr/>
            </p:nvSpPr>
            <p:spPr>
              <a:xfrm>
                <a:off x="3393666" y="4522425"/>
                <a:ext cx="54777" cy="54824"/>
              </a:xfrm>
              <a:custGeom>
                <a:avLst/>
                <a:gdLst/>
                <a:ahLst/>
                <a:cxnLst/>
                <a:rect l="l" t="t" r="r" b="b"/>
                <a:pathLst>
                  <a:path w="3517" h="3520" extrusionOk="0">
                    <a:moveTo>
                      <a:pt x="0" y="0"/>
                    </a:moveTo>
                    <a:lnTo>
                      <a:pt x="0" y="3519"/>
                    </a:lnTo>
                    <a:lnTo>
                      <a:pt x="3516" y="3519"/>
                    </a:lnTo>
                    <a:lnTo>
                      <a:pt x="3516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6" name="Google Shape;8665;p52">
                <a:extLst>
                  <a:ext uri="{FF2B5EF4-FFF2-40B4-BE49-F238E27FC236}">
                    <a16:creationId xmlns:a16="http://schemas.microsoft.com/office/drawing/2014/main" id="{62CCD04C-8D10-8F16-B4F4-101E6CE6EF71}"/>
                  </a:ext>
                </a:extLst>
              </p:cNvPr>
              <p:cNvSpPr/>
              <p:nvPr/>
            </p:nvSpPr>
            <p:spPr>
              <a:xfrm>
                <a:off x="3394196" y="4522939"/>
                <a:ext cx="53703" cy="53765"/>
              </a:xfrm>
              <a:custGeom>
                <a:avLst/>
                <a:gdLst/>
                <a:ahLst/>
                <a:cxnLst/>
                <a:rect l="l" t="t" r="r" b="b"/>
                <a:pathLst>
                  <a:path w="3448" h="3452" extrusionOk="0">
                    <a:moveTo>
                      <a:pt x="0" y="0"/>
                    </a:moveTo>
                    <a:lnTo>
                      <a:pt x="0" y="3452"/>
                    </a:lnTo>
                    <a:lnTo>
                      <a:pt x="3448" y="3452"/>
                    </a:lnTo>
                    <a:lnTo>
                      <a:pt x="3448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7" name="Google Shape;8666;p52">
                <a:extLst>
                  <a:ext uri="{FF2B5EF4-FFF2-40B4-BE49-F238E27FC236}">
                    <a16:creationId xmlns:a16="http://schemas.microsoft.com/office/drawing/2014/main" id="{02AA5A17-CC64-92E2-43D8-0C3635BE2341}"/>
                  </a:ext>
                </a:extLst>
              </p:cNvPr>
              <p:cNvSpPr/>
              <p:nvPr/>
            </p:nvSpPr>
            <p:spPr>
              <a:xfrm>
                <a:off x="3393666" y="4414973"/>
                <a:ext cx="54777" cy="54840"/>
              </a:xfrm>
              <a:custGeom>
                <a:avLst/>
                <a:gdLst/>
                <a:ahLst/>
                <a:cxnLst/>
                <a:rect l="l" t="t" r="r" b="b"/>
                <a:pathLst>
                  <a:path w="3517" h="3521" extrusionOk="0">
                    <a:moveTo>
                      <a:pt x="0" y="0"/>
                    </a:moveTo>
                    <a:lnTo>
                      <a:pt x="0" y="3521"/>
                    </a:lnTo>
                    <a:lnTo>
                      <a:pt x="3516" y="3521"/>
                    </a:lnTo>
                    <a:lnTo>
                      <a:pt x="3516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8" name="Google Shape;8667;p52">
                <a:extLst>
                  <a:ext uri="{FF2B5EF4-FFF2-40B4-BE49-F238E27FC236}">
                    <a16:creationId xmlns:a16="http://schemas.microsoft.com/office/drawing/2014/main" id="{40DB09C1-7224-BD9C-F147-8FC5B5852DD3}"/>
                  </a:ext>
                </a:extLst>
              </p:cNvPr>
              <p:cNvSpPr/>
              <p:nvPr/>
            </p:nvSpPr>
            <p:spPr>
              <a:xfrm>
                <a:off x="3394196" y="4415503"/>
                <a:ext cx="53703" cy="53780"/>
              </a:xfrm>
              <a:custGeom>
                <a:avLst/>
                <a:gdLst/>
                <a:ahLst/>
                <a:cxnLst/>
                <a:rect l="l" t="t" r="r" b="b"/>
                <a:pathLst>
                  <a:path w="3448" h="3453" extrusionOk="0">
                    <a:moveTo>
                      <a:pt x="0" y="1"/>
                    </a:moveTo>
                    <a:lnTo>
                      <a:pt x="0" y="3452"/>
                    </a:lnTo>
                    <a:lnTo>
                      <a:pt x="3448" y="3452"/>
                    </a:lnTo>
                    <a:lnTo>
                      <a:pt x="3448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9" name="Google Shape;8668;p52">
                <a:extLst>
                  <a:ext uri="{FF2B5EF4-FFF2-40B4-BE49-F238E27FC236}">
                    <a16:creationId xmlns:a16="http://schemas.microsoft.com/office/drawing/2014/main" id="{677C6F58-23D0-FB5D-758C-69B58B00B775}"/>
                  </a:ext>
                </a:extLst>
              </p:cNvPr>
              <p:cNvSpPr/>
              <p:nvPr/>
            </p:nvSpPr>
            <p:spPr>
              <a:xfrm>
                <a:off x="3393666" y="4200069"/>
                <a:ext cx="54777" cy="54840"/>
              </a:xfrm>
              <a:custGeom>
                <a:avLst/>
                <a:gdLst/>
                <a:ahLst/>
                <a:cxnLst/>
                <a:rect l="l" t="t" r="r" b="b"/>
                <a:pathLst>
                  <a:path w="3517" h="3521" extrusionOk="0">
                    <a:moveTo>
                      <a:pt x="0" y="0"/>
                    </a:moveTo>
                    <a:lnTo>
                      <a:pt x="0" y="3521"/>
                    </a:lnTo>
                    <a:lnTo>
                      <a:pt x="3516" y="3521"/>
                    </a:lnTo>
                    <a:lnTo>
                      <a:pt x="3516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0" name="Google Shape;8669;p52">
                <a:extLst>
                  <a:ext uri="{FF2B5EF4-FFF2-40B4-BE49-F238E27FC236}">
                    <a16:creationId xmlns:a16="http://schemas.microsoft.com/office/drawing/2014/main" id="{64A16DE0-A8CA-419B-3F79-5B88B871888F}"/>
                  </a:ext>
                </a:extLst>
              </p:cNvPr>
              <p:cNvSpPr/>
              <p:nvPr/>
            </p:nvSpPr>
            <p:spPr>
              <a:xfrm>
                <a:off x="3394196" y="4200599"/>
                <a:ext cx="53703" cy="53749"/>
              </a:xfrm>
              <a:custGeom>
                <a:avLst/>
                <a:gdLst/>
                <a:ahLst/>
                <a:cxnLst/>
                <a:rect l="l" t="t" r="r" b="b"/>
                <a:pathLst>
                  <a:path w="3448" h="3451" extrusionOk="0">
                    <a:moveTo>
                      <a:pt x="0" y="1"/>
                    </a:moveTo>
                    <a:lnTo>
                      <a:pt x="0" y="3451"/>
                    </a:lnTo>
                    <a:lnTo>
                      <a:pt x="3448" y="3451"/>
                    </a:lnTo>
                    <a:lnTo>
                      <a:pt x="3448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1" name="Google Shape;8670;p52">
                <a:extLst>
                  <a:ext uri="{FF2B5EF4-FFF2-40B4-BE49-F238E27FC236}">
                    <a16:creationId xmlns:a16="http://schemas.microsoft.com/office/drawing/2014/main" id="{FED4D260-4D74-5A08-180E-0906ACD38322}"/>
                  </a:ext>
                </a:extLst>
              </p:cNvPr>
              <p:cNvSpPr/>
              <p:nvPr/>
            </p:nvSpPr>
            <p:spPr>
              <a:xfrm>
                <a:off x="3339917" y="4522425"/>
                <a:ext cx="54855" cy="54824"/>
              </a:xfrm>
              <a:custGeom>
                <a:avLst/>
                <a:gdLst/>
                <a:ahLst/>
                <a:cxnLst/>
                <a:rect l="l" t="t" r="r" b="b"/>
                <a:pathLst>
                  <a:path w="3522" h="3520" extrusionOk="0">
                    <a:moveTo>
                      <a:pt x="1" y="0"/>
                    </a:moveTo>
                    <a:lnTo>
                      <a:pt x="1" y="3519"/>
                    </a:lnTo>
                    <a:lnTo>
                      <a:pt x="3521" y="3519"/>
                    </a:lnTo>
                    <a:lnTo>
                      <a:pt x="3521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2" name="Google Shape;8671;p52">
                <a:extLst>
                  <a:ext uri="{FF2B5EF4-FFF2-40B4-BE49-F238E27FC236}">
                    <a16:creationId xmlns:a16="http://schemas.microsoft.com/office/drawing/2014/main" id="{6529E8DC-A428-8F2E-7371-17A5B04A5F49}"/>
                  </a:ext>
                </a:extLst>
              </p:cNvPr>
              <p:cNvSpPr/>
              <p:nvPr/>
            </p:nvSpPr>
            <p:spPr>
              <a:xfrm>
                <a:off x="3340462" y="4522939"/>
                <a:ext cx="53749" cy="53765"/>
              </a:xfrm>
              <a:custGeom>
                <a:avLst/>
                <a:gdLst/>
                <a:ahLst/>
                <a:cxnLst/>
                <a:rect l="l" t="t" r="r" b="b"/>
                <a:pathLst>
                  <a:path w="3451" h="3452" extrusionOk="0">
                    <a:moveTo>
                      <a:pt x="0" y="0"/>
                    </a:moveTo>
                    <a:lnTo>
                      <a:pt x="0" y="3452"/>
                    </a:lnTo>
                    <a:lnTo>
                      <a:pt x="3450" y="3452"/>
                    </a:lnTo>
                    <a:lnTo>
                      <a:pt x="345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3" name="Google Shape;8672;p52">
                <a:extLst>
                  <a:ext uri="{FF2B5EF4-FFF2-40B4-BE49-F238E27FC236}">
                    <a16:creationId xmlns:a16="http://schemas.microsoft.com/office/drawing/2014/main" id="{5B39C2F3-5A27-D923-7012-D36BC7E0125A}"/>
                  </a:ext>
                </a:extLst>
              </p:cNvPr>
              <p:cNvSpPr/>
              <p:nvPr/>
            </p:nvSpPr>
            <p:spPr>
              <a:xfrm>
                <a:off x="3339917" y="4414973"/>
                <a:ext cx="54855" cy="54840"/>
              </a:xfrm>
              <a:custGeom>
                <a:avLst/>
                <a:gdLst/>
                <a:ahLst/>
                <a:cxnLst/>
                <a:rect l="l" t="t" r="r" b="b"/>
                <a:pathLst>
                  <a:path w="3522" h="3521" extrusionOk="0">
                    <a:moveTo>
                      <a:pt x="1" y="0"/>
                    </a:moveTo>
                    <a:lnTo>
                      <a:pt x="1" y="3521"/>
                    </a:lnTo>
                    <a:lnTo>
                      <a:pt x="3521" y="3521"/>
                    </a:lnTo>
                    <a:lnTo>
                      <a:pt x="3521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4" name="Google Shape;8673;p52">
                <a:extLst>
                  <a:ext uri="{FF2B5EF4-FFF2-40B4-BE49-F238E27FC236}">
                    <a16:creationId xmlns:a16="http://schemas.microsoft.com/office/drawing/2014/main" id="{0BF3399C-4357-2890-C018-727CDDAD8114}"/>
                  </a:ext>
                </a:extLst>
              </p:cNvPr>
              <p:cNvSpPr/>
              <p:nvPr/>
            </p:nvSpPr>
            <p:spPr>
              <a:xfrm>
                <a:off x="3340462" y="4415503"/>
                <a:ext cx="53749" cy="53780"/>
              </a:xfrm>
              <a:custGeom>
                <a:avLst/>
                <a:gdLst/>
                <a:ahLst/>
                <a:cxnLst/>
                <a:rect l="l" t="t" r="r" b="b"/>
                <a:pathLst>
                  <a:path w="3451" h="3453" extrusionOk="0">
                    <a:moveTo>
                      <a:pt x="0" y="1"/>
                    </a:moveTo>
                    <a:lnTo>
                      <a:pt x="0" y="3452"/>
                    </a:lnTo>
                    <a:lnTo>
                      <a:pt x="3450" y="3452"/>
                    </a:lnTo>
                    <a:lnTo>
                      <a:pt x="3450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5" name="Google Shape;8674;p52">
                <a:extLst>
                  <a:ext uri="{FF2B5EF4-FFF2-40B4-BE49-F238E27FC236}">
                    <a16:creationId xmlns:a16="http://schemas.microsoft.com/office/drawing/2014/main" id="{CFB51FB1-1CB7-535B-B3C3-1684300FABC2}"/>
                  </a:ext>
                </a:extLst>
              </p:cNvPr>
              <p:cNvSpPr/>
              <p:nvPr/>
            </p:nvSpPr>
            <p:spPr>
              <a:xfrm>
                <a:off x="3339917" y="4200069"/>
                <a:ext cx="54855" cy="54840"/>
              </a:xfrm>
              <a:custGeom>
                <a:avLst/>
                <a:gdLst/>
                <a:ahLst/>
                <a:cxnLst/>
                <a:rect l="l" t="t" r="r" b="b"/>
                <a:pathLst>
                  <a:path w="3522" h="3521" extrusionOk="0">
                    <a:moveTo>
                      <a:pt x="1" y="0"/>
                    </a:moveTo>
                    <a:lnTo>
                      <a:pt x="1" y="3521"/>
                    </a:lnTo>
                    <a:lnTo>
                      <a:pt x="3521" y="3521"/>
                    </a:lnTo>
                    <a:lnTo>
                      <a:pt x="3521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6" name="Google Shape;8675;p52">
                <a:extLst>
                  <a:ext uri="{FF2B5EF4-FFF2-40B4-BE49-F238E27FC236}">
                    <a16:creationId xmlns:a16="http://schemas.microsoft.com/office/drawing/2014/main" id="{24911FA9-11D8-F1FA-4917-57602ED0EC3A}"/>
                  </a:ext>
                </a:extLst>
              </p:cNvPr>
              <p:cNvSpPr/>
              <p:nvPr/>
            </p:nvSpPr>
            <p:spPr>
              <a:xfrm>
                <a:off x="3340462" y="4200599"/>
                <a:ext cx="53749" cy="53749"/>
              </a:xfrm>
              <a:custGeom>
                <a:avLst/>
                <a:gdLst/>
                <a:ahLst/>
                <a:cxnLst/>
                <a:rect l="l" t="t" r="r" b="b"/>
                <a:pathLst>
                  <a:path w="3451" h="3451" extrusionOk="0">
                    <a:moveTo>
                      <a:pt x="0" y="1"/>
                    </a:moveTo>
                    <a:lnTo>
                      <a:pt x="0" y="3451"/>
                    </a:lnTo>
                    <a:lnTo>
                      <a:pt x="3450" y="3451"/>
                    </a:lnTo>
                    <a:lnTo>
                      <a:pt x="3450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7" name="Google Shape;8676;p52">
                <a:extLst>
                  <a:ext uri="{FF2B5EF4-FFF2-40B4-BE49-F238E27FC236}">
                    <a16:creationId xmlns:a16="http://schemas.microsoft.com/office/drawing/2014/main" id="{E0226DB6-C73A-50EB-0B35-214E5A3AF96E}"/>
                  </a:ext>
                </a:extLst>
              </p:cNvPr>
              <p:cNvSpPr/>
              <p:nvPr/>
            </p:nvSpPr>
            <p:spPr>
              <a:xfrm>
                <a:off x="3286168" y="4522425"/>
                <a:ext cx="54840" cy="54824"/>
              </a:xfrm>
              <a:custGeom>
                <a:avLst/>
                <a:gdLst/>
                <a:ahLst/>
                <a:cxnLst/>
                <a:rect l="l" t="t" r="r" b="b"/>
                <a:pathLst>
                  <a:path w="3521" h="3520" extrusionOk="0">
                    <a:moveTo>
                      <a:pt x="0" y="0"/>
                    </a:moveTo>
                    <a:lnTo>
                      <a:pt x="0" y="3519"/>
                    </a:lnTo>
                    <a:lnTo>
                      <a:pt x="3521" y="3519"/>
                    </a:lnTo>
                    <a:lnTo>
                      <a:pt x="3521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8" name="Google Shape;8677;p52">
                <a:extLst>
                  <a:ext uri="{FF2B5EF4-FFF2-40B4-BE49-F238E27FC236}">
                    <a16:creationId xmlns:a16="http://schemas.microsoft.com/office/drawing/2014/main" id="{2F3E1913-5D9F-ECD2-E84B-4ED34FBAC8B1}"/>
                  </a:ext>
                </a:extLst>
              </p:cNvPr>
              <p:cNvSpPr/>
              <p:nvPr/>
            </p:nvSpPr>
            <p:spPr>
              <a:xfrm>
                <a:off x="3286697" y="4522939"/>
                <a:ext cx="53780" cy="53765"/>
              </a:xfrm>
              <a:custGeom>
                <a:avLst/>
                <a:gdLst/>
                <a:ahLst/>
                <a:cxnLst/>
                <a:rect l="l" t="t" r="r" b="b"/>
                <a:pathLst>
                  <a:path w="3453" h="3452" extrusionOk="0">
                    <a:moveTo>
                      <a:pt x="1" y="0"/>
                    </a:moveTo>
                    <a:lnTo>
                      <a:pt x="1" y="3452"/>
                    </a:lnTo>
                    <a:lnTo>
                      <a:pt x="3452" y="3452"/>
                    </a:lnTo>
                    <a:lnTo>
                      <a:pt x="3452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9" name="Google Shape;8678;p52">
                <a:extLst>
                  <a:ext uri="{FF2B5EF4-FFF2-40B4-BE49-F238E27FC236}">
                    <a16:creationId xmlns:a16="http://schemas.microsoft.com/office/drawing/2014/main" id="{2CF88BA6-FDBF-55DE-A455-1714250B010D}"/>
                  </a:ext>
                </a:extLst>
              </p:cNvPr>
              <p:cNvSpPr/>
              <p:nvPr/>
            </p:nvSpPr>
            <p:spPr>
              <a:xfrm>
                <a:off x="3286168" y="4414973"/>
                <a:ext cx="54840" cy="54840"/>
              </a:xfrm>
              <a:custGeom>
                <a:avLst/>
                <a:gdLst/>
                <a:ahLst/>
                <a:cxnLst/>
                <a:rect l="l" t="t" r="r" b="b"/>
                <a:pathLst>
                  <a:path w="3521" h="3521" extrusionOk="0">
                    <a:moveTo>
                      <a:pt x="0" y="0"/>
                    </a:moveTo>
                    <a:lnTo>
                      <a:pt x="0" y="3521"/>
                    </a:lnTo>
                    <a:lnTo>
                      <a:pt x="3521" y="3521"/>
                    </a:lnTo>
                    <a:lnTo>
                      <a:pt x="3521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0" name="Google Shape;8679;p52">
                <a:extLst>
                  <a:ext uri="{FF2B5EF4-FFF2-40B4-BE49-F238E27FC236}">
                    <a16:creationId xmlns:a16="http://schemas.microsoft.com/office/drawing/2014/main" id="{3DA79437-43E8-9FC3-99B0-475BE6A6C53F}"/>
                  </a:ext>
                </a:extLst>
              </p:cNvPr>
              <p:cNvSpPr/>
              <p:nvPr/>
            </p:nvSpPr>
            <p:spPr>
              <a:xfrm>
                <a:off x="3286697" y="4415503"/>
                <a:ext cx="53780" cy="53780"/>
              </a:xfrm>
              <a:custGeom>
                <a:avLst/>
                <a:gdLst/>
                <a:ahLst/>
                <a:cxnLst/>
                <a:rect l="l" t="t" r="r" b="b"/>
                <a:pathLst>
                  <a:path w="3453" h="3453" extrusionOk="0">
                    <a:moveTo>
                      <a:pt x="1" y="1"/>
                    </a:moveTo>
                    <a:lnTo>
                      <a:pt x="1" y="3452"/>
                    </a:lnTo>
                    <a:lnTo>
                      <a:pt x="3452" y="3452"/>
                    </a:lnTo>
                    <a:lnTo>
                      <a:pt x="3452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1" name="Google Shape;8680;p52">
                <a:extLst>
                  <a:ext uri="{FF2B5EF4-FFF2-40B4-BE49-F238E27FC236}">
                    <a16:creationId xmlns:a16="http://schemas.microsoft.com/office/drawing/2014/main" id="{26FB33DB-9D17-C1CE-C43D-A2CD5405C09D}"/>
                  </a:ext>
                </a:extLst>
              </p:cNvPr>
              <p:cNvSpPr/>
              <p:nvPr/>
            </p:nvSpPr>
            <p:spPr>
              <a:xfrm>
                <a:off x="3286168" y="4200069"/>
                <a:ext cx="54840" cy="54840"/>
              </a:xfrm>
              <a:custGeom>
                <a:avLst/>
                <a:gdLst/>
                <a:ahLst/>
                <a:cxnLst/>
                <a:rect l="l" t="t" r="r" b="b"/>
                <a:pathLst>
                  <a:path w="3521" h="3521" extrusionOk="0">
                    <a:moveTo>
                      <a:pt x="0" y="0"/>
                    </a:moveTo>
                    <a:lnTo>
                      <a:pt x="0" y="3521"/>
                    </a:lnTo>
                    <a:lnTo>
                      <a:pt x="3521" y="3521"/>
                    </a:lnTo>
                    <a:lnTo>
                      <a:pt x="3521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2" name="Google Shape;8681;p52">
                <a:extLst>
                  <a:ext uri="{FF2B5EF4-FFF2-40B4-BE49-F238E27FC236}">
                    <a16:creationId xmlns:a16="http://schemas.microsoft.com/office/drawing/2014/main" id="{0C54DAED-1B17-8CBB-29A7-43B2588FE2C1}"/>
                  </a:ext>
                </a:extLst>
              </p:cNvPr>
              <p:cNvSpPr/>
              <p:nvPr/>
            </p:nvSpPr>
            <p:spPr>
              <a:xfrm>
                <a:off x="3286697" y="4200599"/>
                <a:ext cx="53780" cy="53749"/>
              </a:xfrm>
              <a:custGeom>
                <a:avLst/>
                <a:gdLst/>
                <a:ahLst/>
                <a:cxnLst/>
                <a:rect l="l" t="t" r="r" b="b"/>
                <a:pathLst>
                  <a:path w="3453" h="3451" extrusionOk="0">
                    <a:moveTo>
                      <a:pt x="1" y="1"/>
                    </a:moveTo>
                    <a:lnTo>
                      <a:pt x="1" y="3451"/>
                    </a:lnTo>
                    <a:lnTo>
                      <a:pt x="3452" y="3451"/>
                    </a:lnTo>
                    <a:lnTo>
                      <a:pt x="3452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3" name="Google Shape;8682;p52">
                <a:extLst>
                  <a:ext uri="{FF2B5EF4-FFF2-40B4-BE49-F238E27FC236}">
                    <a16:creationId xmlns:a16="http://schemas.microsoft.com/office/drawing/2014/main" id="{619665FF-3EE6-0AB4-4D51-4878B468C39D}"/>
                  </a:ext>
                </a:extLst>
              </p:cNvPr>
              <p:cNvSpPr/>
              <p:nvPr/>
            </p:nvSpPr>
            <p:spPr>
              <a:xfrm>
                <a:off x="3286697" y="4146927"/>
                <a:ext cx="53780" cy="53687"/>
              </a:xfrm>
              <a:custGeom>
                <a:avLst/>
                <a:gdLst/>
                <a:ahLst/>
                <a:cxnLst/>
                <a:rect l="l" t="t" r="r" b="b"/>
                <a:pathLst>
                  <a:path w="3453" h="3447" extrusionOk="0">
                    <a:moveTo>
                      <a:pt x="1" y="0"/>
                    </a:moveTo>
                    <a:lnTo>
                      <a:pt x="1" y="3447"/>
                    </a:lnTo>
                    <a:lnTo>
                      <a:pt x="3452" y="3447"/>
                    </a:lnTo>
                    <a:lnTo>
                      <a:pt x="3452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4" name="Google Shape;8683;p52">
                <a:extLst>
                  <a:ext uri="{FF2B5EF4-FFF2-40B4-BE49-F238E27FC236}">
                    <a16:creationId xmlns:a16="http://schemas.microsoft.com/office/drawing/2014/main" id="{B2A98A1F-F068-B517-9F09-C6DA214CCBDE}"/>
                  </a:ext>
                </a:extLst>
              </p:cNvPr>
              <p:cNvSpPr/>
              <p:nvPr/>
            </p:nvSpPr>
            <p:spPr>
              <a:xfrm>
                <a:off x="3286168" y="3824042"/>
                <a:ext cx="54840" cy="54840"/>
              </a:xfrm>
              <a:custGeom>
                <a:avLst/>
                <a:gdLst/>
                <a:ahLst/>
                <a:cxnLst/>
                <a:rect l="l" t="t" r="r" b="b"/>
                <a:pathLst>
                  <a:path w="3521" h="3521" extrusionOk="0">
                    <a:moveTo>
                      <a:pt x="0" y="0"/>
                    </a:moveTo>
                    <a:lnTo>
                      <a:pt x="0" y="3520"/>
                    </a:lnTo>
                    <a:lnTo>
                      <a:pt x="3521" y="3520"/>
                    </a:lnTo>
                    <a:lnTo>
                      <a:pt x="3521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5" name="Google Shape;8684;p52">
                <a:extLst>
                  <a:ext uri="{FF2B5EF4-FFF2-40B4-BE49-F238E27FC236}">
                    <a16:creationId xmlns:a16="http://schemas.microsoft.com/office/drawing/2014/main" id="{BD4D81DC-2406-FE61-601F-1E486AEFC7A5}"/>
                  </a:ext>
                </a:extLst>
              </p:cNvPr>
              <p:cNvSpPr/>
              <p:nvPr/>
            </p:nvSpPr>
            <p:spPr>
              <a:xfrm>
                <a:off x="3286697" y="3824571"/>
                <a:ext cx="53780" cy="53749"/>
              </a:xfrm>
              <a:custGeom>
                <a:avLst/>
                <a:gdLst/>
                <a:ahLst/>
                <a:cxnLst/>
                <a:rect l="l" t="t" r="r" b="b"/>
                <a:pathLst>
                  <a:path w="3453" h="3451" extrusionOk="0">
                    <a:moveTo>
                      <a:pt x="1" y="0"/>
                    </a:moveTo>
                    <a:lnTo>
                      <a:pt x="1" y="3451"/>
                    </a:lnTo>
                    <a:lnTo>
                      <a:pt x="3452" y="3451"/>
                    </a:lnTo>
                    <a:lnTo>
                      <a:pt x="3452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6" name="Google Shape;8685;p52">
                <a:extLst>
                  <a:ext uri="{FF2B5EF4-FFF2-40B4-BE49-F238E27FC236}">
                    <a16:creationId xmlns:a16="http://schemas.microsoft.com/office/drawing/2014/main" id="{120A5155-F29A-4472-9847-8E0DBDA5FE98}"/>
                  </a:ext>
                </a:extLst>
              </p:cNvPr>
              <p:cNvSpPr/>
              <p:nvPr/>
            </p:nvSpPr>
            <p:spPr>
              <a:xfrm>
                <a:off x="3286168" y="3770277"/>
                <a:ext cx="54840" cy="54871"/>
              </a:xfrm>
              <a:custGeom>
                <a:avLst/>
                <a:gdLst/>
                <a:ahLst/>
                <a:cxnLst/>
                <a:rect l="l" t="t" r="r" b="b"/>
                <a:pathLst>
                  <a:path w="3521" h="3523" extrusionOk="0">
                    <a:moveTo>
                      <a:pt x="0" y="1"/>
                    </a:moveTo>
                    <a:lnTo>
                      <a:pt x="0" y="3522"/>
                    </a:lnTo>
                    <a:lnTo>
                      <a:pt x="3521" y="3522"/>
                    </a:lnTo>
                    <a:lnTo>
                      <a:pt x="3521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7" name="Google Shape;8686;p52">
                <a:extLst>
                  <a:ext uri="{FF2B5EF4-FFF2-40B4-BE49-F238E27FC236}">
                    <a16:creationId xmlns:a16="http://schemas.microsoft.com/office/drawing/2014/main" id="{031743D4-DC25-47F5-F188-41C8DC509838}"/>
                  </a:ext>
                </a:extLst>
              </p:cNvPr>
              <p:cNvSpPr/>
              <p:nvPr/>
            </p:nvSpPr>
            <p:spPr>
              <a:xfrm>
                <a:off x="3286697" y="3770838"/>
                <a:ext cx="53780" cy="53749"/>
              </a:xfrm>
              <a:custGeom>
                <a:avLst/>
                <a:gdLst/>
                <a:ahLst/>
                <a:cxnLst/>
                <a:rect l="l" t="t" r="r" b="b"/>
                <a:pathLst>
                  <a:path w="3453" h="3451" extrusionOk="0">
                    <a:moveTo>
                      <a:pt x="1" y="0"/>
                    </a:moveTo>
                    <a:lnTo>
                      <a:pt x="1" y="3450"/>
                    </a:lnTo>
                    <a:lnTo>
                      <a:pt x="3452" y="3450"/>
                    </a:lnTo>
                    <a:lnTo>
                      <a:pt x="3452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8" name="Google Shape;8687;p52">
                <a:extLst>
                  <a:ext uri="{FF2B5EF4-FFF2-40B4-BE49-F238E27FC236}">
                    <a16:creationId xmlns:a16="http://schemas.microsoft.com/office/drawing/2014/main" id="{CC41A917-324D-281D-F0FF-8E67064B66EA}"/>
                  </a:ext>
                </a:extLst>
              </p:cNvPr>
              <p:cNvSpPr/>
              <p:nvPr/>
            </p:nvSpPr>
            <p:spPr>
              <a:xfrm>
                <a:off x="3232496" y="4522425"/>
                <a:ext cx="54777" cy="54824"/>
              </a:xfrm>
              <a:custGeom>
                <a:avLst/>
                <a:gdLst/>
                <a:ahLst/>
                <a:cxnLst/>
                <a:rect l="l" t="t" r="r" b="b"/>
                <a:pathLst>
                  <a:path w="3517" h="3520" extrusionOk="0">
                    <a:moveTo>
                      <a:pt x="0" y="0"/>
                    </a:moveTo>
                    <a:lnTo>
                      <a:pt x="0" y="3519"/>
                    </a:lnTo>
                    <a:lnTo>
                      <a:pt x="3517" y="3519"/>
                    </a:lnTo>
                    <a:lnTo>
                      <a:pt x="3517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9" name="Google Shape;8688;p52">
                <a:extLst>
                  <a:ext uri="{FF2B5EF4-FFF2-40B4-BE49-F238E27FC236}">
                    <a16:creationId xmlns:a16="http://schemas.microsoft.com/office/drawing/2014/main" id="{1262EC2E-24BF-DB01-23AF-9444DA144748}"/>
                  </a:ext>
                </a:extLst>
              </p:cNvPr>
              <p:cNvSpPr/>
              <p:nvPr/>
            </p:nvSpPr>
            <p:spPr>
              <a:xfrm>
                <a:off x="3233026" y="4522939"/>
                <a:ext cx="53718" cy="53765"/>
              </a:xfrm>
              <a:custGeom>
                <a:avLst/>
                <a:gdLst/>
                <a:ahLst/>
                <a:cxnLst/>
                <a:rect l="l" t="t" r="r" b="b"/>
                <a:pathLst>
                  <a:path w="3449" h="3452" extrusionOk="0">
                    <a:moveTo>
                      <a:pt x="1" y="0"/>
                    </a:moveTo>
                    <a:lnTo>
                      <a:pt x="1" y="3452"/>
                    </a:lnTo>
                    <a:lnTo>
                      <a:pt x="3448" y="3452"/>
                    </a:lnTo>
                    <a:lnTo>
                      <a:pt x="3448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50" name="Google Shape;8689;p52">
                <a:extLst>
                  <a:ext uri="{FF2B5EF4-FFF2-40B4-BE49-F238E27FC236}">
                    <a16:creationId xmlns:a16="http://schemas.microsoft.com/office/drawing/2014/main" id="{898CA44D-7A15-260C-FB21-6FDFDC4CFD1F}"/>
                  </a:ext>
                </a:extLst>
              </p:cNvPr>
              <p:cNvSpPr/>
              <p:nvPr/>
            </p:nvSpPr>
            <p:spPr>
              <a:xfrm>
                <a:off x="3232496" y="4414973"/>
                <a:ext cx="54777" cy="54840"/>
              </a:xfrm>
              <a:custGeom>
                <a:avLst/>
                <a:gdLst/>
                <a:ahLst/>
                <a:cxnLst/>
                <a:rect l="l" t="t" r="r" b="b"/>
                <a:pathLst>
                  <a:path w="3517" h="3521" extrusionOk="0">
                    <a:moveTo>
                      <a:pt x="0" y="0"/>
                    </a:moveTo>
                    <a:lnTo>
                      <a:pt x="0" y="3521"/>
                    </a:lnTo>
                    <a:lnTo>
                      <a:pt x="3517" y="3521"/>
                    </a:lnTo>
                    <a:lnTo>
                      <a:pt x="3517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51" name="Google Shape;8690;p52">
                <a:extLst>
                  <a:ext uri="{FF2B5EF4-FFF2-40B4-BE49-F238E27FC236}">
                    <a16:creationId xmlns:a16="http://schemas.microsoft.com/office/drawing/2014/main" id="{E38A2C1A-934A-C5A0-8E51-99CD5151AF3E}"/>
                  </a:ext>
                </a:extLst>
              </p:cNvPr>
              <p:cNvSpPr/>
              <p:nvPr/>
            </p:nvSpPr>
            <p:spPr>
              <a:xfrm>
                <a:off x="3233026" y="4415503"/>
                <a:ext cx="53718" cy="53780"/>
              </a:xfrm>
              <a:custGeom>
                <a:avLst/>
                <a:gdLst/>
                <a:ahLst/>
                <a:cxnLst/>
                <a:rect l="l" t="t" r="r" b="b"/>
                <a:pathLst>
                  <a:path w="3449" h="3453" extrusionOk="0">
                    <a:moveTo>
                      <a:pt x="1" y="1"/>
                    </a:moveTo>
                    <a:lnTo>
                      <a:pt x="1" y="3452"/>
                    </a:lnTo>
                    <a:lnTo>
                      <a:pt x="3448" y="3452"/>
                    </a:lnTo>
                    <a:lnTo>
                      <a:pt x="3448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52" name="Google Shape;8691;p52">
                <a:extLst>
                  <a:ext uri="{FF2B5EF4-FFF2-40B4-BE49-F238E27FC236}">
                    <a16:creationId xmlns:a16="http://schemas.microsoft.com/office/drawing/2014/main" id="{A26E6F75-B2D2-19E2-6851-3A069F770FA0}"/>
                  </a:ext>
                </a:extLst>
              </p:cNvPr>
              <p:cNvSpPr/>
              <p:nvPr/>
            </p:nvSpPr>
            <p:spPr>
              <a:xfrm>
                <a:off x="3232496" y="4200069"/>
                <a:ext cx="54777" cy="54840"/>
              </a:xfrm>
              <a:custGeom>
                <a:avLst/>
                <a:gdLst/>
                <a:ahLst/>
                <a:cxnLst/>
                <a:rect l="l" t="t" r="r" b="b"/>
                <a:pathLst>
                  <a:path w="3517" h="3521" extrusionOk="0">
                    <a:moveTo>
                      <a:pt x="0" y="0"/>
                    </a:moveTo>
                    <a:lnTo>
                      <a:pt x="0" y="3521"/>
                    </a:lnTo>
                    <a:lnTo>
                      <a:pt x="3517" y="3521"/>
                    </a:lnTo>
                    <a:lnTo>
                      <a:pt x="3517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53" name="Google Shape;8692;p52">
                <a:extLst>
                  <a:ext uri="{FF2B5EF4-FFF2-40B4-BE49-F238E27FC236}">
                    <a16:creationId xmlns:a16="http://schemas.microsoft.com/office/drawing/2014/main" id="{E9907AD5-BDAD-3001-8C13-404322ED73D1}"/>
                  </a:ext>
                </a:extLst>
              </p:cNvPr>
              <p:cNvSpPr/>
              <p:nvPr/>
            </p:nvSpPr>
            <p:spPr>
              <a:xfrm>
                <a:off x="3233026" y="4200599"/>
                <a:ext cx="53718" cy="53749"/>
              </a:xfrm>
              <a:custGeom>
                <a:avLst/>
                <a:gdLst/>
                <a:ahLst/>
                <a:cxnLst/>
                <a:rect l="l" t="t" r="r" b="b"/>
                <a:pathLst>
                  <a:path w="3449" h="3451" extrusionOk="0">
                    <a:moveTo>
                      <a:pt x="1" y="1"/>
                    </a:moveTo>
                    <a:lnTo>
                      <a:pt x="1" y="3451"/>
                    </a:lnTo>
                    <a:lnTo>
                      <a:pt x="3448" y="3451"/>
                    </a:lnTo>
                    <a:lnTo>
                      <a:pt x="3448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54" name="Google Shape;8693;p52">
                <a:extLst>
                  <a:ext uri="{FF2B5EF4-FFF2-40B4-BE49-F238E27FC236}">
                    <a16:creationId xmlns:a16="http://schemas.microsoft.com/office/drawing/2014/main" id="{B2A2B700-1631-1C5D-4C14-34FA63768156}"/>
                  </a:ext>
                </a:extLst>
              </p:cNvPr>
              <p:cNvSpPr/>
              <p:nvPr/>
            </p:nvSpPr>
            <p:spPr>
              <a:xfrm>
                <a:off x="3232496" y="4092633"/>
                <a:ext cx="54777" cy="54840"/>
              </a:xfrm>
              <a:custGeom>
                <a:avLst/>
                <a:gdLst/>
                <a:ahLst/>
                <a:cxnLst/>
                <a:rect l="l" t="t" r="r" b="b"/>
                <a:pathLst>
                  <a:path w="3517" h="3521" extrusionOk="0">
                    <a:moveTo>
                      <a:pt x="0" y="1"/>
                    </a:moveTo>
                    <a:lnTo>
                      <a:pt x="0" y="3521"/>
                    </a:lnTo>
                    <a:lnTo>
                      <a:pt x="3517" y="3521"/>
                    </a:lnTo>
                    <a:lnTo>
                      <a:pt x="3517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55" name="Google Shape;8694;p52">
                <a:extLst>
                  <a:ext uri="{FF2B5EF4-FFF2-40B4-BE49-F238E27FC236}">
                    <a16:creationId xmlns:a16="http://schemas.microsoft.com/office/drawing/2014/main" id="{9497C2FE-FEC1-2CC2-A554-F72601D44726}"/>
                  </a:ext>
                </a:extLst>
              </p:cNvPr>
              <p:cNvSpPr/>
              <p:nvPr/>
            </p:nvSpPr>
            <p:spPr>
              <a:xfrm>
                <a:off x="3233026" y="4093178"/>
                <a:ext cx="53718" cy="53765"/>
              </a:xfrm>
              <a:custGeom>
                <a:avLst/>
                <a:gdLst/>
                <a:ahLst/>
                <a:cxnLst/>
                <a:rect l="l" t="t" r="r" b="b"/>
                <a:pathLst>
                  <a:path w="3449" h="3452" extrusionOk="0">
                    <a:moveTo>
                      <a:pt x="1" y="0"/>
                    </a:moveTo>
                    <a:lnTo>
                      <a:pt x="1" y="3451"/>
                    </a:lnTo>
                    <a:lnTo>
                      <a:pt x="3448" y="3451"/>
                    </a:lnTo>
                    <a:lnTo>
                      <a:pt x="3448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56" name="Google Shape;8695;p52">
                <a:extLst>
                  <a:ext uri="{FF2B5EF4-FFF2-40B4-BE49-F238E27FC236}">
                    <a16:creationId xmlns:a16="http://schemas.microsoft.com/office/drawing/2014/main" id="{E2DEC5FB-E473-9070-4C89-1C7ED77EC4EC}"/>
                  </a:ext>
                </a:extLst>
              </p:cNvPr>
              <p:cNvSpPr/>
              <p:nvPr/>
            </p:nvSpPr>
            <p:spPr>
              <a:xfrm>
                <a:off x="3233026" y="3878305"/>
                <a:ext cx="53718" cy="53718"/>
              </a:xfrm>
              <a:custGeom>
                <a:avLst/>
                <a:gdLst/>
                <a:ahLst/>
                <a:cxnLst/>
                <a:rect l="l" t="t" r="r" b="b"/>
                <a:pathLst>
                  <a:path w="3449" h="3449" extrusionOk="0">
                    <a:moveTo>
                      <a:pt x="1" y="1"/>
                    </a:moveTo>
                    <a:lnTo>
                      <a:pt x="1" y="3448"/>
                    </a:lnTo>
                    <a:lnTo>
                      <a:pt x="3448" y="3448"/>
                    </a:lnTo>
                    <a:lnTo>
                      <a:pt x="3448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57" name="Google Shape;8696;p52">
                <a:extLst>
                  <a:ext uri="{FF2B5EF4-FFF2-40B4-BE49-F238E27FC236}">
                    <a16:creationId xmlns:a16="http://schemas.microsoft.com/office/drawing/2014/main" id="{70E49309-C8AC-F584-C4B6-70CC2E0956C4}"/>
                  </a:ext>
                </a:extLst>
              </p:cNvPr>
              <p:cNvSpPr/>
              <p:nvPr/>
            </p:nvSpPr>
            <p:spPr>
              <a:xfrm>
                <a:off x="3233026" y="3717135"/>
                <a:ext cx="53718" cy="53718"/>
              </a:xfrm>
              <a:custGeom>
                <a:avLst/>
                <a:gdLst/>
                <a:ahLst/>
                <a:cxnLst/>
                <a:rect l="l" t="t" r="r" b="b"/>
                <a:pathLst>
                  <a:path w="3449" h="3449" extrusionOk="0">
                    <a:moveTo>
                      <a:pt x="1" y="1"/>
                    </a:moveTo>
                    <a:lnTo>
                      <a:pt x="1" y="3448"/>
                    </a:lnTo>
                    <a:lnTo>
                      <a:pt x="3448" y="3448"/>
                    </a:lnTo>
                    <a:lnTo>
                      <a:pt x="3448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58" name="Google Shape;8697;p52">
                <a:extLst>
                  <a:ext uri="{FF2B5EF4-FFF2-40B4-BE49-F238E27FC236}">
                    <a16:creationId xmlns:a16="http://schemas.microsoft.com/office/drawing/2014/main" id="{35B9F8AC-F86C-8147-3E96-1F7D4A89B0BC}"/>
                  </a:ext>
                </a:extLst>
              </p:cNvPr>
              <p:cNvSpPr/>
              <p:nvPr/>
            </p:nvSpPr>
            <p:spPr>
              <a:xfrm>
                <a:off x="3178731" y="4522425"/>
                <a:ext cx="54855" cy="54824"/>
              </a:xfrm>
              <a:custGeom>
                <a:avLst/>
                <a:gdLst/>
                <a:ahLst/>
                <a:cxnLst/>
                <a:rect l="l" t="t" r="r" b="b"/>
                <a:pathLst>
                  <a:path w="3522" h="3520" extrusionOk="0">
                    <a:moveTo>
                      <a:pt x="1" y="0"/>
                    </a:moveTo>
                    <a:lnTo>
                      <a:pt x="1" y="3519"/>
                    </a:lnTo>
                    <a:lnTo>
                      <a:pt x="3521" y="3519"/>
                    </a:lnTo>
                    <a:lnTo>
                      <a:pt x="3521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59" name="Google Shape;8698;p52">
                <a:extLst>
                  <a:ext uri="{FF2B5EF4-FFF2-40B4-BE49-F238E27FC236}">
                    <a16:creationId xmlns:a16="http://schemas.microsoft.com/office/drawing/2014/main" id="{B13DC79A-2116-C309-D2C3-1B87CD3F24AF}"/>
                  </a:ext>
                </a:extLst>
              </p:cNvPr>
              <p:cNvSpPr/>
              <p:nvPr/>
            </p:nvSpPr>
            <p:spPr>
              <a:xfrm>
                <a:off x="3179292" y="4522939"/>
                <a:ext cx="53749" cy="53765"/>
              </a:xfrm>
              <a:custGeom>
                <a:avLst/>
                <a:gdLst/>
                <a:ahLst/>
                <a:cxnLst/>
                <a:rect l="l" t="t" r="r" b="b"/>
                <a:pathLst>
                  <a:path w="3451" h="3452" extrusionOk="0">
                    <a:moveTo>
                      <a:pt x="0" y="0"/>
                    </a:moveTo>
                    <a:lnTo>
                      <a:pt x="0" y="3452"/>
                    </a:lnTo>
                    <a:lnTo>
                      <a:pt x="3451" y="3452"/>
                    </a:lnTo>
                    <a:lnTo>
                      <a:pt x="3451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0" name="Google Shape;8699;p52">
                <a:extLst>
                  <a:ext uri="{FF2B5EF4-FFF2-40B4-BE49-F238E27FC236}">
                    <a16:creationId xmlns:a16="http://schemas.microsoft.com/office/drawing/2014/main" id="{3C76A0AB-1313-630E-4B77-6C8417EB1AB0}"/>
                  </a:ext>
                </a:extLst>
              </p:cNvPr>
              <p:cNvSpPr/>
              <p:nvPr/>
            </p:nvSpPr>
            <p:spPr>
              <a:xfrm>
                <a:off x="3178731" y="4414973"/>
                <a:ext cx="54855" cy="54840"/>
              </a:xfrm>
              <a:custGeom>
                <a:avLst/>
                <a:gdLst/>
                <a:ahLst/>
                <a:cxnLst/>
                <a:rect l="l" t="t" r="r" b="b"/>
                <a:pathLst>
                  <a:path w="3522" h="3521" extrusionOk="0">
                    <a:moveTo>
                      <a:pt x="1" y="0"/>
                    </a:moveTo>
                    <a:lnTo>
                      <a:pt x="1" y="3521"/>
                    </a:lnTo>
                    <a:lnTo>
                      <a:pt x="3521" y="3521"/>
                    </a:lnTo>
                    <a:lnTo>
                      <a:pt x="3521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1" name="Google Shape;8700;p52">
                <a:extLst>
                  <a:ext uri="{FF2B5EF4-FFF2-40B4-BE49-F238E27FC236}">
                    <a16:creationId xmlns:a16="http://schemas.microsoft.com/office/drawing/2014/main" id="{9C2F0B58-11D0-52A3-C859-FF63F83DDD4B}"/>
                  </a:ext>
                </a:extLst>
              </p:cNvPr>
              <p:cNvSpPr/>
              <p:nvPr/>
            </p:nvSpPr>
            <p:spPr>
              <a:xfrm>
                <a:off x="3179292" y="4415503"/>
                <a:ext cx="53749" cy="53780"/>
              </a:xfrm>
              <a:custGeom>
                <a:avLst/>
                <a:gdLst/>
                <a:ahLst/>
                <a:cxnLst/>
                <a:rect l="l" t="t" r="r" b="b"/>
                <a:pathLst>
                  <a:path w="3451" h="3453" extrusionOk="0">
                    <a:moveTo>
                      <a:pt x="0" y="1"/>
                    </a:moveTo>
                    <a:lnTo>
                      <a:pt x="0" y="3452"/>
                    </a:lnTo>
                    <a:lnTo>
                      <a:pt x="3451" y="3452"/>
                    </a:lnTo>
                    <a:lnTo>
                      <a:pt x="3451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2" name="Google Shape;8701;p52">
                <a:extLst>
                  <a:ext uri="{FF2B5EF4-FFF2-40B4-BE49-F238E27FC236}">
                    <a16:creationId xmlns:a16="http://schemas.microsoft.com/office/drawing/2014/main" id="{21133D75-3B92-9B4E-5D3E-C55494F300C3}"/>
                  </a:ext>
                </a:extLst>
              </p:cNvPr>
              <p:cNvSpPr/>
              <p:nvPr/>
            </p:nvSpPr>
            <p:spPr>
              <a:xfrm>
                <a:off x="3178731" y="4200069"/>
                <a:ext cx="54855" cy="54840"/>
              </a:xfrm>
              <a:custGeom>
                <a:avLst/>
                <a:gdLst/>
                <a:ahLst/>
                <a:cxnLst/>
                <a:rect l="l" t="t" r="r" b="b"/>
                <a:pathLst>
                  <a:path w="3522" h="3521" extrusionOk="0">
                    <a:moveTo>
                      <a:pt x="1" y="0"/>
                    </a:moveTo>
                    <a:lnTo>
                      <a:pt x="1" y="3521"/>
                    </a:lnTo>
                    <a:lnTo>
                      <a:pt x="3521" y="3521"/>
                    </a:lnTo>
                    <a:lnTo>
                      <a:pt x="3521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3" name="Google Shape;8702;p52">
                <a:extLst>
                  <a:ext uri="{FF2B5EF4-FFF2-40B4-BE49-F238E27FC236}">
                    <a16:creationId xmlns:a16="http://schemas.microsoft.com/office/drawing/2014/main" id="{6F25B47C-9F17-483F-24E2-183CD72E5350}"/>
                  </a:ext>
                </a:extLst>
              </p:cNvPr>
              <p:cNvSpPr/>
              <p:nvPr/>
            </p:nvSpPr>
            <p:spPr>
              <a:xfrm>
                <a:off x="3179292" y="4200599"/>
                <a:ext cx="53749" cy="53749"/>
              </a:xfrm>
              <a:custGeom>
                <a:avLst/>
                <a:gdLst/>
                <a:ahLst/>
                <a:cxnLst/>
                <a:rect l="l" t="t" r="r" b="b"/>
                <a:pathLst>
                  <a:path w="3451" h="3451" extrusionOk="0">
                    <a:moveTo>
                      <a:pt x="0" y="1"/>
                    </a:moveTo>
                    <a:lnTo>
                      <a:pt x="0" y="3451"/>
                    </a:lnTo>
                    <a:lnTo>
                      <a:pt x="3451" y="3451"/>
                    </a:lnTo>
                    <a:lnTo>
                      <a:pt x="3451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4" name="Google Shape;8703;p52">
                <a:extLst>
                  <a:ext uri="{FF2B5EF4-FFF2-40B4-BE49-F238E27FC236}">
                    <a16:creationId xmlns:a16="http://schemas.microsoft.com/office/drawing/2014/main" id="{0B2DC400-95C7-435B-80F8-979EB60DBC9E}"/>
                  </a:ext>
                </a:extLst>
              </p:cNvPr>
              <p:cNvSpPr/>
              <p:nvPr/>
            </p:nvSpPr>
            <p:spPr>
              <a:xfrm>
                <a:off x="3178731" y="4092633"/>
                <a:ext cx="54855" cy="54840"/>
              </a:xfrm>
              <a:custGeom>
                <a:avLst/>
                <a:gdLst/>
                <a:ahLst/>
                <a:cxnLst/>
                <a:rect l="l" t="t" r="r" b="b"/>
                <a:pathLst>
                  <a:path w="3522" h="3521" extrusionOk="0">
                    <a:moveTo>
                      <a:pt x="1" y="1"/>
                    </a:moveTo>
                    <a:lnTo>
                      <a:pt x="1" y="3521"/>
                    </a:lnTo>
                    <a:lnTo>
                      <a:pt x="3521" y="3521"/>
                    </a:lnTo>
                    <a:lnTo>
                      <a:pt x="3521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5" name="Google Shape;8704;p52">
                <a:extLst>
                  <a:ext uri="{FF2B5EF4-FFF2-40B4-BE49-F238E27FC236}">
                    <a16:creationId xmlns:a16="http://schemas.microsoft.com/office/drawing/2014/main" id="{D800B579-DC2B-BA71-FD8B-F6A426AE0064}"/>
                  </a:ext>
                </a:extLst>
              </p:cNvPr>
              <p:cNvSpPr/>
              <p:nvPr/>
            </p:nvSpPr>
            <p:spPr>
              <a:xfrm>
                <a:off x="3179292" y="4093178"/>
                <a:ext cx="53749" cy="53765"/>
              </a:xfrm>
              <a:custGeom>
                <a:avLst/>
                <a:gdLst/>
                <a:ahLst/>
                <a:cxnLst/>
                <a:rect l="l" t="t" r="r" b="b"/>
                <a:pathLst>
                  <a:path w="3451" h="3452" extrusionOk="0">
                    <a:moveTo>
                      <a:pt x="0" y="0"/>
                    </a:moveTo>
                    <a:lnTo>
                      <a:pt x="0" y="3451"/>
                    </a:lnTo>
                    <a:lnTo>
                      <a:pt x="3451" y="3451"/>
                    </a:lnTo>
                    <a:lnTo>
                      <a:pt x="3451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6" name="Google Shape;8705;p52">
                <a:extLst>
                  <a:ext uri="{FF2B5EF4-FFF2-40B4-BE49-F238E27FC236}">
                    <a16:creationId xmlns:a16="http://schemas.microsoft.com/office/drawing/2014/main" id="{DA69FD33-98CB-6A76-ED34-D6EE4FC5E7A4}"/>
                  </a:ext>
                </a:extLst>
              </p:cNvPr>
              <p:cNvSpPr/>
              <p:nvPr/>
            </p:nvSpPr>
            <p:spPr>
              <a:xfrm>
                <a:off x="3178731" y="4038946"/>
                <a:ext cx="54855" cy="54793"/>
              </a:xfrm>
              <a:custGeom>
                <a:avLst/>
                <a:gdLst/>
                <a:ahLst/>
                <a:cxnLst/>
                <a:rect l="l" t="t" r="r" b="b"/>
                <a:pathLst>
                  <a:path w="3522" h="3518" extrusionOk="0">
                    <a:moveTo>
                      <a:pt x="1" y="0"/>
                    </a:moveTo>
                    <a:lnTo>
                      <a:pt x="1" y="3518"/>
                    </a:lnTo>
                    <a:lnTo>
                      <a:pt x="3521" y="3518"/>
                    </a:lnTo>
                    <a:lnTo>
                      <a:pt x="3521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7" name="Google Shape;8706;p52">
                <a:extLst>
                  <a:ext uri="{FF2B5EF4-FFF2-40B4-BE49-F238E27FC236}">
                    <a16:creationId xmlns:a16="http://schemas.microsoft.com/office/drawing/2014/main" id="{3A246C30-98D4-AD0F-EDDD-A03FA3DC4238}"/>
                  </a:ext>
                </a:extLst>
              </p:cNvPr>
              <p:cNvSpPr/>
              <p:nvPr/>
            </p:nvSpPr>
            <p:spPr>
              <a:xfrm>
                <a:off x="3179292" y="4039491"/>
                <a:ext cx="53749" cy="53687"/>
              </a:xfrm>
              <a:custGeom>
                <a:avLst/>
                <a:gdLst/>
                <a:ahLst/>
                <a:cxnLst/>
                <a:rect l="l" t="t" r="r" b="b"/>
                <a:pathLst>
                  <a:path w="3451" h="3447" extrusionOk="0">
                    <a:moveTo>
                      <a:pt x="0" y="1"/>
                    </a:moveTo>
                    <a:lnTo>
                      <a:pt x="0" y="3447"/>
                    </a:lnTo>
                    <a:lnTo>
                      <a:pt x="3451" y="3447"/>
                    </a:lnTo>
                    <a:lnTo>
                      <a:pt x="3451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8" name="Google Shape;8707;p52">
                <a:extLst>
                  <a:ext uri="{FF2B5EF4-FFF2-40B4-BE49-F238E27FC236}">
                    <a16:creationId xmlns:a16="http://schemas.microsoft.com/office/drawing/2014/main" id="{D2ED11C3-0872-F384-AD3D-0D71A909C20E}"/>
                  </a:ext>
                </a:extLst>
              </p:cNvPr>
              <p:cNvSpPr/>
              <p:nvPr/>
            </p:nvSpPr>
            <p:spPr>
              <a:xfrm>
                <a:off x="3178731" y="3985196"/>
                <a:ext cx="54855" cy="54855"/>
              </a:xfrm>
              <a:custGeom>
                <a:avLst/>
                <a:gdLst/>
                <a:ahLst/>
                <a:cxnLst/>
                <a:rect l="l" t="t" r="r" b="b"/>
                <a:pathLst>
                  <a:path w="3522" h="3522" extrusionOk="0">
                    <a:moveTo>
                      <a:pt x="1" y="1"/>
                    </a:moveTo>
                    <a:lnTo>
                      <a:pt x="1" y="3521"/>
                    </a:lnTo>
                    <a:lnTo>
                      <a:pt x="3521" y="3521"/>
                    </a:lnTo>
                    <a:lnTo>
                      <a:pt x="3521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9" name="Google Shape;8708;p52">
                <a:extLst>
                  <a:ext uri="{FF2B5EF4-FFF2-40B4-BE49-F238E27FC236}">
                    <a16:creationId xmlns:a16="http://schemas.microsoft.com/office/drawing/2014/main" id="{FC5176DF-E2CE-CFEE-6575-B06945EADD9B}"/>
                  </a:ext>
                </a:extLst>
              </p:cNvPr>
              <p:cNvSpPr/>
              <p:nvPr/>
            </p:nvSpPr>
            <p:spPr>
              <a:xfrm>
                <a:off x="3179292" y="3985742"/>
                <a:ext cx="53749" cy="53765"/>
              </a:xfrm>
              <a:custGeom>
                <a:avLst/>
                <a:gdLst/>
                <a:ahLst/>
                <a:cxnLst/>
                <a:rect l="l" t="t" r="r" b="b"/>
                <a:pathLst>
                  <a:path w="3451" h="3452" extrusionOk="0">
                    <a:moveTo>
                      <a:pt x="0" y="0"/>
                    </a:moveTo>
                    <a:lnTo>
                      <a:pt x="0" y="3452"/>
                    </a:lnTo>
                    <a:lnTo>
                      <a:pt x="3451" y="3452"/>
                    </a:lnTo>
                    <a:lnTo>
                      <a:pt x="3451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0" name="Google Shape;8709;p52">
                <a:extLst>
                  <a:ext uri="{FF2B5EF4-FFF2-40B4-BE49-F238E27FC236}">
                    <a16:creationId xmlns:a16="http://schemas.microsoft.com/office/drawing/2014/main" id="{988494AD-B20A-DAA2-6F3B-D3B3C02B1207}"/>
                  </a:ext>
                </a:extLst>
              </p:cNvPr>
              <p:cNvSpPr/>
              <p:nvPr/>
            </p:nvSpPr>
            <p:spPr>
              <a:xfrm>
                <a:off x="3178731" y="3931463"/>
                <a:ext cx="54855" cy="54855"/>
              </a:xfrm>
              <a:custGeom>
                <a:avLst/>
                <a:gdLst/>
                <a:ahLst/>
                <a:cxnLst/>
                <a:rect l="l" t="t" r="r" b="b"/>
                <a:pathLst>
                  <a:path w="3522" h="3522" extrusionOk="0">
                    <a:moveTo>
                      <a:pt x="1" y="1"/>
                    </a:moveTo>
                    <a:lnTo>
                      <a:pt x="1" y="3521"/>
                    </a:lnTo>
                    <a:lnTo>
                      <a:pt x="3521" y="3521"/>
                    </a:lnTo>
                    <a:lnTo>
                      <a:pt x="3521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1" name="Google Shape;8710;p52">
                <a:extLst>
                  <a:ext uri="{FF2B5EF4-FFF2-40B4-BE49-F238E27FC236}">
                    <a16:creationId xmlns:a16="http://schemas.microsoft.com/office/drawing/2014/main" id="{92EEAF1D-B068-A008-5E8F-017206128769}"/>
                  </a:ext>
                </a:extLst>
              </p:cNvPr>
              <p:cNvSpPr/>
              <p:nvPr/>
            </p:nvSpPr>
            <p:spPr>
              <a:xfrm>
                <a:off x="3179292" y="3932008"/>
                <a:ext cx="53749" cy="53749"/>
              </a:xfrm>
              <a:custGeom>
                <a:avLst/>
                <a:gdLst/>
                <a:ahLst/>
                <a:cxnLst/>
                <a:rect l="l" t="t" r="r" b="b"/>
                <a:pathLst>
                  <a:path w="3451" h="3451" extrusionOk="0">
                    <a:moveTo>
                      <a:pt x="0" y="0"/>
                    </a:moveTo>
                    <a:lnTo>
                      <a:pt x="0" y="3450"/>
                    </a:lnTo>
                    <a:lnTo>
                      <a:pt x="3451" y="3450"/>
                    </a:lnTo>
                    <a:lnTo>
                      <a:pt x="3451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2" name="Google Shape;8711;p52">
                <a:extLst>
                  <a:ext uri="{FF2B5EF4-FFF2-40B4-BE49-F238E27FC236}">
                    <a16:creationId xmlns:a16="http://schemas.microsoft.com/office/drawing/2014/main" id="{BAF3EC8F-04C3-70E1-0F8E-C2434E515CAB}"/>
                  </a:ext>
                </a:extLst>
              </p:cNvPr>
              <p:cNvSpPr/>
              <p:nvPr/>
            </p:nvSpPr>
            <p:spPr>
              <a:xfrm>
                <a:off x="3179292" y="3717135"/>
                <a:ext cx="53749" cy="53718"/>
              </a:xfrm>
              <a:custGeom>
                <a:avLst/>
                <a:gdLst/>
                <a:ahLst/>
                <a:cxnLst/>
                <a:rect l="l" t="t" r="r" b="b"/>
                <a:pathLst>
                  <a:path w="3451" h="3449" extrusionOk="0">
                    <a:moveTo>
                      <a:pt x="0" y="1"/>
                    </a:moveTo>
                    <a:lnTo>
                      <a:pt x="0" y="3448"/>
                    </a:lnTo>
                    <a:lnTo>
                      <a:pt x="3451" y="3448"/>
                    </a:lnTo>
                    <a:lnTo>
                      <a:pt x="3451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3" name="Google Shape;8712;p52">
                <a:extLst>
                  <a:ext uri="{FF2B5EF4-FFF2-40B4-BE49-F238E27FC236}">
                    <a16:creationId xmlns:a16="http://schemas.microsoft.com/office/drawing/2014/main" id="{26E0B4BD-035B-7FEB-BDD6-0A5A572C12BD}"/>
                  </a:ext>
                </a:extLst>
              </p:cNvPr>
              <p:cNvSpPr/>
              <p:nvPr/>
            </p:nvSpPr>
            <p:spPr>
              <a:xfrm>
                <a:off x="3124998" y="4522425"/>
                <a:ext cx="54840" cy="54824"/>
              </a:xfrm>
              <a:custGeom>
                <a:avLst/>
                <a:gdLst/>
                <a:ahLst/>
                <a:cxnLst/>
                <a:rect l="l" t="t" r="r" b="b"/>
                <a:pathLst>
                  <a:path w="3521" h="3520" extrusionOk="0">
                    <a:moveTo>
                      <a:pt x="1" y="0"/>
                    </a:moveTo>
                    <a:lnTo>
                      <a:pt x="1" y="3519"/>
                    </a:lnTo>
                    <a:lnTo>
                      <a:pt x="3521" y="3519"/>
                    </a:lnTo>
                    <a:lnTo>
                      <a:pt x="3521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4" name="Google Shape;8713;p52">
                <a:extLst>
                  <a:ext uri="{FF2B5EF4-FFF2-40B4-BE49-F238E27FC236}">
                    <a16:creationId xmlns:a16="http://schemas.microsoft.com/office/drawing/2014/main" id="{8836936B-86CE-53DB-B82A-FFE4AD7618E5}"/>
                  </a:ext>
                </a:extLst>
              </p:cNvPr>
              <p:cNvSpPr/>
              <p:nvPr/>
            </p:nvSpPr>
            <p:spPr>
              <a:xfrm>
                <a:off x="3125543" y="4522939"/>
                <a:ext cx="53765" cy="53765"/>
              </a:xfrm>
              <a:custGeom>
                <a:avLst/>
                <a:gdLst/>
                <a:ahLst/>
                <a:cxnLst/>
                <a:rect l="l" t="t" r="r" b="b"/>
                <a:pathLst>
                  <a:path w="3452" h="3452" extrusionOk="0">
                    <a:moveTo>
                      <a:pt x="0" y="0"/>
                    </a:moveTo>
                    <a:lnTo>
                      <a:pt x="0" y="3452"/>
                    </a:lnTo>
                    <a:lnTo>
                      <a:pt x="3451" y="3452"/>
                    </a:lnTo>
                    <a:lnTo>
                      <a:pt x="3451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5" name="Google Shape;8714;p52">
                <a:extLst>
                  <a:ext uri="{FF2B5EF4-FFF2-40B4-BE49-F238E27FC236}">
                    <a16:creationId xmlns:a16="http://schemas.microsoft.com/office/drawing/2014/main" id="{600E8973-AB3A-12FF-2772-606C2F6B2CD5}"/>
                  </a:ext>
                </a:extLst>
              </p:cNvPr>
              <p:cNvSpPr/>
              <p:nvPr/>
            </p:nvSpPr>
            <p:spPr>
              <a:xfrm>
                <a:off x="3124998" y="4414973"/>
                <a:ext cx="54840" cy="54840"/>
              </a:xfrm>
              <a:custGeom>
                <a:avLst/>
                <a:gdLst/>
                <a:ahLst/>
                <a:cxnLst/>
                <a:rect l="l" t="t" r="r" b="b"/>
                <a:pathLst>
                  <a:path w="3521" h="3521" extrusionOk="0">
                    <a:moveTo>
                      <a:pt x="1" y="0"/>
                    </a:moveTo>
                    <a:lnTo>
                      <a:pt x="1" y="3521"/>
                    </a:lnTo>
                    <a:lnTo>
                      <a:pt x="3521" y="3521"/>
                    </a:lnTo>
                    <a:lnTo>
                      <a:pt x="3521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6" name="Google Shape;8715;p52">
                <a:extLst>
                  <a:ext uri="{FF2B5EF4-FFF2-40B4-BE49-F238E27FC236}">
                    <a16:creationId xmlns:a16="http://schemas.microsoft.com/office/drawing/2014/main" id="{2A8DAEDB-4426-2E72-A6B4-9FFE1A4D77C2}"/>
                  </a:ext>
                </a:extLst>
              </p:cNvPr>
              <p:cNvSpPr/>
              <p:nvPr/>
            </p:nvSpPr>
            <p:spPr>
              <a:xfrm>
                <a:off x="3125543" y="4415503"/>
                <a:ext cx="53765" cy="53780"/>
              </a:xfrm>
              <a:custGeom>
                <a:avLst/>
                <a:gdLst/>
                <a:ahLst/>
                <a:cxnLst/>
                <a:rect l="l" t="t" r="r" b="b"/>
                <a:pathLst>
                  <a:path w="3452" h="3453" extrusionOk="0">
                    <a:moveTo>
                      <a:pt x="0" y="1"/>
                    </a:moveTo>
                    <a:lnTo>
                      <a:pt x="0" y="3452"/>
                    </a:lnTo>
                    <a:lnTo>
                      <a:pt x="3451" y="3452"/>
                    </a:lnTo>
                    <a:lnTo>
                      <a:pt x="3451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7" name="Google Shape;8716;p52">
                <a:extLst>
                  <a:ext uri="{FF2B5EF4-FFF2-40B4-BE49-F238E27FC236}">
                    <a16:creationId xmlns:a16="http://schemas.microsoft.com/office/drawing/2014/main" id="{D9C46EA3-E116-1EFA-33F6-ADEB06D288CA}"/>
                  </a:ext>
                </a:extLst>
              </p:cNvPr>
              <p:cNvSpPr/>
              <p:nvPr/>
            </p:nvSpPr>
            <p:spPr>
              <a:xfrm>
                <a:off x="3124998" y="4200069"/>
                <a:ext cx="54840" cy="54840"/>
              </a:xfrm>
              <a:custGeom>
                <a:avLst/>
                <a:gdLst/>
                <a:ahLst/>
                <a:cxnLst/>
                <a:rect l="l" t="t" r="r" b="b"/>
                <a:pathLst>
                  <a:path w="3521" h="3521" extrusionOk="0">
                    <a:moveTo>
                      <a:pt x="1" y="0"/>
                    </a:moveTo>
                    <a:lnTo>
                      <a:pt x="1" y="3521"/>
                    </a:lnTo>
                    <a:lnTo>
                      <a:pt x="3521" y="3521"/>
                    </a:lnTo>
                    <a:lnTo>
                      <a:pt x="3521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8" name="Google Shape;8717;p52">
                <a:extLst>
                  <a:ext uri="{FF2B5EF4-FFF2-40B4-BE49-F238E27FC236}">
                    <a16:creationId xmlns:a16="http://schemas.microsoft.com/office/drawing/2014/main" id="{CBF90334-23E3-F402-807C-38FEF6D8CCD3}"/>
                  </a:ext>
                </a:extLst>
              </p:cNvPr>
              <p:cNvSpPr/>
              <p:nvPr/>
            </p:nvSpPr>
            <p:spPr>
              <a:xfrm>
                <a:off x="3125543" y="4200599"/>
                <a:ext cx="53765" cy="53749"/>
              </a:xfrm>
              <a:custGeom>
                <a:avLst/>
                <a:gdLst/>
                <a:ahLst/>
                <a:cxnLst/>
                <a:rect l="l" t="t" r="r" b="b"/>
                <a:pathLst>
                  <a:path w="3452" h="3451" extrusionOk="0">
                    <a:moveTo>
                      <a:pt x="0" y="1"/>
                    </a:moveTo>
                    <a:lnTo>
                      <a:pt x="0" y="3451"/>
                    </a:lnTo>
                    <a:lnTo>
                      <a:pt x="3451" y="3451"/>
                    </a:lnTo>
                    <a:lnTo>
                      <a:pt x="3451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9" name="Google Shape;8718;p52">
                <a:extLst>
                  <a:ext uri="{FF2B5EF4-FFF2-40B4-BE49-F238E27FC236}">
                    <a16:creationId xmlns:a16="http://schemas.microsoft.com/office/drawing/2014/main" id="{F49BC2EA-F529-3624-3207-A13116196428}"/>
                  </a:ext>
                </a:extLst>
              </p:cNvPr>
              <p:cNvSpPr/>
              <p:nvPr/>
            </p:nvSpPr>
            <p:spPr>
              <a:xfrm>
                <a:off x="3124998" y="4092633"/>
                <a:ext cx="54840" cy="54840"/>
              </a:xfrm>
              <a:custGeom>
                <a:avLst/>
                <a:gdLst/>
                <a:ahLst/>
                <a:cxnLst/>
                <a:rect l="l" t="t" r="r" b="b"/>
                <a:pathLst>
                  <a:path w="3521" h="3521" extrusionOk="0">
                    <a:moveTo>
                      <a:pt x="1" y="1"/>
                    </a:moveTo>
                    <a:lnTo>
                      <a:pt x="1" y="3521"/>
                    </a:lnTo>
                    <a:lnTo>
                      <a:pt x="3521" y="3521"/>
                    </a:lnTo>
                    <a:lnTo>
                      <a:pt x="3521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0" name="Google Shape;8719;p52">
                <a:extLst>
                  <a:ext uri="{FF2B5EF4-FFF2-40B4-BE49-F238E27FC236}">
                    <a16:creationId xmlns:a16="http://schemas.microsoft.com/office/drawing/2014/main" id="{EC6701A4-4CDF-DC07-1149-37EDE9C581D2}"/>
                  </a:ext>
                </a:extLst>
              </p:cNvPr>
              <p:cNvSpPr/>
              <p:nvPr/>
            </p:nvSpPr>
            <p:spPr>
              <a:xfrm>
                <a:off x="3125543" y="4093178"/>
                <a:ext cx="53765" cy="53765"/>
              </a:xfrm>
              <a:custGeom>
                <a:avLst/>
                <a:gdLst/>
                <a:ahLst/>
                <a:cxnLst/>
                <a:rect l="l" t="t" r="r" b="b"/>
                <a:pathLst>
                  <a:path w="3452" h="3452" extrusionOk="0">
                    <a:moveTo>
                      <a:pt x="0" y="0"/>
                    </a:moveTo>
                    <a:lnTo>
                      <a:pt x="0" y="3451"/>
                    </a:lnTo>
                    <a:lnTo>
                      <a:pt x="3451" y="3451"/>
                    </a:lnTo>
                    <a:lnTo>
                      <a:pt x="3451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1" name="Google Shape;8720;p52">
                <a:extLst>
                  <a:ext uri="{FF2B5EF4-FFF2-40B4-BE49-F238E27FC236}">
                    <a16:creationId xmlns:a16="http://schemas.microsoft.com/office/drawing/2014/main" id="{53F3F4DC-E1E2-AA96-FCD7-B3E2ECFC7AF0}"/>
                  </a:ext>
                </a:extLst>
              </p:cNvPr>
              <p:cNvSpPr/>
              <p:nvPr/>
            </p:nvSpPr>
            <p:spPr>
              <a:xfrm>
                <a:off x="3125543" y="3878305"/>
                <a:ext cx="53765" cy="53718"/>
              </a:xfrm>
              <a:custGeom>
                <a:avLst/>
                <a:gdLst/>
                <a:ahLst/>
                <a:cxnLst/>
                <a:rect l="l" t="t" r="r" b="b"/>
                <a:pathLst>
                  <a:path w="3452" h="3449" extrusionOk="0">
                    <a:moveTo>
                      <a:pt x="0" y="1"/>
                    </a:moveTo>
                    <a:lnTo>
                      <a:pt x="0" y="3448"/>
                    </a:lnTo>
                    <a:lnTo>
                      <a:pt x="3451" y="3448"/>
                    </a:lnTo>
                    <a:lnTo>
                      <a:pt x="3451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2" name="Google Shape;8721;p52">
                <a:extLst>
                  <a:ext uri="{FF2B5EF4-FFF2-40B4-BE49-F238E27FC236}">
                    <a16:creationId xmlns:a16="http://schemas.microsoft.com/office/drawing/2014/main" id="{CB2569F5-2093-BCC5-1ECC-727E02E8A4B6}"/>
                  </a:ext>
                </a:extLst>
              </p:cNvPr>
              <p:cNvSpPr/>
              <p:nvPr/>
            </p:nvSpPr>
            <p:spPr>
              <a:xfrm>
                <a:off x="3125543" y="3717135"/>
                <a:ext cx="53765" cy="53718"/>
              </a:xfrm>
              <a:custGeom>
                <a:avLst/>
                <a:gdLst/>
                <a:ahLst/>
                <a:cxnLst/>
                <a:rect l="l" t="t" r="r" b="b"/>
                <a:pathLst>
                  <a:path w="3452" h="3449" extrusionOk="0">
                    <a:moveTo>
                      <a:pt x="0" y="1"/>
                    </a:moveTo>
                    <a:lnTo>
                      <a:pt x="0" y="3448"/>
                    </a:lnTo>
                    <a:lnTo>
                      <a:pt x="3451" y="3448"/>
                    </a:lnTo>
                    <a:lnTo>
                      <a:pt x="3451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3" name="Google Shape;8722;p52">
                <a:extLst>
                  <a:ext uri="{FF2B5EF4-FFF2-40B4-BE49-F238E27FC236}">
                    <a16:creationId xmlns:a16="http://schemas.microsoft.com/office/drawing/2014/main" id="{7AE8A4AA-91AF-68CC-0980-196B4AC08418}"/>
                  </a:ext>
                </a:extLst>
              </p:cNvPr>
              <p:cNvSpPr/>
              <p:nvPr/>
            </p:nvSpPr>
            <p:spPr>
              <a:xfrm>
                <a:off x="3071311" y="4522425"/>
                <a:ext cx="54793" cy="54824"/>
              </a:xfrm>
              <a:custGeom>
                <a:avLst/>
                <a:gdLst/>
                <a:ahLst/>
                <a:cxnLst/>
                <a:rect l="l" t="t" r="r" b="b"/>
                <a:pathLst>
                  <a:path w="3518" h="3520" extrusionOk="0">
                    <a:moveTo>
                      <a:pt x="0" y="0"/>
                    </a:moveTo>
                    <a:lnTo>
                      <a:pt x="0" y="3519"/>
                    </a:lnTo>
                    <a:lnTo>
                      <a:pt x="3518" y="3519"/>
                    </a:lnTo>
                    <a:lnTo>
                      <a:pt x="3518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4" name="Google Shape;8723;p52">
                <a:extLst>
                  <a:ext uri="{FF2B5EF4-FFF2-40B4-BE49-F238E27FC236}">
                    <a16:creationId xmlns:a16="http://schemas.microsoft.com/office/drawing/2014/main" id="{5D022754-B2F9-2C63-959F-04102C661437}"/>
                  </a:ext>
                </a:extLst>
              </p:cNvPr>
              <p:cNvSpPr/>
              <p:nvPr/>
            </p:nvSpPr>
            <p:spPr>
              <a:xfrm>
                <a:off x="3071856" y="4522939"/>
                <a:ext cx="53687" cy="53765"/>
              </a:xfrm>
              <a:custGeom>
                <a:avLst/>
                <a:gdLst/>
                <a:ahLst/>
                <a:cxnLst/>
                <a:rect l="l" t="t" r="r" b="b"/>
                <a:pathLst>
                  <a:path w="3447" h="3452" extrusionOk="0">
                    <a:moveTo>
                      <a:pt x="1" y="0"/>
                    </a:moveTo>
                    <a:lnTo>
                      <a:pt x="1" y="3452"/>
                    </a:lnTo>
                    <a:lnTo>
                      <a:pt x="3447" y="3452"/>
                    </a:lnTo>
                    <a:lnTo>
                      <a:pt x="3447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5" name="Google Shape;8724;p52">
                <a:extLst>
                  <a:ext uri="{FF2B5EF4-FFF2-40B4-BE49-F238E27FC236}">
                    <a16:creationId xmlns:a16="http://schemas.microsoft.com/office/drawing/2014/main" id="{63EAF9F6-039C-39B5-26E5-2DC36FBBBAB1}"/>
                  </a:ext>
                </a:extLst>
              </p:cNvPr>
              <p:cNvSpPr/>
              <p:nvPr/>
            </p:nvSpPr>
            <p:spPr>
              <a:xfrm>
                <a:off x="3071311" y="4414973"/>
                <a:ext cx="54793" cy="54840"/>
              </a:xfrm>
              <a:custGeom>
                <a:avLst/>
                <a:gdLst/>
                <a:ahLst/>
                <a:cxnLst/>
                <a:rect l="l" t="t" r="r" b="b"/>
                <a:pathLst>
                  <a:path w="3518" h="3521" extrusionOk="0">
                    <a:moveTo>
                      <a:pt x="0" y="0"/>
                    </a:moveTo>
                    <a:lnTo>
                      <a:pt x="0" y="3521"/>
                    </a:lnTo>
                    <a:lnTo>
                      <a:pt x="3518" y="3521"/>
                    </a:lnTo>
                    <a:lnTo>
                      <a:pt x="3518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6" name="Google Shape;8725;p52">
                <a:extLst>
                  <a:ext uri="{FF2B5EF4-FFF2-40B4-BE49-F238E27FC236}">
                    <a16:creationId xmlns:a16="http://schemas.microsoft.com/office/drawing/2014/main" id="{2C4BA7A8-B308-D28E-3048-D0BF0A0A173A}"/>
                  </a:ext>
                </a:extLst>
              </p:cNvPr>
              <p:cNvSpPr/>
              <p:nvPr/>
            </p:nvSpPr>
            <p:spPr>
              <a:xfrm>
                <a:off x="3071856" y="4415503"/>
                <a:ext cx="53687" cy="53780"/>
              </a:xfrm>
              <a:custGeom>
                <a:avLst/>
                <a:gdLst/>
                <a:ahLst/>
                <a:cxnLst/>
                <a:rect l="l" t="t" r="r" b="b"/>
                <a:pathLst>
                  <a:path w="3447" h="3453" extrusionOk="0">
                    <a:moveTo>
                      <a:pt x="1" y="1"/>
                    </a:moveTo>
                    <a:lnTo>
                      <a:pt x="1" y="3452"/>
                    </a:lnTo>
                    <a:lnTo>
                      <a:pt x="3447" y="3452"/>
                    </a:lnTo>
                    <a:lnTo>
                      <a:pt x="3447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7" name="Google Shape;8726;p52">
                <a:extLst>
                  <a:ext uri="{FF2B5EF4-FFF2-40B4-BE49-F238E27FC236}">
                    <a16:creationId xmlns:a16="http://schemas.microsoft.com/office/drawing/2014/main" id="{8AB6375B-C8A3-758E-9A80-FAD1FE36DD62}"/>
                  </a:ext>
                </a:extLst>
              </p:cNvPr>
              <p:cNvSpPr/>
              <p:nvPr/>
            </p:nvSpPr>
            <p:spPr>
              <a:xfrm>
                <a:off x="3071311" y="4200069"/>
                <a:ext cx="54793" cy="54840"/>
              </a:xfrm>
              <a:custGeom>
                <a:avLst/>
                <a:gdLst/>
                <a:ahLst/>
                <a:cxnLst/>
                <a:rect l="l" t="t" r="r" b="b"/>
                <a:pathLst>
                  <a:path w="3518" h="3521" extrusionOk="0">
                    <a:moveTo>
                      <a:pt x="0" y="0"/>
                    </a:moveTo>
                    <a:lnTo>
                      <a:pt x="0" y="3521"/>
                    </a:lnTo>
                    <a:lnTo>
                      <a:pt x="3518" y="3521"/>
                    </a:lnTo>
                    <a:lnTo>
                      <a:pt x="3518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8" name="Google Shape;8727;p52">
                <a:extLst>
                  <a:ext uri="{FF2B5EF4-FFF2-40B4-BE49-F238E27FC236}">
                    <a16:creationId xmlns:a16="http://schemas.microsoft.com/office/drawing/2014/main" id="{37178488-B1B2-15B9-6CA0-3EBF6C16FD99}"/>
                  </a:ext>
                </a:extLst>
              </p:cNvPr>
              <p:cNvSpPr/>
              <p:nvPr/>
            </p:nvSpPr>
            <p:spPr>
              <a:xfrm>
                <a:off x="3071856" y="4200599"/>
                <a:ext cx="53687" cy="53749"/>
              </a:xfrm>
              <a:custGeom>
                <a:avLst/>
                <a:gdLst/>
                <a:ahLst/>
                <a:cxnLst/>
                <a:rect l="l" t="t" r="r" b="b"/>
                <a:pathLst>
                  <a:path w="3447" h="3451" extrusionOk="0">
                    <a:moveTo>
                      <a:pt x="1" y="1"/>
                    </a:moveTo>
                    <a:lnTo>
                      <a:pt x="1" y="3451"/>
                    </a:lnTo>
                    <a:lnTo>
                      <a:pt x="3447" y="3451"/>
                    </a:lnTo>
                    <a:lnTo>
                      <a:pt x="3447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9" name="Google Shape;8728;p52">
                <a:extLst>
                  <a:ext uri="{FF2B5EF4-FFF2-40B4-BE49-F238E27FC236}">
                    <a16:creationId xmlns:a16="http://schemas.microsoft.com/office/drawing/2014/main" id="{530EC36E-52B2-1517-EA11-799B60E23603}"/>
                  </a:ext>
                </a:extLst>
              </p:cNvPr>
              <p:cNvSpPr/>
              <p:nvPr/>
            </p:nvSpPr>
            <p:spPr>
              <a:xfrm>
                <a:off x="3071856" y="4146927"/>
                <a:ext cx="53687" cy="53687"/>
              </a:xfrm>
              <a:custGeom>
                <a:avLst/>
                <a:gdLst/>
                <a:ahLst/>
                <a:cxnLst/>
                <a:rect l="l" t="t" r="r" b="b"/>
                <a:pathLst>
                  <a:path w="3447" h="3447" extrusionOk="0">
                    <a:moveTo>
                      <a:pt x="1" y="0"/>
                    </a:moveTo>
                    <a:lnTo>
                      <a:pt x="1" y="3447"/>
                    </a:lnTo>
                    <a:lnTo>
                      <a:pt x="3447" y="3447"/>
                    </a:lnTo>
                    <a:lnTo>
                      <a:pt x="3447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0" name="Google Shape;8729;p52">
                <a:extLst>
                  <a:ext uri="{FF2B5EF4-FFF2-40B4-BE49-F238E27FC236}">
                    <a16:creationId xmlns:a16="http://schemas.microsoft.com/office/drawing/2014/main" id="{CF429F35-6B9D-8FA8-A410-0F024D516140}"/>
                  </a:ext>
                </a:extLst>
              </p:cNvPr>
              <p:cNvSpPr/>
              <p:nvPr/>
            </p:nvSpPr>
            <p:spPr>
              <a:xfrm>
                <a:off x="3071311" y="3824042"/>
                <a:ext cx="54793" cy="54840"/>
              </a:xfrm>
              <a:custGeom>
                <a:avLst/>
                <a:gdLst/>
                <a:ahLst/>
                <a:cxnLst/>
                <a:rect l="l" t="t" r="r" b="b"/>
                <a:pathLst>
                  <a:path w="3518" h="3521" extrusionOk="0">
                    <a:moveTo>
                      <a:pt x="0" y="0"/>
                    </a:moveTo>
                    <a:lnTo>
                      <a:pt x="0" y="3520"/>
                    </a:lnTo>
                    <a:lnTo>
                      <a:pt x="3518" y="3520"/>
                    </a:lnTo>
                    <a:lnTo>
                      <a:pt x="3518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1" name="Google Shape;8730;p52">
                <a:extLst>
                  <a:ext uri="{FF2B5EF4-FFF2-40B4-BE49-F238E27FC236}">
                    <a16:creationId xmlns:a16="http://schemas.microsoft.com/office/drawing/2014/main" id="{D9E35D6B-1455-E169-B961-3C55282063FC}"/>
                  </a:ext>
                </a:extLst>
              </p:cNvPr>
              <p:cNvSpPr/>
              <p:nvPr/>
            </p:nvSpPr>
            <p:spPr>
              <a:xfrm>
                <a:off x="3071856" y="3824571"/>
                <a:ext cx="53687" cy="53749"/>
              </a:xfrm>
              <a:custGeom>
                <a:avLst/>
                <a:gdLst/>
                <a:ahLst/>
                <a:cxnLst/>
                <a:rect l="l" t="t" r="r" b="b"/>
                <a:pathLst>
                  <a:path w="3447" h="3451" extrusionOk="0">
                    <a:moveTo>
                      <a:pt x="1" y="0"/>
                    </a:moveTo>
                    <a:lnTo>
                      <a:pt x="1" y="3451"/>
                    </a:lnTo>
                    <a:lnTo>
                      <a:pt x="3447" y="3451"/>
                    </a:lnTo>
                    <a:lnTo>
                      <a:pt x="3447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2" name="Google Shape;8731;p52">
                <a:extLst>
                  <a:ext uri="{FF2B5EF4-FFF2-40B4-BE49-F238E27FC236}">
                    <a16:creationId xmlns:a16="http://schemas.microsoft.com/office/drawing/2014/main" id="{8E8A1D43-2CD0-DDAB-D426-4D012A4A88F1}"/>
                  </a:ext>
                </a:extLst>
              </p:cNvPr>
              <p:cNvSpPr/>
              <p:nvPr/>
            </p:nvSpPr>
            <p:spPr>
              <a:xfrm>
                <a:off x="3071311" y="3770277"/>
                <a:ext cx="54793" cy="54871"/>
              </a:xfrm>
              <a:custGeom>
                <a:avLst/>
                <a:gdLst/>
                <a:ahLst/>
                <a:cxnLst/>
                <a:rect l="l" t="t" r="r" b="b"/>
                <a:pathLst>
                  <a:path w="3518" h="3523" extrusionOk="0">
                    <a:moveTo>
                      <a:pt x="0" y="1"/>
                    </a:moveTo>
                    <a:lnTo>
                      <a:pt x="0" y="3522"/>
                    </a:lnTo>
                    <a:lnTo>
                      <a:pt x="3518" y="3522"/>
                    </a:lnTo>
                    <a:lnTo>
                      <a:pt x="3518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3" name="Google Shape;8732;p52">
                <a:extLst>
                  <a:ext uri="{FF2B5EF4-FFF2-40B4-BE49-F238E27FC236}">
                    <a16:creationId xmlns:a16="http://schemas.microsoft.com/office/drawing/2014/main" id="{654642AC-6076-AC2D-BB94-96BEF6CB3F12}"/>
                  </a:ext>
                </a:extLst>
              </p:cNvPr>
              <p:cNvSpPr/>
              <p:nvPr/>
            </p:nvSpPr>
            <p:spPr>
              <a:xfrm>
                <a:off x="3071856" y="3770838"/>
                <a:ext cx="53687" cy="53749"/>
              </a:xfrm>
              <a:custGeom>
                <a:avLst/>
                <a:gdLst/>
                <a:ahLst/>
                <a:cxnLst/>
                <a:rect l="l" t="t" r="r" b="b"/>
                <a:pathLst>
                  <a:path w="3447" h="3451" extrusionOk="0">
                    <a:moveTo>
                      <a:pt x="1" y="0"/>
                    </a:moveTo>
                    <a:lnTo>
                      <a:pt x="1" y="3450"/>
                    </a:lnTo>
                    <a:lnTo>
                      <a:pt x="3447" y="3450"/>
                    </a:lnTo>
                    <a:lnTo>
                      <a:pt x="3447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4" name="Google Shape;8733;p52">
                <a:extLst>
                  <a:ext uri="{FF2B5EF4-FFF2-40B4-BE49-F238E27FC236}">
                    <a16:creationId xmlns:a16="http://schemas.microsoft.com/office/drawing/2014/main" id="{F79AA9C5-5302-1693-5070-483037570D7F}"/>
                  </a:ext>
                </a:extLst>
              </p:cNvPr>
              <p:cNvSpPr/>
              <p:nvPr/>
            </p:nvSpPr>
            <p:spPr>
              <a:xfrm>
                <a:off x="3017561" y="4522425"/>
                <a:ext cx="54855" cy="54824"/>
              </a:xfrm>
              <a:custGeom>
                <a:avLst/>
                <a:gdLst/>
                <a:ahLst/>
                <a:cxnLst/>
                <a:rect l="l" t="t" r="r" b="b"/>
                <a:pathLst>
                  <a:path w="3522" h="3520" extrusionOk="0">
                    <a:moveTo>
                      <a:pt x="1" y="0"/>
                    </a:moveTo>
                    <a:lnTo>
                      <a:pt x="1" y="3519"/>
                    </a:lnTo>
                    <a:lnTo>
                      <a:pt x="3521" y="3519"/>
                    </a:lnTo>
                    <a:lnTo>
                      <a:pt x="3521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5" name="Google Shape;8734;p52">
                <a:extLst>
                  <a:ext uri="{FF2B5EF4-FFF2-40B4-BE49-F238E27FC236}">
                    <a16:creationId xmlns:a16="http://schemas.microsoft.com/office/drawing/2014/main" id="{AB527BBC-37CB-37DC-6BF6-1E1966920609}"/>
                  </a:ext>
                </a:extLst>
              </p:cNvPr>
              <p:cNvSpPr/>
              <p:nvPr/>
            </p:nvSpPr>
            <p:spPr>
              <a:xfrm>
                <a:off x="3018122" y="4522939"/>
                <a:ext cx="53749" cy="53765"/>
              </a:xfrm>
              <a:custGeom>
                <a:avLst/>
                <a:gdLst/>
                <a:ahLst/>
                <a:cxnLst/>
                <a:rect l="l" t="t" r="r" b="b"/>
                <a:pathLst>
                  <a:path w="3451" h="3452" extrusionOk="0">
                    <a:moveTo>
                      <a:pt x="1" y="0"/>
                    </a:moveTo>
                    <a:lnTo>
                      <a:pt x="1" y="3452"/>
                    </a:lnTo>
                    <a:lnTo>
                      <a:pt x="3451" y="3452"/>
                    </a:lnTo>
                    <a:lnTo>
                      <a:pt x="3451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6" name="Google Shape;8735;p52">
                <a:extLst>
                  <a:ext uri="{FF2B5EF4-FFF2-40B4-BE49-F238E27FC236}">
                    <a16:creationId xmlns:a16="http://schemas.microsoft.com/office/drawing/2014/main" id="{F77751D6-FB60-AF5D-6202-B2EAC63D6BA9}"/>
                  </a:ext>
                </a:extLst>
              </p:cNvPr>
              <p:cNvSpPr/>
              <p:nvPr/>
            </p:nvSpPr>
            <p:spPr>
              <a:xfrm>
                <a:off x="3017561" y="4414973"/>
                <a:ext cx="54855" cy="54840"/>
              </a:xfrm>
              <a:custGeom>
                <a:avLst/>
                <a:gdLst/>
                <a:ahLst/>
                <a:cxnLst/>
                <a:rect l="l" t="t" r="r" b="b"/>
                <a:pathLst>
                  <a:path w="3522" h="3521" extrusionOk="0">
                    <a:moveTo>
                      <a:pt x="1" y="0"/>
                    </a:moveTo>
                    <a:lnTo>
                      <a:pt x="1" y="3521"/>
                    </a:lnTo>
                    <a:lnTo>
                      <a:pt x="3521" y="3521"/>
                    </a:lnTo>
                    <a:lnTo>
                      <a:pt x="3521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7" name="Google Shape;8736;p52">
                <a:extLst>
                  <a:ext uri="{FF2B5EF4-FFF2-40B4-BE49-F238E27FC236}">
                    <a16:creationId xmlns:a16="http://schemas.microsoft.com/office/drawing/2014/main" id="{64859C3A-8BD1-ECE2-E668-927405494286}"/>
                  </a:ext>
                </a:extLst>
              </p:cNvPr>
              <p:cNvSpPr/>
              <p:nvPr/>
            </p:nvSpPr>
            <p:spPr>
              <a:xfrm>
                <a:off x="3018122" y="4415503"/>
                <a:ext cx="53749" cy="53780"/>
              </a:xfrm>
              <a:custGeom>
                <a:avLst/>
                <a:gdLst/>
                <a:ahLst/>
                <a:cxnLst/>
                <a:rect l="l" t="t" r="r" b="b"/>
                <a:pathLst>
                  <a:path w="3451" h="3453" extrusionOk="0">
                    <a:moveTo>
                      <a:pt x="1" y="1"/>
                    </a:moveTo>
                    <a:lnTo>
                      <a:pt x="1" y="3452"/>
                    </a:lnTo>
                    <a:lnTo>
                      <a:pt x="3451" y="3452"/>
                    </a:lnTo>
                    <a:lnTo>
                      <a:pt x="3451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8" name="Google Shape;8737;p52">
                <a:extLst>
                  <a:ext uri="{FF2B5EF4-FFF2-40B4-BE49-F238E27FC236}">
                    <a16:creationId xmlns:a16="http://schemas.microsoft.com/office/drawing/2014/main" id="{CD577C31-1639-6CFA-2A96-F543EC302CA7}"/>
                  </a:ext>
                </a:extLst>
              </p:cNvPr>
              <p:cNvSpPr/>
              <p:nvPr/>
            </p:nvSpPr>
            <p:spPr>
              <a:xfrm>
                <a:off x="3017561" y="4200069"/>
                <a:ext cx="54855" cy="54840"/>
              </a:xfrm>
              <a:custGeom>
                <a:avLst/>
                <a:gdLst/>
                <a:ahLst/>
                <a:cxnLst/>
                <a:rect l="l" t="t" r="r" b="b"/>
                <a:pathLst>
                  <a:path w="3522" h="3521" extrusionOk="0">
                    <a:moveTo>
                      <a:pt x="1" y="0"/>
                    </a:moveTo>
                    <a:lnTo>
                      <a:pt x="1" y="3521"/>
                    </a:lnTo>
                    <a:lnTo>
                      <a:pt x="3521" y="3521"/>
                    </a:lnTo>
                    <a:lnTo>
                      <a:pt x="3521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9" name="Google Shape;8738;p52">
                <a:extLst>
                  <a:ext uri="{FF2B5EF4-FFF2-40B4-BE49-F238E27FC236}">
                    <a16:creationId xmlns:a16="http://schemas.microsoft.com/office/drawing/2014/main" id="{587AEF4D-7939-82F1-D5F4-0DD434782D23}"/>
                  </a:ext>
                </a:extLst>
              </p:cNvPr>
              <p:cNvSpPr/>
              <p:nvPr/>
            </p:nvSpPr>
            <p:spPr>
              <a:xfrm>
                <a:off x="3018122" y="4200599"/>
                <a:ext cx="53749" cy="53749"/>
              </a:xfrm>
              <a:custGeom>
                <a:avLst/>
                <a:gdLst/>
                <a:ahLst/>
                <a:cxnLst/>
                <a:rect l="l" t="t" r="r" b="b"/>
                <a:pathLst>
                  <a:path w="3451" h="3451" extrusionOk="0">
                    <a:moveTo>
                      <a:pt x="1" y="1"/>
                    </a:moveTo>
                    <a:lnTo>
                      <a:pt x="1" y="3451"/>
                    </a:lnTo>
                    <a:lnTo>
                      <a:pt x="3451" y="3451"/>
                    </a:lnTo>
                    <a:lnTo>
                      <a:pt x="3451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0" name="Google Shape;8739;p52">
                <a:extLst>
                  <a:ext uri="{FF2B5EF4-FFF2-40B4-BE49-F238E27FC236}">
                    <a16:creationId xmlns:a16="http://schemas.microsoft.com/office/drawing/2014/main" id="{8CC9BFA7-4AC5-5676-2214-F16D3034CCAB}"/>
                  </a:ext>
                </a:extLst>
              </p:cNvPr>
              <p:cNvSpPr/>
              <p:nvPr/>
            </p:nvSpPr>
            <p:spPr>
              <a:xfrm>
                <a:off x="2963828" y="4522425"/>
                <a:ext cx="54855" cy="54824"/>
              </a:xfrm>
              <a:custGeom>
                <a:avLst/>
                <a:gdLst/>
                <a:ahLst/>
                <a:cxnLst/>
                <a:rect l="l" t="t" r="r" b="b"/>
                <a:pathLst>
                  <a:path w="3522" h="3520" extrusionOk="0">
                    <a:moveTo>
                      <a:pt x="1" y="0"/>
                    </a:moveTo>
                    <a:lnTo>
                      <a:pt x="1" y="3519"/>
                    </a:lnTo>
                    <a:lnTo>
                      <a:pt x="3521" y="3519"/>
                    </a:lnTo>
                    <a:lnTo>
                      <a:pt x="3521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1" name="Google Shape;8740;p52">
                <a:extLst>
                  <a:ext uri="{FF2B5EF4-FFF2-40B4-BE49-F238E27FC236}">
                    <a16:creationId xmlns:a16="http://schemas.microsoft.com/office/drawing/2014/main" id="{D2E1AB05-094B-883C-C2A4-13CB45F505F0}"/>
                  </a:ext>
                </a:extLst>
              </p:cNvPr>
              <p:cNvSpPr/>
              <p:nvPr/>
            </p:nvSpPr>
            <p:spPr>
              <a:xfrm>
                <a:off x="2964373" y="4522939"/>
                <a:ext cx="53765" cy="53765"/>
              </a:xfrm>
              <a:custGeom>
                <a:avLst/>
                <a:gdLst/>
                <a:ahLst/>
                <a:cxnLst/>
                <a:rect l="l" t="t" r="r" b="b"/>
                <a:pathLst>
                  <a:path w="3452" h="3452" extrusionOk="0">
                    <a:moveTo>
                      <a:pt x="0" y="0"/>
                    </a:moveTo>
                    <a:lnTo>
                      <a:pt x="0" y="3452"/>
                    </a:lnTo>
                    <a:lnTo>
                      <a:pt x="3452" y="3452"/>
                    </a:lnTo>
                    <a:lnTo>
                      <a:pt x="3452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2" name="Google Shape;8741;p52">
                <a:extLst>
                  <a:ext uri="{FF2B5EF4-FFF2-40B4-BE49-F238E27FC236}">
                    <a16:creationId xmlns:a16="http://schemas.microsoft.com/office/drawing/2014/main" id="{54EEF332-78AC-BD9A-FEC2-18F2EFF83F62}"/>
                  </a:ext>
                </a:extLst>
              </p:cNvPr>
              <p:cNvSpPr/>
              <p:nvPr/>
            </p:nvSpPr>
            <p:spPr>
              <a:xfrm>
                <a:off x="2963828" y="4414973"/>
                <a:ext cx="54855" cy="54840"/>
              </a:xfrm>
              <a:custGeom>
                <a:avLst/>
                <a:gdLst/>
                <a:ahLst/>
                <a:cxnLst/>
                <a:rect l="l" t="t" r="r" b="b"/>
                <a:pathLst>
                  <a:path w="3522" h="3521" extrusionOk="0">
                    <a:moveTo>
                      <a:pt x="1" y="0"/>
                    </a:moveTo>
                    <a:lnTo>
                      <a:pt x="1" y="3521"/>
                    </a:lnTo>
                    <a:lnTo>
                      <a:pt x="3521" y="3521"/>
                    </a:lnTo>
                    <a:lnTo>
                      <a:pt x="3521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3" name="Google Shape;8742;p52">
                <a:extLst>
                  <a:ext uri="{FF2B5EF4-FFF2-40B4-BE49-F238E27FC236}">
                    <a16:creationId xmlns:a16="http://schemas.microsoft.com/office/drawing/2014/main" id="{0DC52B77-3038-7F47-F54D-E7E02B6881FE}"/>
                  </a:ext>
                </a:extLst>
              </p:cNvPr>
              <p:cNvSpPr/>
              <p:nvPr/>
            </p:nvSpPr>
            <p:spPr>
              <a:xfrm>
                <a:off x="2964373" y="4415503"/>
                <a:ext cx="53765" cy="53780"/>
              </a:xfrm>
              <a:custGeom>
                <a:avLst/>
                <a:gdLst/>
                <a:ahLst/>
                <a:cxnLst/>
                <a:rect l="l" t="t" r="r" b="b"/>
                <a:pathLst>
                  <a:path w="3452" h="3453" extrusionOk="0">
                    <a:moveTo>
                      <a:pt x="0" y="1"/>
                    </a:moveTo>
                    <a:lnTo>
                      <a:pt x="0" y="3452"/>
                    </a:lnTo>
                    <a:lnTo>
                      <a:pt x="3452" y="3452"/>
                    </a:lnTo>
                    <a:lnTo>
                      <a:pt x="3452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4" name="Google Shape;8743;p52">
                <a:extLst>
                  <a:ext uri="{FF2B5EF4-FFF2-40B4-BE49-F238E27FC236}">
                    <a16:creationId xmlns:a16="http://schemas.microsoft.com/office/drawing/2014/main" id="{E5F155C0-B347-E018-DE07-CDAE4C680D51}"/>
                  </a:ext>
                </a:extLst>
              </p:cNvPr>
              <p:cNvSpPr/>
              <p:nvPr/>
            </p:nvSpPr>
            <p:spPr>
              <a:xfrm>
                <a:off x="2963828" y="4200069"/>
                <a:ext cx="54855" cy="54840"/>
              </a:xfrm>
              <a:custGeom>
                <a:avLst/>
                <a:gdLst/>
                <a:ahLst/>
                <a:cxnLst/>
                <a:rect l="l" t="t" r="r" b="b"/>
                <a:pathLst>
                  <a:path w="3522" h="3521" extrusionOk="0">
                    <a:moveTo>
                      <a:pt x="1" y="0"/>
                    </a:moveTo>
                    <a:lnTo>
                      <a:pt x="1" y="3521"/>
                    </a:lnTo>
                    <a:lnTo>
                      <a:pt x="3521" y="3521"/>
                    </a:lnTo>
                    <a:lnTo>
                      <a:pt x="3521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5" name="Google Shape;8744;p52">
                <a:extLst>
                  <a:ext uri="{FF2B5EF4-FFF2-40B4-BE49-F238E27FC236}">
                    <a16:creationId xmlns:a16="http://schemas.microsoft.com/office/drawing/2014/main" id="{5B7FAE4E-E156-2566-3464-AF391CF8081E}"/>
                  </a:ext>
                </a:extLst>
              </p:cNvPr>
              <p:cNvSpPr/>
              <p:nvPr/>
            </p:nvSpPr>
            <p:spPr>
              <a:xfrm>
                <a:off x="2964373" y="4200599"/>
                <a:ext cx="53765" cy="53749"/>
              </a:xfrm>
              <a:custGeom>
                <a:avLst/>
                <a:gdLst/>
                <a:ahLst/>
                <a:cxnLst/>
                <a:rect l="l" t="t" r="r" b="b"/>
                <a:pathLst>
                  <a:path w="3452" h="3451" extrusionOk="0">
                    <a:moveTo>
                      <a:pt x="0" y="1"/>
                    </a:moveTo>
                    <a:lnTo>
                      <a:pt x="0" y="3451"/>
                    </a:lnTo>
                    <a:lnTo>
                      <a:pt x="3452" y="3451"/>
                    </a:lnTo>
                    <a:lnTo>
                      <a:pt x="3452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6" name="Google Shape;8745;p52">
                <a:extLst>
                  <a:ext uri="{FF2B5EF4-FFF2-40B4-BE49-F238E27FC236}">
                    <a16:creationId xmlns:a16="http://schemas.microsoft.com/office/drawing/2014/main" id="{45C0C3FA-1DCE-01DF-DD6D-713CB128888D}"/>
                  </a:ext>
                </a:extLst>
              </p:cNvPr>
              <p:cNvSpPr/>
              <p:nvPr/>
            </p:nvSpPr>
            <p:spPr>
              <a:xfrm>
                <a:off x="2910670" y="4469267"/>
                <a:ext cx="53718" cy="53687"/>
              </a:xfrm>
              <a:custGeom>
                <a:avLst/>
                <a:gdLst/>
                <a:ahLst/>
                <a:cxnLst/>
                <a:rect l="l" t="t" r="r" b="b"/>
                <a:pathLst>
                  <a:path w="3449" h="3447" extrusionOk="0">
                    <a:moveTo>
                      <a:pt x="1" y="0"/>
                    </a:moveTo>
                    <a:lnTo>
                      <a:pt x="1" y="3446"/>
                    </a:lnTo>
                    <a:lnTo>
                      <a:pt x="3448" y="3446"/>
                    </a:lnTo>
                    <a:lnTo>
                      <a:pt x="3448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7" name="Google Shape;8746;p52">
                <a:extLst>
                  <a:ext uri="{FF2B5EF4-FFF2-40B4-BE49-F238E27FC236}">
                    <a16:creationId xmlns:a16="http://schemas.microsoft.com/office/drawing/2014/main" id="{E4AFC5D4-80F9-6A81-154D-F1568B99A76C}"/>
                  </a:ext>
                </a:extLst>
              </p:cNvPr>
              <p:cNvSpPr/>
              <p:nvPr/>
            </p:nvSpPr>
            <p:spPr>
              <a:xfrm>
                <a:off x="2910141" y="4414973"/>
                <a:ext cx="54793" cy="54840"/>
              </a:xfrm>
              <a:custGeom>
                <a:avLst/>
                <a:gdLst/>
                <a:ahLst/>
                <a:cxnLst/>
                <a:rect l="l" t="t" r="r" b="b"/>
                <a:pathLst>
                  <a:path w="3518" h="3521" extrusionOk="0">
                    <a:moveTo>
                      <a:pt x="0" y="0"/>
                    </a:moveTo>
                    <a:lnTo>
                      <a:pt x="0" y="3521"/>
                    </a:lnTo>
                    <a:lnTo>
                      <a:pt x="3518" y="3521"/>
                    </a:lnTo>
                    <a:lnTo>
                      <a:pt x="3518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8" name="Google Shape;8747;p52">
                <a:extLst>
                  <a:ext uri="{FF2B5EF4-FFF2-40B4-BE49-F238E27FC236}">
                    <a16:creationId xmlns:a16="http://schemas.microsoft.com/office/drawing/2014/main" id="{FA30F00A-A519-3638-8449-752498A6C634}"/>
                  </a:ext>
                </a:extLst>
              </p:cNvPr>
              <p:cNvSpPr/>
              <p:nvPr/>
            </p:nvSpPr>
            <p:spPr>
              <a:xfrm>
                <a:off x="2910670" y="4415503"/>
                <a:ext cx="53718" cy="53780"/>
              </a:xfrm>
              <a:custGeom>
                <a:avLst/>
                <a:gdLst/>
                <a:ahLst/>
                <a:cxnLst/>
                <a:rect l="l" t="t" r="r" b="b"/>
                <a:pathLst>
                  <a:path w="3449" h="3453" extrusionOk="0">
                    <a:moveTo>
                      <a:pt x="1" y="1"/>
                    </a:moveTo>
                    <a:lnTo>
                      <a:pt x="1" y="3452"/>
                    </a:lnTo>
                    <a:lnTo>
                      <a:pt x="3448" y="3452"/>
                    </a:lnTo>
                    <a:lnTo>
                      <a:pt x="3448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9" name="Google Shape;8748;p52">
                <a:extLst>
                  <a:ext uri="{FF2B5EF4-FFF2-40B4-BE49-F238E27FC236}">
                    <a16:creationId xmlns:a16="http://schemas.microsoft.com/office/drawing/2014/main" id="{905D63CD-B6DF-2505-ADE5-D110E2546A87}"/>
                  </a:ext>
                </a:extLst>
              </p:cNvPr>
              <p:cNvSpPr/>
              <p:nvPr/>
            </p:nvSpPr>
            <p:spPr>
              <a:xfrm>
                <a:off x="2910141" y="4200069"/>
                <a:ext cx="54793" cy="54840"/>
              </a:xfrm>
              <a:custGeom>
                <a:avLst/>
                <a:gdLst/>
                <a:ahLst/>
                <a:cxnLst/>
                <a:rect l="l" t="t" r="r" b="b"/>
                <a:pathLst>
                  <a:path w="3518" h="3521" extrusionOk="0">
                    <a:moveTo>
                      <a:pt x="0" y="0"/>
                    </a:moveTo>
                    <a:lnTo>
                      <a:pt x="0" y="3521"/>
                    </a:lnTo>
                    <a:lnTo>
                      <a:pt x="3518" y="3521"/>
                    </a:lnTo>
                    <a:lnTo>
                      <a:pt x="3518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0" name="Google Shape;8749;p52">
                <a:extLst>
                  <a:ext uri="{FF2B5EF4-FFF2-40B4-BE49-F238E27FC236}">
                    <a16:creationId xmlns:a16="http://schemas.microsoft.com/office/drawing/2014/main" id="{48A2AAD6-CCF5-1449-DD17-73735C5BF09D}"/>
                  </a:ext>
                </a:extLst>
              </p:cNvPr>
              <p:cNvSpPr/>
              <p:nvPr/>
            </p:nvSpPr>
            <p:spPr>
              <a:xfrm>
                <a:off x="2910670" y="4200599"/>
                <a:ext cx="53718" cy="53749"/>
              </a:xfrm>
              <a:custGeom>
                <a:avLst/>
                <a:gdLst/>
                <a:ahLst/>
                <a:cxnLst/>
                <a:rect l="l" t="t" r="r" b="b"/>
                <a:pathLst>
                  <a:path w="3449" h="3451" extrusionOk="0">
                    <a:moveTo>
                      <a:pt x="1" y="1"/>
                    </a:moveTo>
                    <a:lnTo>
                      <a:pt x="1" y="3451"/>
                    </a:lnTo>
                    <a:lnTo>
                      <a:pt x="3448" y="3451"/>
                    </a:lnTo>
                    <a:lnTo>
                      <a:pt x="3448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1" name="Google Shape;8750;p52">
                <a:extLst>
                  <a:ext uri="{FF2B5EF4-FFF2-40B4-BE49-F238E27FC236}">
                    <a16:creationId xmlns:a16="http://schemas.microsoft.com/office/drawing/2014/main" id="{E9E87DDF-2245-DCE6-E2B9-1D89D0BF2439}"/>
                  </a:ext>
                </a:extLst>
              </p:cNvPr>
              <p:cNvSpPr/>
              <p:nvPr/>
            </p:nvSpPr>
            <p:spPr>
              <a:xfrm>
                <a:off x="2856407" y="4414973"/>
                <a:ext cx="54840" cy="54840"/>
              </a:xfrm>
              <a:custGeom>
                <a:avLst/>
                <a:gdLst/>
                <a:ahLst/>
                <a:cxnLst/>
                <a:rect l="l" t="t" r="r" b="b"/>
                <a:pathLst>
                  <a:path w="3521" h="3521" extrusionOk="0">
                    <a:moveTo>
                      <a:pt x="0" y="0"/>
                    </a:moveTo>
                    <a:lnTo>
                      <a:pt x="0" y="3521"/>
                    </a:lnTo>
                    <a:lnTo>
                      <a:pt x="3520" y="3521"/>
                    </a:lnTo>
                    <a:lnTo>
                      <a:pt x="352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2" name="Google Shape;8751;p52">
                <a:extLst>
                  <a:ext uri="{FF2B5EF4-FFF2-40B4-BE49-F238E27FC236}">
                    <a16:creationId xmlns:a16="http://schemas.microsoft.com/office/drawing/2014/main" id="{2E5AE5CA-B7A3-799A-847A-3F1CA890814D}"/>
                  </a:ext>
                </a:extLst>
              </p:cNvPr>
              <p:cNvSpPr/>
              <p:nvPr/>
            </p:nvSpPr>
            <p:spPr>
              <a:xfrm>
                <a:off x="2856936" y="4415503"/>
                <a:ext cx="53765" cy="53780"/>
              </a:xfrm>
              <a:custGeom>
                <a:avLst/>
                <a:gdLst/>
                <a:ahLst/>
                <a:cxnLst/>
                <a:rect l="l" t="t" r="r" b="b"/>
                <a:pathLst>
                  <a:path w="3452" h="3453" extrusionOk="0">
                    <a:moveTo>
                      <a:pt x="1" y="1"/>
                    </a:moveTo>
                    <a:lnTo>
                      <a:pt x="1" y="3452"/>
                    </a:lnTo>
                    <a:lnTo>
                      <a:pt x="3452" y="3452"/>
                    </a:lnTo>
                    <a:lnTo>
                      <a:pt x="3452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3" name="Google Shape;8752;p52">
                <a:extLst>
                  <a:ext uri="{FF2B5EF4-FFF2-40B4-BE49-F238E27FC236}">
                    <a16:creationId xmlns:a16="http://schemas.microsoft.com/office/drawing/2014/main" id="{8E68538B-4EF2-377E-2E6D-B246F545EEC7}"/>
                  </a:ext>
                </a:extLst>
              </p:cNvPr>
              <p:cNvSpPr/>
              <p:nvPr/>
            </p:nvSpPr>
            <p:spPr>
              <a:xfrm>
                <a:off x="2856936" y="4361769"/>
                <a:ext cx="53765" cy="53749"/>
              </a:xfrm>
              <a:custGeom>
                <a:avLst/>
                <a:gdLst/>
                <a:ahLst/>
                <a:cxnLst/>
                <a:rect l="l" t="t" r="r" b="b"/>
                <a:pathLst>
                  <a:path w="3452" h="3451" extrusionOk="0">
                    <a:moveTo>
                      <a:pt x="1" y="1"/>
                    </a:moveTo>
                    <a:lnTo>
                      <a:pt x="1" y="3451"/>
                    </a:lnTo>
                    <a:lnTo>
                      <a:pt x="3452" y="3451"/>
                    </a:lnTo>
                    <a:lnTo>
                      <a:pt x="3452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4" name="Google Shape;8753;p52">
                <a:extLst>
                  <a:ext uri="{FF2B5EF4-FFF2-40B4-BE49-F238E27FC236}">
                    <a16:creationId xmlns:a16="http://schemas.microsoft.com/office/drawing/2014/main" id="{AEC5150A-F6D4-4FE8-CD1D-58DCE4AA66CB}"/>
                  </a:ext>
                </a:extLst>
              </p:cNvPr>
              <p:cNvSpPr/>
              <p:nvPr/>
            </p:nvSpPr>
            <p:spPr>
              <a:xfrm>
                <a:off x="2856936" y="4308097"/>
                <a:ext cx="53765" cy="53687"/>
              </a:xfrm>
              <a:custGeom>
                <a:avLst/>
                <a:gdLst/>
                <a:ahLst/>
                <a:cxnLst/>
                <a:rect l="l" t="t" r="r" b="b"/>
                <a:pathLst>
                  <a:path w="3452" h="3447" extrusionOk="0">
                    <a:moveTo>
                      <a:pt x="1" y="0"/>
                    </a:moveTo>
                    <a:lnTo>
                      <a:pt x="1" y="3447"/>
                    </a:lnTo>
                    <a:lnTo>
                      <a:pt x="3452" y="3447"/>
                    </a:lnTo>
                    <a:lnTo>
                      <a:pt x="3452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5" name="Google Shape;8754;p52">
                <a:extLst>
                  <a:ext uri="{FF2B5EF4-FFF2-40B4-BE49-F238E27FC236}">
                    <a16:creationId xmlns:a16="http://schemas.microsoft.com/office/drawing/2014/main" id="{46DF27B0-D7DF-DB6E-E3C1-9CC5FD488BD9}"/>
                  </a:ext>
                </a:extLst>
              </p:cNvPr>
              <p:cNvSpPr/>
              <p:nvPr/>
            </p:nvSpPr>
            <p:spPr>
              <a:xfrm>
                <a:off x="2856936" y="4254332"/>
                <a:ext cx="53765" cy="53780"/>
              </a:xfrm>
              <a:custGeom>
                <a:avLst/>
                <a:gdLst/>
                <a:ahLst/>
                <a:cxnLst/>
                <a:rect l="l" t="t" r="r" b="b"/>
                <a:pathLst>
                  <a:path w="3452" h="3453" extrusionOk="0">
                    <a:moveTo>
                      <a:pt x="1" y="1"/>
                    </a:moveTo>
                    <a:lnTo>
                      <a:pt x="1" y="3452"/>
                    </a:lnTo>
                    <a:lnTo>
                      <a:pt x="3452" y="3452"/>
                    </a:lnTo>
                    <a:lnTo>
                      <a:pt x="3452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216" name="Google Shape;10160;p52">
            <a:extLst>
              <a:ext uri="{FF2B5EF4-FFF2-40B4-BE49-F238E27FC236}">
                <a16:creationId xmlns:a16="http://schemas.microsoft.com/office/drawing/2014/main" id="{BFD8645A-EA71-6461-7DE1-E719F6CAA886}"/>
              </a:ext>
            </a:extLst>
          </p:cNvPr>
          <p:cNvGrpSpPr/>
          <p:nvPr/>
        </p:nvGrpSpPr>
        <p:grpSpPr>
          <a:xfrm rot="3330227">
            <a:off x="6363206" y="1231353"/>
            <a:ext cx="1061880" cy="1103797"/>
            <a:chOff x="2022008" y="1397673"/>
            <a:chExt cx="806956" cy="753207"/>
          </a:xfrm>
        </p:grpSpPr>
        <p:sp>
          <p:nvSpPr>
            <p:cNvPr id="6217" name="Google Shape;10161;p52">
              <a:extLst>
                <a:ext uri="{FF2B5EF4-FFF2-40B4-BE49-F238E27FC236}">
                  <a16:creationId xmlns:a16="http://schemas.microsoft.com/office/drawing/2014/main" id="{ABC02703-24EA-9BC8-ECCA-1646DF372E18}"/>
                </a:ext>
              </a:extLst>
            </p:cNvPr>
            <p:cNvSpPr/>
            <p:nvPr/>
          </p:nvSpPr>
          <p:spPr>
            <a:xfrm>
              <a:off x="2774109" y="1988604"/>
              <a:ext cx="54855" cy="54808"/>
            </a:xfrm>
            <a:custGeom>
              <a:avLst/>
              <a:gdLst/>
              <a:ahLst/>
              <a:cxnLst/>
              <a:rect l="l" t="t" r="r" b="b"/>
              <a:pathLst>
                <a:path w="3522" h="3519" extrusionOk="0">
                  <a:moveTo>
                    <a:pt x="1" y="1"/>
                  </a:moveTo>
                  <a:lnTo>
                    <a:pt x="1" y="3519"/>
                  </a:lnTo>
                  <a:lnTo>
                    <a:pt x="3521" y="3519"/>
                  </a:lnTo>
                  <a:lnTo>
                    <a:pt x="3521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8" name="Google Shape;10162;p52">
              <a:extLst>
                <a:ext uri="{FF2B5EF4-FFF2-40B4-BE49-F238E27FC236}">
                  <a16:creationId xmlns:a16="http://schemas.microsoft.com/office/drawing/2014/main" id="{90B910F5-77CC-9A38-8352-B05D2516229D}"/>
                </a:ext>
              </a:extLst>
            </p:cNvPr>
            <p:cNvSpPr/>
            <p:nvPr/>
          </p:nvSpPr>
          <p:spPr>
            <a:xfrm>
              <a:off x="2774109" y="1934871"/>
              <a:ext cx="54855" cy="54855"/>
            </a:xfrm>
            <a:custGeom>
              <a:avLst/>
              <a:gdLst/>
              <a:ahLst/>
              <a:cxnLst/>
              <a:rect l="l" t="t" r="r" b="b"/>
              <a:pathLst>
                <a:path w="3522" h="3522" extrusionOk="0">
                  <a:moveTo>
                    <a:pt x="1" y="1"/>
                  </a:moveTo>
                  <a:lnTo>
                    <a:pt x="1" y="3521"/>
                  </a:lnTo>
                  <a:lnTo>
                    <a:pt x="3521" y="3521"/>
                  </a:lnTo>
                  <a:lnTo>
                    <a:pt x="3521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9" name="Google Shape;10163;p52">
              <a:extLst>
                <a:ext uri="{FF2B5EF4-FFF2-40B4-BE49-F238E27FC236}">
                  <a16:creationId xmlns:a16="http://schemas.microsoft.com/office/drawing/2014/main" id="{B83BF8E6-CB9F-2B48-C776-F4E5B28C3686}"/>
                </a:ext>
              </a:extLst>
            </p:cNvPr>
            <p:cNvSpPr/>
            <p:nvPr/>
          </p:nvSpPr>
          <p:spPr>
            <a:xfrm>
              <a:off x="2774109" y="1881137"/>
              <a:ext cx="54855" cy="54840"/>
            </a:xfrm>
            <a:custGeom>
              <a:avLst/>
              <a:gdLst/>
              <a:ahLst/>
              <a:cxnLst/>
              <a:rect l="l" t="t" r="r" b="b"/>
              <a:pathLst>
                <a:path w="3522" h="3521" extrusionOk="0">
                  <a:moveTo>
                    <a:pt x="1" y="1"/>
                  </a:moveTo>
                  <a:lnTo>
                    <a:pt x="1" y="3521"/>
                  </a:lnTo>
                  <a:lnTo>
                    <a:pt x="3521" y="3521"/>
                  </a:lnTo>
                  <a:lnTo>
                    <a:pt x="3521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0" name="Google Shape;10164;p52">
              <a:extLst>
                <a:ext uri="{FF2B5EF4-FFF2-40B4-BE49-F238E27FC236}">
                  <a16:creationId xmlns:a16="http://schemas.microsoft.com/office/drawing/2014/main" id="{FD998538-DB33-CDE7-BF4E-1340FC4CEF5F}"/>
                </a:ext>
              </a:extLst>
            </p:cNvPr>
            <p:cNvSpPr/>
            <p:nvPr/>
          </p:nvSpPr>
          <p:spPr>
            <a:xfrm>
              <a:off x="2720376" y="2042307"/>
              <a:ext cx="54840" cy="54840"/>
            </a:xfrm>
            <a:custGeom>
              <a:avLst/>
              <a:gdLst/>
              <a:ahLst/>
              <a:cxnLst/>
              <a:rect l="l" t="t" r="r" b="b"/>
              <a:pathLst>
                <a:path w="3521" h="3521" extrusionOk="0">
                  <a:moveTo>
                    <a:pt x="1" y="0"/>
                  </a:moveTo>
                  <a:lnTo>
                    <a:pt x="1" y="3521"/>
                  </a:lnTo>
                  <a:lnTo>
                    <a:pt x="3521" y="3521"/>
                  </a:lnTo>
                  <a:lnTo>
                    <a:pt x="3521" y="0"/>
                  </a:lnTo>
                  <a:close/>
                </a:path>
              </a:pathLst>
            </a:custGeom>
            <a:solidFill>
              <a:srgbClr val="552E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1" name="Google Shape;10165;p52">
              <a:extLst>
                <a:ext uri="{FF2B5EF4-FFF2-40B4-BE49-F238E27FC236}">
                  <a16:creationId xmlns:a16="http://schemas.microsoft.com/office/drawing/2014/main" id="{57802707-8D06-75AE-4FC1-49A49CC50D3C}"/>
                </a:ext>
              </a:extLst>
            </p:cNvPr>
            <p:cNvSpPr/>
            <p:nvPr/>
          </p:nvSpPr>
          <p:spPr>
            <a:xfrm>
              <a:off x="2720376" y="1988604"/>
              <a:ext cx="54840" cy="54808"/>
            </a:xfrm>
            <a:custGeom>
              <a:avLst/>
              <a:gdLst/>
              <a:ahLst/>
              <a:cxnLst/>
              <a:rect l="l" t="t" r="r" b="b"/>
              <a:pathLst>
                <a:path w="3521" h="3519" extrusionOk="0">
                  <a:moveTo>
                    <a:pt x="1" y="1"/>
                  </a:moveTo>
                  <a:lnTo>
                    <a:pt x="1" y="3519"/>
                  </a:lnTo>
                  <a:lnTo>
                    <a:pt x="3521" y="3519"/>
                  </a:lnTo>
                  <a:lnTo>
                    <a:pt x="3521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2" name="Google Shape;10166;p52">
              <a:extLst>
                <a:ext uri="{FF2B5EF4-FFF2-40B4-BE49-F238E27FC236}">
                  <a16:creationId xmlns:a16="http://schemas.microsoft.com/office/drawing/2014/main" id="{7B112EA0-DE54-D389-90D9-2921DEBAE198}"/>
                </a:ext>
              </a:extLst>
            </p:cNvPr>
            <p:cNvSpPr/>
            <p:nvPr/>
          </p:nvSpPr>
          <p:spPr>
            <a:xfrm>
              <a:off x="2720376" y="1934871"/>
              <a:ext cx="54840" cy="54855"/>
            </a:xfrm>
            <a:custGeom>
              <a:avLst/>
              <a:gdLst/>
              <a:ahLst/>
              <a:cxnLst/>
              <a:rect l="l" t="t" r="r" b="b"/>
              <a:pathLst>
                <a:path w="3521" h="3522" extrusionOk="0">
                  <a:moveTo>
                    <a:pt x="1" y="1"/>
                  </a:moveTo>
                  <a:lnTo>
                    <a:pt x="1" y="3521"/>
                  </a:lnTo>
                  <a:lnTo>
                    <a:pt x="3521" y="3521"/>
                  </a:lnTo>
                  <a:lnTo>
                    <a:pt x="3521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3" name="Google Shape;10167;p52">
              <a:extLst>
                <a:ext uri="{FF2B5EF4-FFF2-40B4-BE49-F238E27FC236}">
                  <a16:creationId xmlns:a16="http://schemas.microsoft.com/office/drawing/2014/main" id="{EFA1BB80-F72F-8E99-1ABB-CAB2BD67EEBD}"/>
                </a:ext>
              </a:extLst>
            </p:cNvPr>
            <p:cNvSpPr/>
            <p:nvPr/>
          </p:nvSpPr>
          <p:spPr>
            <a:xfrm>
              <a:off x="2720921" y="1935416"/>
              <a:ext cx="53765" cy="53749"/>
            </a:xfrm>
            <a:custGeom>
              <a:avLst/>
              <a:gdLst/>
              <a:ahLst/>
              <a:cxnLst/>
              <a:rect l="l" t="t" r="r" b="b"/>
              <a:pathLst>
                <a:path w="3452" h="3451" extrusionOk="0">
                  <a:moveTo>
                    <a:pt x="0" y="0"/>
                  </a:moveTo>
                  <a:lnTo>
                    <a:pt x="0" y="3450"/>
                  </a:lnTo>
                  <a:lnTo>
                    <a:pt x="3452" y="3450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4" name="Google Shape;10168;p52">
              <a:extLst>
                <a:ext uri="{FF2B5EF4-FFF2-40B4-BE49-F238E27FC236}">
                  <a16:creationId xmlns:a16="http://schemas.microsoft.com/office/drawing/2014/main" id="{4E5D95AE-44CB-E25A-BB6F-17656DB1EBAB}"/>
                </a:ext>
              </a:extLst>
            </p:cNvPr>
            <p:cNvSpPr/>
            <p:nvPr/>
          </p:nvSpPr>
          <p:spPr>
            <a:xfrm>
              <a:off x="2720376" y="1881137"/>
              <a:ext cx="54840" cy="54840"/>
            </a:xfrm>
            <a:custGeom>
              <a:avLst/>
              <a:gdLst/>
              <a:ahLst/>
              <a:cxnLst/>
              <a:rect l="l" t="t" r="r" b="b"/>
              <a:pathLst>
                <a:path w="3521" h="3521" extrusionOk="0">
                  <a:moveTo>
                    <a:pt x="1" y="1"/>
                  </a:moveTo>
                  <a:lnTo>
                    <a:pt x="1" y="3521"/>
                  </a:lnTo>
                  <a:lnTo>
                    <a:pt x="3521" y="3521"/>
                  </a:lnTo>
                  <a:lnTo>
                    <a:pt x="3521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5" name="Google Shape;10169;p52">
              <a:extLst>
                <a:ext uri="{FF2B5EF4-FFF2-40B4-BE49-F238E27FC236}">
                  <a16:creationId xmlns:a16="http://schemas.microsoft.com/office/drawing/2014/main" id="{9E11658E-9935-82F0-14DF-72591A1D5D72}"/>
                </a:ext>
              </a:extLst>
            </p:cNvPr>
            <p:cNvSpPr/>
            <p:nvPr/>
          </p:nvSpPr>
          <p:spPr>
            <a:xfrm>
              <a:off x="2720921" y="1881666"/>
              <a:ext cx="53765" cy="53765"/>
            </a:xfrm>
            <a:custGeom>
              <a:avLst/>
              <a:gdLst/>
              <a:ahLst/>
              <a:cxnLst/>
              <a:rect l="l" t="t" r="r" b="b"/>
              <a:pathLst>
                <a:path w="3452" h="3452" extrusionOk="0">
                  <a:moveTo>
                    <a:pt x="0" y="1"/>
                  </a:moveTo>
                  <a:lnTo>
                    <a:pt x="0" y="3451"/>
                  </a:lnTo>
                  <a:lnTo>
                    <a:pt x="3452" y="3451"/>
                  </a:lnTo>
                  <a:lnTo>
                    <a:pt x="3452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6" name="Google Shape;10170;p52">
              <a:extLst>
                <a:ext uri="{FF2B5EF4-FFF2-40B4-BE49-F238E27FC236}">
                  <a16:creationId xmlns:a16="http://schemas.microsoft.com/office/drawing/2014/main" id="{B7D83459-32C2-F72C-4434-CB182078B0B2}"/>
                </a:ext>
              </a:extLst>
            </p:cNvPr>
            <p:cNvSpPr/>
            <p:nvPr/>
          </p:nvSpPr>
          <p:spPr>
            <a:xfrm>
              <a:off x="2720376" y="1827450"/>
              <a:ext cx="54840" cy="54777"/>
            </a:xfrm>
            <a:custGeom>
              <a:avLst/>
              <a:gdLst/>
              <a:ahLst/>
              <a:cxnLst/>
              <a:rect l="l" t="t" r="r" b="b"/>
              <a:pathLst>
                <a:path w="3521" h="3517" extrusionOk="0">
                  <a:moveTo>
                    <a:pt x="1" y="0"/>
                  </a:moveTo>
                  <a:lnTo>
                    <a:pt x="1" y="3516"/>
                  </a:lnTo>
                  <a:lnTo>
                    <a:pt x="3521" y="3516"/>
                  </a:lnTo>
                  <a:lnTo>
                    <a:pt x="3521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7" name="Google Shape;10171;p52">
              <a:extLst>
                <a:ext uri="{FF2B5EF4-FFF2-40B4-BE49-F238E27FC236}">
                  <a16:creationId xmlns:a16="http://schemas.microsoft.com/office/drawing/2014/main" id="{F0F00563-6F1C-AEB1-467B-CA6AFDD7235A}"/>
                </a:ext>
              </a:extLst>
            </p:cNvPr>
            <p:cNvSpPr/>
            <p:nvPr/>
          </p:nvSpPr>
          <p:spPr>
            <a:xfrm>
              <a:off x="2720376" y="1773700"/>
              <a:ext cx="54840" cy="54855"/>
            </a:xfrm>
            <a:custGeom>
              <a:avLst/>
              <a:gdLst/>
              <a:ahLst/>
              <a:cxnLst/>
              <a:rect l="l" t="t" r="r" b="b"/>
              <a:pathLst>
                <a:path w="3521" h="3522" extrusionOk="0">
                  <a:moveTo>
                    <a:pt x="1" y="1"/>
                  </a:moveTo>
                  <a:lnTo>
                    <a:pt x="1" y="3521"/>
                  </a:lnTo>
                  <a:lnTo>
                    <a:pt x="3521" y="3521"/>
                  </a:lnTo>
                  <a:lnTo>
                    <a:pt x="3521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8" name="Google Shape;10172;p52">
              <a:extLst>
                <a:ext uri="{FF2B5EF4-FFF2-40B4-BE49-F238E27FC236}">
                  <a16:creationId xmlns:a16="http://schemas.microsoft.com/office/drawing/2014/main" id="{8A02C334-FBCD-C42C-1356-5FEA0E00630B}"/>
                </a:ext>
              </a:extLst>
            </p:cNvPr>
            <p:cNvSpPr/>
            <p:nvPr/>
          </p:nvSpPr>
          <p:spPr>
            <a:xfrm>
              <a:off x="2666689" y="2096041"/>
              <a:ext cx="54793" cy="54840"/>
            </a:xfrm>
            <a:custGeom>
              <a:avLst/>
              <a:gdLst/>
              <a:ahLst/>
              <a:cxnLst/>
              <a:rect l="l" t="t" r="r" b="b"/>
              <a:pathLst>
                <a:path w="3518" h="3521" extrusionOk="0">
                  <a:moveTo>
                    <a:pt x="0" y="1"/>
                  </a:moveTo>
                  <a:lnTo>
                    <a:pt x="0" y="3521"/>
                  </a:lnTo>
                  <a:lnTo>
                    <a:pt x="3518" y="3521"/>
                  </a:lnTo>
                  <a:lnTo>
                    <a:pt x="3518" y="1"/>
                  </a:lnTo>
                  <a:close/>
                </a:path>
              </a:pathLst>
            </a:custGeom>
            <a:solidFill>
              <a:srgbClr val="552E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9" name="Google Shape;10173;p52">
              <a:extLst>
                <a:ext uri="{FF2B5EF4-FFF2-40B4-BE49-F238E27FC236}">
                  <a16:creationId xmlns:a16="http://schemas.microsoft.com/office/drawing/2014/main" id="{4DCDB450-8C9E-4ABD-9B91-DFA0C7A7A384}"/>
                </a:ext>
              </a:extLst>
            </p:cNvPr>
            <p:cNvSpPr/>
            <p:nvPr/>
          </p:nvSpPr>
          <p:spPr>
            <a:xfrm>
              <a:off x="2666689" y="2042307"/>
              <a:ext cx="54793" cy="54840"/>
            </a:xfrm>
            <a:custGeom>
              <a:avLst/>
              <a:gdLst/>
              <a:ahLst/>
              <a:cxnLst/>
              <a:rect l="l" t="t" r="r" b="b"/>
              <a:pathLst>
                <a:path w="3518" h="3521" extrusionOk="0">
                  <a:moveTo>
                    <a:pt x="0" y="0"/>
                  </a:moveTo>
                  <a:lnTo>
                    <a:pt x="0" y="3521"/>
                  </a:lnTo>
                  <a:lnTo>
                    <a:pt x="3518" y="3521"/>
                  </a:lnTo>
                  <a:lnTo>
                    <a:pt x="3518" y="0"/>
                  </a:lnTo>
                  <a:close/>
                </a:path>
              </a:pathLst>
            </a:custGeom>
            <a:solidFill>
              <a:srgbClr val="B88C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0" name="Google Shape;10174;p52">
              <a:extLst>
                <a:ext uri="{FF2B5EF4-FFF2-40B4-BE49-F238E27FC236}">
                  <a16:creationId xmlns:a16="http://schemas.microsoft.com/office/drawing/2014/main" id="{01FCA0F5-E04D-821C-AFFA-7FB2609A6865}"/>
                </a:ext>
              </a:extLst>
            </p:cNvPr>
            <p:cNvSpPr/>
            <p:nvPr/>
          </p:nvSpPr>
          <p:spPr>
            <a:xfrm>
              <a:off x="2666689" y="1988604"/>
              <a:ext cx="54793" cy="54808"/>
            </a:xfrm>
            <a:custGeom>
              <a:avLst/>
              <a:gdLst/>
              <a:ahLst/>
              <a:cxnLst/>
              <a:rect l="l" t="t" r="r" b="b"/>
              <a:pathLst>
                <a:path w="3518" h="3519" extrusionOk="0">
                  <a:moveTo>
                    <a:pt x="0" y="1"/>
                  </a:moveTo>
                  <a:lnTo>
                    <a:pt x="0" y="3519"/>
                  </a:lnTo>
                  <a:lnTo>
                    <a:pt x="3518" y="3519"/>
                  </a:lnTo>
                  <a:lnTo>
                    <a:pt x="3518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1" name="Google Shape;10175;p52">
              <a:extLst>
                <a:ext uri="{FF2B5EF4-FFF2-40B4-BE49-F238E27FC236}">
                  <a16:creationId xmlns:a16="http://schemas.microsoft.com/office/drawing/2014/main" id="{3A446E50-22BE-97B5-BBB6-CAF9CF0F34B8}"/>
                </a:ext>
              </a:extLst>
            </p:cNvPr>
            <p:cNvSpPr/>
            <p:nvPr/>
          </p:nvSpPr>
          <p:spPr>
            <a:xfrm>
              <a:off x="2667234" y="1989149"/>
              <a:ext cx="53703" cy="53703"/>
            </a:xfrm>
            <a:custGeom>
              <a:avLst/>
              <a:gdLst/>
              <a:ahLst/>
              <a:cxnLst/>
              <a:rect l="l" t="t" r="r" b="b"/>
              <a:pathLst>
                <a:path w="3448" h="3448" extrusionOk="0">
                  <a:moveTo>
                    <a:pt x="1" y="0"/>
                  </a:moveTo>
                  <a:lnTo>
                    <a:pt x="1" y="3448"/>
                  </a:lnTo>
                  <a:lnTo>
                    <a:pt x="3447" y="3448"/>
                  </a:lnTo>
                  <a:lnTo>
                    <a:pt x="3447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2" name="Google Shape;10176;p52">
              <a:extLst>
                <a:ext uri="{FF2B5EF4-FFF2-40B4-BE49-F238E27FC236}">
                  <a16:creationId xmlns:a16="http://schemas.microsoft.com/office/drawing/2014/main" id="{D5343A2E-1A78-0C1D-43D1-603AD19180F9}"/>
                </a:ext>
              </a:extLst>
            </p:cNvPr>
            <p:cNvSpPr/>
            <p:nvPr/>
          </p:nvSpPr>
          <p:spPr>
            <a:xfrm>
              <a:off x="2666689" y="1934871"/>
              <a:ext cx="54793" cy="54855"/>
            </a:xfrm>
            <a:custGeom>
              <a:avLst/>
              <a:gdLst/>
              <a:ahLst/>
              <a:cxnLst/>
              <a:rect l="l" t="t" r="r" b="b"/>
              <a:pathLst>
                <a:path w="3518" h="3522" extrusionOk="0">
                  <a:moveTo>
                    <a:pt x="0" y="1"/>
                  </a:moveTo>
                  <a:lnTo>
                    <a:pt x="0" y="3521"/>
                  </a:lnTo>
                  <a:lnTo>
                    <a:pt x="3518" y="3521"/>
                  </a:lnTo>
                  <a:lnTo>
                    <a:pt x="3518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3" name="Google Shape;10177;p52">
              <a:extLst>
                <a:ext uri="{FF2B5EF4-FFF2-40B4-BE49-F238E27FC236}">
                  <a16:creationId xmlns:a16="http://schemas.microsoft.com/office/drawing/2014/main" id="{B57C13C6-59D4-C5FE-5345-1B3D75CD178A}"/>
                </a:ext>
              </a:extLst>
            </p:cNvPr>
            <p:cNvSpPr/>
            <p:nvPr/>
          </p:nvSpPr>
          <p:spPr>
            <a:xfrm>
              <a:off x="2667234" y="1935416"/>
              <a:ext cx="53703" cy="53749"/>
            </a:xfrm>
            <a:custGeom>
              <a:avLst/>
              <a:gdLst/>
              <a:ahLst/>
              <a:cxnLst/>
              <a:rect l="l" t="t" r="r" b="b"/>
              <a:pathLst>
                <a:path w="3448" h="3451" extrusionOk="0">
                  <a:moveTo>
                    <a:pt x="1" y="0"/>
                  </a:moveTo>
                  <a:lnTo>
                    <a:pt x="1" y="3450"/>
                  </a:lnTo>
                  <a:lnTo>
                    <a:pt x="3447" y="3450"/>
                  </a:lnTo>
                  <a:lnTo>
                    <a:pt x="3447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4" name="Google Shape;10178;p52">
              <a:extLst>
                <a:ext uri="{FF2B5EF4-FFF2-40B4-BE49-F238E27FC236}">
                  <a16:creationId xmlns:a16="http://schemas.microsoft.com/office/drawing/2014/main" id="{3BF24E61-C25A-F97C-A2EB-8BE5BDD38B60}"/>
                </a:ext>
              </a:extLst>
            </p:cNvPr>
            <p:cNvSpPr/>
            <p:nvPr/>
          </p:nvSpPr>
          <p:spPr>
            <a:xfrm>
              <a:off x="2666689" y="1881137"/>
              <a:ext cx="54793" cy="54840"/>
            </a:xfrm>
            <a:custGeom>
              <a:avLst/>
              <a:gdLst/>
              <a:ahLst/>
              <a:cxnLst/>
              <a:rect l="l" t="t" r="r" b="b"/>
              <a:pathLst>
                <a:path w="3518" h="3521" extrusionOk="0">
                  <a:moveTo>
                    <a:pt x="0" y="1"/>
                  </a:moveTo>
                  <a:lnTo>
                    <a:pt x="0" y="3521"/>
                  </a:lnTo>
                  <a:lnTo>
                    <a:pt x="3518" y="3521"/>
                  </a:lnTo>
                  <a:lnTo>
                    <a:pt x="3518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5" name="Google Shape;10179;p52">
              <a:extLst>
                <a:ext uri="{FF2B5EF4-FFF2-40B4-BE49-F238E27FC236}">
                  <a16:creationId xmlns:a16="http://schemas.microsoft.com/office/drawing/2014/main" id="{7073A2FC-B039-D2CF-EBF8-E40D09A5EAAE}"/>
                </a:ext>
              </a:extLst>
            </p:cNvPr>
            <p:cNvSpPr/>
            <p:nvPr/>
          </p:nvSpPr>
          <p:spPr>
            <a:xfrm>
              <a:off x="2666689" y="1827450"/>
              <a:ext cx="54793" cy="54777"/>
            </a:xfrm>
            <a:custGeom>
              <a:avLst/>
              <a:gdLst/>
              <a:ahLst/>
              <a:cxnLst/>
              <a:rect l="l" t="t" r="r" b="b"/>
              <a:pathLst>
                <a:path w="3518" h="3517" extrusionOk="0">
                  <a:moveTo>
                    <a:pt x="0" y="0"/>
                  </a:moveTo>
                  <a:lnTo>
                    <a:pt x="0" y="3516"/>
                  </a:lnTo>
                  <a:lnTo>
                    <a:pt x="3518" y="3516"/>
                  </a:lnTo>
                  <a:lnTo>
                    <a:pt x="3518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6" name="Google Shape;10180;p52">
              <a:extLst>
                <a:ext uri="{FF2B5EF4-FFF2-40B4-BE49-F238E27FC236}">
                  <a16:creationId xmlns:a16="http://schemas.microsoft.com/office/drawing/2014/main" id="{74E4BACE-5C97-66F5-1D4D-762A87CE0C8B}"/>
                </a:ext>
              </a:extLst>
            </p:cNvPr>
            <p:cNvSpPr/>
            <p:nvPr/>
          </p:nvSpPr>
          <p:spPr>
            <a:xfrm>
              <a:off x="2667234" y="1827979"/>
              <a:ext cx="53703" cy="53703"/>
            </a:xfrm>
            <a:custGeom>
              <a:avLst/>
              <a:gdLst/>
              <a:ahLst/>
              <a:cxnLst/>
              <a:rect l="l" t="t" r="r" b="b"/>
              <a:pathLst>
                <a:path w="3448" h="3448" extrusionOk="0">
                  <a:moveTo>
                    <a:pt x="1" y="0"/>
                  </a:moveTo>
                  <a:lnTo>
                    <a:pt x="1" y="3448"/>
                  </a:lnTo>
                  <a:lnTo>
                    <a:pt x="3447" y="3448"/>
                  </a:lnTo>
                  <a:lnTo>
                    <a:pt x="3447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7" name="Google Shape;10181;p52">
              <a:extLst>
                <a:ext uri="{FF2B5EF4-FFF2-40B4-BE49-F238E27FC236}">
                  <a16:creationId xmlns:a16="http://schemas.microsoft.com/office/drawing/2014/main" id="{473CB972-FFC4-DD63-B2B5-01BFCC1DE290}"/>
                </a:ext>
              </a:extLst>
            </p:cNvPr>
            <p:cNvSpPr/>
            <p:nvPr/>
          </p:nvSpPr>
          <p:spPr>
            <a:xfrm>
              <a:off x="2666689" y="1773700"/>
              <a:ext cx="54793" cy="54855"/>
            </a:xfrm>
            <a:custGeom>
              <a:avLst/>
              <a:gdLst/>
              <a:ahLst/>
              <a:cxnLst/>
              <a:rect l="l" t="t" r="r" b="b"/>
              <a:pathLst>
                <a:path w="3518" h="3522" extrusionOk="0">
                  <a:moveTo>
                    <a:pt x="0" y="1"/>
                  </a:moveTo>
                  <a:lnTo>
                    <a:pt x="0" y="3521"/>
                  </a:lnTo>
                  <a:lnTo>
                    <a:pt x="3518" y="3521"/>
                  </a:lnTo>
                  <a:lnTo>
                    <a:pt x="3518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8" name="Google Shape;10182;p52">
              <a:extLst>
                <a:ext uri="{FF2B5EF4-FFF2-40B4-BE49-F238E27FC236}">
                  <a16:creationId xmlns:a16="http://schemas.microsoft.com/office/drawing/2014/main" id="{E10DE5C3-1C0F-4A14-7BE8-590E28C91218}"/>
                </a:ext>
              </a:extLst>
            </p:cNvPr>
            <p:cNvSpPr/>
            <p:nvPr/>
          </p:nvSpPr>
          <p:spPr>
            <a:xfrm>
              <a:off x="2612939" y="2096041"/>
              <a:ext cx="54855" cy="54840"/>
            </a:xfrm>
            <a:custGeom>
              <a:avLst/>
              <a:gdLst/>
              <a:ahLst/>
              <a:cxnLst/>
              <a:rect l="l" t="t" r="r" b="b"/>
              <a:pathLst>
                <a:path w="3522" h="3521" extrusionOk="0">
                  <a:moveTo>
                    <a:pt x="1" y="1"/>
                  </a:moveTo>
                  <a:lnTo>
                    <a:pt x="1" y="3521"/>
                  </a:lnTo>
                  <a:lnTo>
                    <a:pt x="3521" y="3521"/>
                  </a:lnTo>
                  <a:lnTo>
                    <a:pt x="3521" y="1"/>
                  </a:lnTo>
                  <a:close/>
                </a:path>
              </a:pathLst>
            </a:custGeom>
            <a:solidFill>
              <a:srgbClr val="552E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9" name="Google Shape;10183;p52">
              <a:extLst>
                <a:ext uri="{FF2B5EF4-FFF2-40B4-BE49-F238E27FC236}">
                  <a16:creationId xmlns:a16="http://schemas.microsoft.com/office/drawing/2014/main" id="{6AE2338E-62E0-397B-BAA8-90A1974E1407}"/>
                </a:ext>
              </a:extLst>
            </p:cNvPr>
            <p:cNvSpPr/>
            <p:nvPr/>
          </p:nvSpPr>
          <p:spPr>
            <a:xfrm>
              <a:off x="2612939" y="2042307"/>
              <a:ext cx="54855" cy="54840"/>
            </a:xfrm>
            <a:custGeom>
              <a:avLst/>
              <a:gdLst/>
              <a:ahLst/>
              <a:cxnLst/>
              <a:rect l="l" t="t" r="r" b="b"/>
              <a:pathLst>
                <a:path w="3522" h="3521" extrusionOk="0">
                  <a:moveTo>
                    <a:pt x="1" y="0"/>
                  </a:moveTo>
                  <a:lnTo>
                    <a:pt x="1" y="3521"/>
                  </a:lnTo>
                  <a:lnTo>
                    <a:pt x="3521" y="3521"/>
                  </a:lnTo>
                  <a:lnTo>
                    <a:pt x="3521" y="0"/>
                  </a:lnTo>
                  <a:close/>
                </a:path>
              </a:pathLst>
            </a:custGeom>
            <a:solidFill>
              <a:srgbClr val="B88C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0" name="Google Shape;10184;p52">
              <a:extLst>
                <a:ext uri="{FF2B5EF4-FFF2-40B4-BE49-F238E27FC236}">
                  <a16:creationId xmlns:a16="http://schemas.microsoft.com/office/drawing/2014/main" id="{47C4A56E-FDBC-482C-2815-AB2B37993F7F}"/>
                </a:ext>
              </a:extLst>
            </p:cNvPr>
            <p:cNvSpPr/>
            <p:nvPr/>
          </p:nvSpPr>
          <p:spPr>
            <a:xfrm>
              <a:off x="2612939" y="1988604"/>
              <a:ext cx="54855" cy="54808"/>
            </a:xfrm>
            <a:custGeom>
              <a:avLst/>
              <a:gdLst/>
              <a:ahLst/>
              <a:cxnLst/>
              <a:rect l="l" t="t" r="r" b="b"/>
              <a:pathLst>
                <a:path w="3522" h="3519" extrusionOk="0">
                  <a:moveTo>
                    <a:pt x="1" y="1"/>
                  </a:moveTo>
                  <a:lnTo>
                    <a:pt x="1" y="3519"/>
                  </a:lnTo>
                  <a:lnTo>
                    <a:pt x="3521" y="3519"/>
                  </a:lnTo>
                  <a:lnTo>
                    <a:pt x="3521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1" name="Google Shape;10185;p52">
              <a:extLst>
                <a:ext uri="{FF2B5EF4-FFF2-40B4-BE49-F238E27FC236}">
                  <a16:creationId xmlns:a16="http://schemas.microsoft.com/office/drawing/2014/main" id="{16D16201-CE04-E575-B751-3B1F128CD289}"/>
                </a:ext>
              </a:extLst>
            </p:cNvPr>
            <p:cNvSpPr/>
            <p:nvPr/>
          </p:nvSpPr>
          <p:spPr>
            <a:xfrm>
              <a:off x="2613484" y="1989149"/>
              <a:ext cx="53765" cy="53703"/>
            </a:xfrm>
            <a:custGeom>
              <a:avLst/>
              <a:gdLst/>
              <a:ahLst/>
              <a:cxnLst/>
              <a:rect l="l" t="t" r="r" b="b"/>
              <a:pathLst>
                <a:path w="3452" h="3448" extrusionOk="0">
                  <a:moveTo>
                    <a:pt x="0" y="0"/>
                  </a:moveTo>
                  <a:lnTo>
                    <a:pt x="0" y="3448"/>
                  </a:lnTo>
                  <a:lnTo>
                    <a:pt x="3452" y="3448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2" name="Google Shape;10186;p52">
              <a:extLst>
                <a:ext uri="{FF2B5EF4-FFF2-40B4-BE49-F238E27FC236}">
                  <a16:creationId xmlns:a16="http://schemas.microsoft.com/office/drawing/2014/main" id="{2A6E1D20-A576-AC32-ECAA-2E6A0761D507}"/>
                </a:ext>
              </a:extLst>
            </p:cNvPr>
            <p:cNvSpPr/>
            <p:nvPr/>
          </p:nvSpPr>
          <p:spPr>
            <a:xfrm>
              <a:off x="2612939" y="1934871"/>
              <a:ext cx="54855" cy="54855"/>
            </a:xfrm>
            <a:custGeom>
              <a:avLst/>
              <a:gdLst/>
              <a:ahLst/>
              <a:cxnLst/>
              <a:rect l="l" t="t" r="r" b="b"/>
              <a:pathLst>
                <a:path w="3522" h="3522" extrusionOk="0">
                  <a:moveTo>
                    <a:pt x="1" y="1"/>
                  </a:moveTo>
                  <a:lnTo>
                    <a:pt x="1" y="3521"/>
                  </a:lnTo>
                  <a:lnTo>
                    <a:pt x="3521" y="3521"/>
                  </a:lnTo>
                  <a:lnTo>
                    <a:pt x="3521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3" name="Google Shape;10187;p52">
              <a:extLst>
                <a:ext uri="{FF2B5EF4-FFF2-40B4-BE49-F238E27FC236}">
                  <a16:creationId xmlns:a16="http://schemas.microsoft.com/office/drawing/2014/main" id="{59D36393-EE87-4F79-2972-FA3CFF248904}"/>
                </a:ext>
              </a:extLst>
            </p:cNvPr>
            <p:cNvSpPr/>
            <p:nvPr/>
          </p:nvSpPr>
          <p:spPr>
            <a:xfrm>
              <a:off x="2612939" y="1881137"/>
              <a:ext cx="54855" cy="54840"/>
            </a:xfrm>
            <a:custGeom>
              <a:avLst/>
              <a:gdLst/>
              <a:ahLst/>
              <a:cxnLst/>
              <a:rect l="l" t="t" r="r" b="b"/>
              <a:pathLst>
                <a:path w="3522" h="3521" extrusionOk="0">
                  <a:moveTo>
                    <a:pt x="1" y="1"/>
                  </a:moveTo>
                  <a:lnTo>
                    <a:pt x="1" y="3521"/>
                  </a:lnTo>
                  <a:lnTo>
                    <a:pt x="3521" y="3521"/>
                  </a:lnTo>
                  <a:lnTo>
                    <a:pt x="3521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4" name="Google Shape;10188;p52">
              <a:extLst>
                <a:ext uri="{FF2B5EF4-FFF2-40B4-BE49-F238E27FC236}">
                  <a16:creationId xmlns:a16="http://schemas.microsoft.com/office/drawing/2014/main" id="{7DB50850-5BE5-260E-A300-B486AA8C2F22}"/>
                </a:ext>
              </a:extLst>
            </p:cNvPr>
            <p:cNvSpPr/>
            <p:nvPr/>
          </p:nvSpPr>
          <p:spPr>
            <a:xfrm>
              <a:off x="2613484" y="1881666"/>
              <a:ext cx="53765" cy="53765"/>
            </a:xfrm>
            <a:custGeom>
              <a:avLst/>
              <a:gdLst/>
              <a:ahLst/>
              <a:cxnLst/>
              <a:rect l="l" t="t" r="r" b="b"/>
              <a:pathLst>
                <a:path w="3452" h="3452" extrusionOk="0">
                  <a:moveTo>
                    <a:pt x="0" y="1"/>
                  </a:moveTo>
                  <a:lnTo>
                    <a:pt x="0" y="3451"/>
                  </a:lnTo>
                  <a:lnTo>
                    <a:pt x="3452" y="3451"/>
                  </a:lnTo>
                  <a:lnTo>
                    <a:pt x="3452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5" name="Google Shape;10189;p52">
              <a:extLst>
                <a:ext uri="{FF2B5EF4-FFF2-40B4-BE49-F238E27FC236}">
                  <a16:creationId xmlns:a16="http://schemas.microsoft.com/office/drawing/2014/main" id="{517F29D8-FEE6-EBFF-FBAD-8B4ABAD68706}"/>
                </a:ext>
              </a:extLst>
            </p:cNvPr>
            <p:cNvSpPr/>
            <p:nvPr/>
          </p:nvSpPr>
          <p:spPr>
            <a:xfrm>
              <a:off x="2612939" y="1827450"/>
              <a:ext cx="54855" cy="54777"/>
            </a:xfrm>
            <a:custGeom>
              <a:avLst/>
              <a:gdLst/>
              <a:ahLst/>
              <a:cxnLst/>
              <a:rect l="l" t="t" r="r" b="b"/>
              <a:pathLst>
                <a:path w="3522" h="3517" extrusionOk="0">
                  <a:moveTo>
                    <a:pt x="1" y="0"/>
                  </a:moveTo>
                  <a:lnTo>
                    <a:pt x="1" y="3516"/>
                  </a:lnTo>
                  <a:lnTo>
                    <a:pt x="3521" y="3516"/>
                  </a:lnTo>
                  <a:lnTo>
                    <a:pt x="3521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6" name="Google Shape;10190;p52">
              <a:extLst>
                <a:ext uri="{FF2B5EF4-FFF2-40B4-BE49-F238E27FC236}">
                  <a16:creationId xmlns:a16="http://schemas.microsoft.com/office/drawing/2014/main" id="{E484CF76-FFE8-E377-0162-1285A5CE5D00}"/>
                </a:ext>
              </a:extLst>
            </p:cNvPr>
            <p:cNvSpPr/>
            <p:nvPr/>
          </p:nvSpPr>
          <p:spPr>
            <a:xfrm>
              <a:off x="2612939" y="1773700"/>
              <a:ext cx="54855" cy="54855"/>
            </a:xfrm>
            <a:custGeom>
              <a:avLst/>
              <a:gdLst/>
              <a:ahLst/>
              <a:cxnLst/>
              <a:rect l="l" t="t" r="r" b="b"/>
              <a:pathLst>
                <a:path w="3522" h="3522" extrusionOk="0">
                  <a:moveTo>
                    <a:pt x="1" y="1"/>
                  </a:moveTo>
                  <a:lnTo>
                    <a:pt x="1" y="3521"/>
                  </a:lnTo>
                  <a:lnTo>
                    <a:pt x="3521" y="3521"/>
                  </a:lnTo>
                  <a:lnTo>
                    <a:pt x="3521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7" name="Google Shape;10191;p52">
              <a:extLst>
                <a:ext uri="{FF2B5EF4-FFF2-40B4-BE49-F238E27FC236}">
                  <a16:creationId xmlns:a16="http://schemas.microsoft.com/office/drawing/2014/main" id="{7359E45C-AF3B-CC0B-8308-014F6B27598E}"/>
                </a:ext>
              </a:extLst>
            </p:cNvPr>
            <p:cNvSpPr/>
            <p:nvPr/>
          </p:nvSpPr>
          <p:spPr>
            <a:xfrm>
              <a:off x="2613484" y="1774246"/>
              <a:ext cx="53765" cy="53749"/>
            </a:xfrm>
            <a:custGeom>
              <a:avLst/>
              <a:gdLst/>
              <a:ahLst/>
              <a:cxnLst/>
              <a:rect l="l" t="t" r="r" b="b"/>
              <a:pathLst>
                <a:path w="3452" h="3451" extrusionOk="0">
                  <a:moveTo>
                    <a:pt x="0" y="0"/>
                  </a:moveTo>
                  <a:lnTo>
                    <a:pt x="0" y="3450"/>
                  </a:lnTo>
                  <a:lnTo>
                    <a:pt x="3452" y="3450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8" name="Google Shape;10192;p52">
              <a:extLst>
                <a:ext uri="{FF2B5EF4-FFF2-40B4-BE49-F238E27FC236}">
                  <a16:creationId xmlns:a16="http://schemas.microsoft.com/office/drawing/2014/main" id="{A8D50DE7-AAA5-2346-1347-91F4DC1D1399}"/>
                </a:ext>
              </a:extLst>
            </p:cNvPr>
            <p:cNvSpPr/>
            <p:nvPr/>
          </p:nvSpPr>
          <p:spPr>
            <a:xfrm>
              <a:off x="2559206" y="2096041"/>
              <a:ext cx="54855" cy="54840"/>
            </a:xfrm>
            <a:custGeom>
              <a:avLst/>
              <a:gdLst/>
              <a:ahLst/>
              <a:cxnLst/>
              <a:rect l="l" t="t" r="r" b="b"/>
              <a:pathLst>
                <a:path w="3522" h="3521" extrusionOk="0">
                  <a:moveTo>
                    <a:pt x="1" y="1"/>
                  </a:moveTo>
                  <a:lnTo>
                    <a:pt x="1" y="3521"/>
                  </a:lnTo>
                  <a:lnTo>
                    <a:pt x="3521" y="3521"/>
                  </a:lnTo>
                  <a:lnTo>
                    <a:pt x="3521" y="1"/>
                  </a:lnTo>
                  <a:close/>
                </a:path>
              </a:pathLst>
            </a:custGeom>
            <a:solidFill>
              <a:srgbClr val="552E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9" name="Google Shape;10193;p52">
              <a:extLst>
                <a:ext uri="{FF2B5EF4-FFF2-40B4-BE49-F238E27FC236}">
                  <a16:creationId xmlns:a16="http://schemas.microsoft.com/office/drawing/2014/main" id="{4E82E0C9-AE89-2924-3860-0A61D5902C75}"/>
                </a:ext>
              </a:extLst>
            </p:cNvPr>
            <p:cNvSpPr/>
            <p:nvPr/>
          </p:nvSpPr>
          <p:spPr>
            <a:xfrm>
              <a:off x="2559206" y="2042307"/>
              <a:ext cx="54855" cy="54840"/>
            </a:xfrm>
            <a:custGeom>
              <a:avLst/>
              <a:gdLst/>
              <a:ahLst/>
              <a:cxnLst/>
              <a:rect l="l" t="t" r="r" b="b"/>
              <a:pathLst>
                <a:path w="3522" h="3521" extrusionOk="0">
                  <a:moveTo>
                    <a:pt x="1" y="0"/>
                  </a:moveTo>
                  <a:lnTo>
                    <a:pt x="1" y="3521"/>
                  </a:lnTo>
                  <a:lnTo>
                    <a:pt x="3521" y="3521"/>
                  </a:lnTo>
                  <a:lnTo>
                    <a:pt x="3521" y="0"/>
                  </a:lnTo>
                  <a:close/>
                </a:path>
              </a:pathLst>
            </a:custGeom>
            <a:solidFill>
              <a:srgbClr val="B88C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0" name="Google Shape;10194;p52">
              <a:extLst>
                <a:ext uri="{FF2B5EF4-FFF2-40B4-BE49-F238E27FC236}">
                  <a16:creationId xmlns:a16="http://schemas.microsoft.com/office/drawing/2014/main" id="{4A84F9EB-9AB1-4E7B-865E-C7D69393BEE4}"/>
                </a:ext>
              </a:extLst>
            </p:cNvPr>
            <p:cNvSpPr/>
            <p:nvPr/>
          </p:nvSpPr>
          <p:spPr>
            <a:xfrm>
              <a:off x="2559206" y="1988604"/>
              <a:ext cx="54855" cy="54808"/>
            </a:xfrm>
            <a:custGeom>
              <a:avLst/>
              <a:gdLst/>
              <a:ahLst/>
              <a:cxnLst/>
              <a:rect l="l" t="t" r="r" b="b"/>
              <a:pathLst>
                <a:path w="3522" h="3519" extrusionOk="0">
                  <a:moveTo>
                    <a:pt x="1" y="1"/>
                  </a:moveTo>
                  <a:lnTo>
                    <a:pt x="1" y="3519"/>
                  </a:lnTo>
                  <a:lnTo>
                    <a:pt x="3521" y="3519"/>
                  </a:lnTo>
                  <a:lnTo>
                    <a:pt x="3521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1" name="Google Shape;10195;p52">
              <a:extLst>
                <a:ext uri="{FF2B5EF4-FFF2-40B4-BE49-F238E27FC236}">
                  <a16:creationId xmlns:a16="http://schemas.microsoft.com/office/drawing/2014/main" id="{BE436119-79A5-3E70-3468-9A90CF844142}"/>
                </a:ext>
              </a:extLst>
            </p:cNvPr>
            <p:cNvSpPr/>
            <p:nvPr/>
          </p:nvSpPr>
          <p:spPr>
            <a:xfrm>
              <a:off x="2559751" y="1989149"/>
              <a:ext cx="53749" cy="53703"/>
            </a:xfrm>
            <a:custGeom>
              <a:avLst/>
              <a:gdLst/>
              <a:ahLst/>
              <a:cxnLst/>
              <a:rect l="l" t="t" r="r" b="b"/>
              <a:pathLst>
                <a:path w="3451" h="3448" extrusionOk="0">
                  <a:moveTo>
                    <a:pt x="0" y="0"/>
                  </a:moveTo>
                  <a:lnTo>
                    <a:pt x="0" y="3448"/>
                  </a:lnTo>
                  <a:lnTo>
                    <a:pt x="3450" y="3448"/>
                  </a:lnTo>
                  <a:lnTo>
                    <a:pt x="3450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2" name="Google Shape;10196;p52">
              <a:extLst>
                <a:ext uri="{FF2B5EF4-FFF2-40B4-BE49-F238E27FC236}">
                  <a16:creationId xmlns:a16="http://schemas.microsoft.com/office/drawing/2014/main" id="{5CBC41D7-C751-2C8B-FABA-908E3DE70174}"/>
                </a:ext>
              </a:extLst>
            </p:cNvPr>
            <p:cNvSpPr/>
            <p:nvPr/>
          </p:nvSpPr>
          <p:spPr>
            <a:xfrm>
              <a:off x="2559206" y="1934871"/>
              <a:ext cx="54855" cy="54855"/>
            </a:xfrm>
            <a:custGeom>
              <a:avLst/>
              <a:gdLst/>
              <a:ahLst/>
              <a:cxnLst/>
              <a:rect l="l" t="t" r="r" b="b"/>
              <a:pathLst>
                <a:path w="3522" h="3522" extrusionOk="0">
                  <a:moveTo>
                    <a:pt x="1" y="1"/>
                  </a:moveTo>
                  <a:lnTo>
                    <a:pt x="1" y="3521"/>
                  </a:lnTo>
                  <a:lnTo>
                    <a:pt x="3521" y="3521"/>
                  </a:lnTo>
                  <a:lnTo>
                    <a:pt x="3521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3" name="Google Shape;10197;p52">
              <a:extLst>
                <a:ext uri="{FF2B5EF4-FFF2-40B4-BE49-F238E27FC236}">
                  <a16:creationId xmlns:a16="http://schemas.microsoft.com/office/drawing/2014/main" id="{038505B0-14FE-7445-2BFA-F74EA0DCD8C3}"/>
                </a:ext>
              </a:extLst>
            </p:cNvPr>
            <p:cNvSpPr/>
            <p:nvPr/>
          </p:nvSpPr>
          <p:spPr>
            <a:xfrm>
              <a:off x="2559751" y="1935416"/>
              <a:ext cx="53749" cy="53749"/>
            </a:xfrm>
            <a:custGeom>
              <a:avLst/>
              <a:gdLst/>
              <a:ahLst/>
              <a:cxnLst/>
              <a:rect l="l" t="t" r="r" b="b"/>
              <a:pathLst>
                <a:path w="3451" h="3451" extrusionOk="0">
                  <a:moveTo>
                    <a:pt x="0" y="0"/>
                  </a:moveTo>
                  <a:lnTo>
                    <a:pt x="0" y="3450"/>
                  </a:lnTo>
                  <a:lnTo>
                    <a:pt x="3450" y="3450"/>
                  </a:lnTo>
                  <a:lnTo>
                    <a:pt x="3450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4" name="Google Shape;10198;p52">
              <a:extLst>
                <a:ext uri="{FF2B5EF4-FFF2-40B4-BE49-F238E27FC236}">
                  <a16:creationId xmlns:a16="http://schemas.microsoft.com/office/drawing/2014/main" id="{D776A167-313E-8D1D-D8FD-E6B749F50E45}"/>
                </a:ext>
              </a:extLst>
            </p:cNvPr>
            <p:cNvSpPr/>
            <p:nvPr/>
          </p:nvSpPr>
          <p:spPr>
            <a:xfrm>
              <a:off x="2559206" y="1881137"/>
              <a:ext cx="54855" cy="54840"/>
            </a:xfrm>
            <a:custGeom>
              <a:avLst/>
              <a:gdLst/>
              <a:ahLst/>
              <a:cxnLst/>
              <a:rect l="l" t="t" r="r" b="b"/>
              <a:pathLst>
                <a:path w="3522" h="3521" extrusionOk="0">
                  <a:moveTo>
                    <a:pt x="1" y="1"/>
                  </a:moveTo>
                  <a:lnTo>
                    <a:pt x="1" y="3521"/>
                  </a:lnTo>
                  <a:lnTo>
                    <a:pt x="3521" y="3521"/>
                  </a:lnTo>
                  <a:lnTo>
                    <a:pt x="3521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5" name="Google Shape;10199;p52">
              <a:extLst>
                <a:ext uri="{FF2B5EF4-FFF2-40B4-BE49-F238E27FC236}">
                  <a16:creationId xmlns:a16="http://schemas.microsoft.com/office/drawing/2014/main" id="{EB2FEEA4-0D8C-371A-25FD-BF4EE99F27F8}"/>
                </a:ext>
              </a:extLst>
            </p:cNvPr>
            <p:cNvSpPr/>
            <p:nvPr/>
          </p:nvSpPr>
          <p:spPr>
            <a:xfrm>
              <a:off x="2559206" y="1827450"/>
              <a:ext cx="54855" cy="54777"/>
            </a:xfrm>
            <a:custGeom>
              <a:avLst/>
              <a:gdLst/>
              <a:ahLst/>
              <a:cxnLst/>
              <a:rect l="l" t="t" r="r" b="b"/>
              <a:pathLst>
                <a:path w="3522" h="3517" extrusionOk="0">
                  <a:moveTo>
                    <a:pt x="1" y="0"/>
                  </a:moveTo>
                  <a:lnTo>
                    <a:pt x="1" y="3516"/>
                  </a:lnTo>
                  <a:lnTo>
                    <a:pt x="3521" y="3516"/>
                  </a:lnTo>
                  <a:lnTo>
                    <a:pt x="3521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6" name="Google Shape;10200;p52">
              <a:extLst>
                <a:ext uri="{FF2B5EF4-FFF2-40B4-BE49-F238E27FC236}">
                  <a16:creationId xmlns:a16="http://schemas.microsoft.com/office/drawing/2014/main" id="{A66A29C4-6801-85FF-D6EE-F4181FCACE0C}"/>
                </a:ext>
              </a:extLst>
            </p:cNvPr>
            <p:cNvSpPr/>
            <p:nvPr/>
          </p:nvSpPr>
          <p:spPr>
            <a:xfrm>
              <a:off x="2559751" y="1827979"/>
              <a:ext cx="53749" cy="53703"/>
            </a:xfrm>
            <a:custGeom>
              <a:avLst/>
              <a:gdLst/>
              <a:ahLst/>
              <a:cxnLst/>
              <a:rect l="l" t="t" r="r" b="b"/>
              <a:pathLst>
                <a:path w="3451" h="3448" extrusionOk="0">
                  <a:moveTo>
                    <a:pt x="0" y="0"/>
                  </a:moveTo>
                  <a:lnTo>
                    <a:pt x="0" y="3448"/>
                  </a:lnTo>
                  <a:lnTo>
                    <a:pt x="3450" y="3448"/>
                  </a:lnTo>
                  <a:lnTo>
                    <a:pt x="3450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7" name="Google Shape;10201;p52">
              <a:extLst>
                <a:ext uri="{FF2B5EF4-FFF2-40B4-BE49-F238E27FC236}">
                  <a16:creationId xmlns:a16="http://schemas.microsoft.com/office/drawing/2014/main" id="{D6C59058-B6F1-43AA-460D-D320C3BE420F}"/>
                </a:ext>
              </a:extLst>
            </p:cNvPr>
            <p:cNvSpPr/>
            <p:nvPr/>
          </p:nvSpPr>
          <p:spPr>
            <a:xfrm>
              <a:off x="2559206" y="1773700"/>
              <a:ext cx="54855" cy="54855"/>
            </a:xfrm>
            <a:custGeom>
              <a:avLst/>
              <a:gdLst/>
              <a:ahLst/>
              <a:cxnLst/>
              <a:rect l="l" t="t" r="r" b="b"/>
              <a:pathLst>
                <a:path w="3522" h="3522" extrusionOk="0">
                  <a:moveTo>
                    <a:pt x="1" y="1"/>
                  </a:moveTo>
                  <a:lnTo>
                    <a:pt x="1" y="3521"/>
                  </a:lnTo>
                  <a:lnTo>
                    <a:pt x="3521" y="3521"/>
                  </a:lnTo>
                  <a:lnTo>
                    <a:pt x="3521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8" name="Google Shape;10202;p52">
              <a:extLst>
                <a:ext uri="{FF2B5EF4-FFF2-40B4-BE49-F238E27FC236}">
                  <a16:creationId xmlns:a16="http://schemas.microsoft.com/office/drawing/2014/main" id="{4369238A-BE0E-9C28-E9BC-C4B4E3E1592B}"/>
                </a:ext>
              </a:extLst>
            </p:cNvPr>
            <p:cNvSpPr/>
            <p:nvPr/>
          </p:nvSpPr>
          <p:spPr>
            <a:xfrm>
              <a:off x="2559751" y="1774246"/>
              <a:ext cx="53749" cy="53749"/>
            </a:xfrm>
            <a:custGeom>
              <a:avLst/>
              <a:gdLst/>
              <a:ahLst/>
              <a:cxnLst/>
              <a:rect l="l" t="t" r="r" b="b"/>
              <a:pathLst>
                <a:path w="3451" h="3451" extrusionOk="0">
                  <a:moveTo>
                    <a:pt x="0" y="0"/>
                  </a:moveTo>
                  <a:lnTo>
                    <a:pt x="0" y="3450"/>
                  </a:lnTo>
                  <a:lnTo>
                    <a:pt x="3450" y="3450"/>
                  </a:lnTo>
                  <a:lnTo>
                    <a:pt x="3450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9" name="Google Shape;10203;p52">
              <a:extLst>
                <a:ext uri="{FF2B5EF4-FFF2-40B4-BE49-F238E27FC236}">
                  <a16:creationId xmlns:a16="http://schemas.microsoft.com/office/drawing/2014/main" id="{6FE87985-C226-7030-ABE3-82A4DAC20720}"/>
                </a:ext>
              </a:extLst>
            </p:cNvPr>
            <p:cNvSpPr/>
            <p:nvPr/>
          </p:nvSpPr>
          <p:spPr>
            <a:xfrm>
              <a:off x="2505519" y="2042307"/>
              <a:ext cx="54793" cy="54840"/>
            </a:xfrm>
            <a:custGeom>
              <a:avLst/>
              <a:gdLst/>
              <a:ahLst/>
              <a:cxnLst/>
              <a:rect l="l" t="t" r="r" b="b"/>
              <a:pathLst>
                <a:path w="3518" h="3521" extrusionOk="0">
                  <a:moveTo>
                    <a:pt x="0" y="0"/>
                  </a:moveTo>
                  <a:lnTo>
                    <a:pt x="0" y="3521"/>
                  </a:lnTo>
                  <a:lnTo>
                    <a:pt x="3518" y="3521"/>
                  </a:lnTo>
                  <a:lnTo>
                    <a:pt x="3518" y="0"/>
                  </a:lnTo>
                  <a:close/>
                </a:path>
              </a:pathLst>
            </a:custGeom>
            <a:solidFill>
              <a:srgbClr val="552E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0" name="Google Shape;10204;p52">
              <a:extLst>
                <a:ext uri="{FF2B5EF4-FFF2-40B4-BE49-F238E27FC236}">
                  <a16:creationId xmlns:a16="http://schemas.microsoft.com/office/drawing/2014/main" id="{F566C609-03C2-C90D-714C-579278BC2596}"/>
                </a:ext>
              </a:extLst>
            </p:cNvPr>
            <p:cNvSpPr/>
            <p:nvPr/>
          </p:nvSpPr>
          <p:spPr>
            <a:xfrm>
              <a:off x="2505519" y="1988604"/>
              <a:ext cx="54793" cy="54808"/>
            </a:xfrm>
            <a:custGeom>
              <a:avLst/>
              <a:gdLst/>
              <a:ahLst/>
              <a:cxnLst/>
              <a:rect l="l" t="t" r="r" b="b"/>
              <a:pathLst>
                <a:path w="3518" h="3519" extrusionOk="0">
                  <a:moveTo>
                    <a:pt x="0" y="1"/>
                  </a:moveTo>
                  <a:lnTo>
                    <a:pt x="0" y="3519"/>
                  </a:lnTo>
                  <a:lnTo>
                    <a:pt x="3518" y="3519"/>
                  </a:lnTo>
                  <a:lnTo>
                    <a:pt x="3518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1" name="Google Shape;10205;p52">
              <a:extLst>
                <a:ext uri="{FF2B5EF4-FFF2-40B4-BE49-F238E27FC236}">
                  <a16:creationId xmlns:a16="http://schemas.microsoft.com/office/drawing/2014/main" id="{49590350-63A4-CCC8-B86E-501EA2FBA0D9}"/>
                </a:ext>
              </a:extLst>
            </p:cNvPr>
            <p:cNvSpPr/>
            <p:nvPr/>
          </p:nvSpPr>
          <p:spPr>
            <a:xfrm>
              <a:off x="2505519" y="1934871"/>
              <a:ext cx="54793" cy="54855"/>
            </a:xfrm>
            <a:custGeom>
              <a:avLst/>
              <a:gdLst/>
              <a:ahLst/>
              <a:cxnLst/>
              <a:rect l="l" t="t" r="r" b="b"/>
              <a:pathLst>
                <a:path w="3518" h="3522" extrusionOk="0">
                  <a:moveTo>
                    <a:pt x="0" y="1"/>
                  </a:moveTo>
                  <a:lnTo>
                    <a:pt x="0" y="3521"/>
                  </a:lnTo>
                  <a:lnTo>
                    <a:pt x="3518" y="3521"/>
                  </a:lnTo>
                  <a:lnTo>
                    <a:pt x="3518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2" name="Google Shape;10206;p52">
              <a:extLst>
                <a:ext uri="{FF2B5EF4-FFF2-40B4-BE49-F238E27FC236}">
                  <a16:creationId xmlns:a16="http://schemas.microsoft.com/office/drawing/2014/main" id="{DB92B074-0A24-592D-647C-8049DCB345C5}"/>
                </a:ext>
              </a:extLst>
            </p:cNvPr>
            <p:cNvSpPr/>
            <p:nvPr/>
          </p:nvSpPr>
          <p:spPr>
            <a:xfrm>
              <a:off x="2506079" y="1935416"/>
              <a:ext cx="53687" cy="53749"/>
            </a:xfrm>
            <a:custGeom>
              <a:avLst/>
              <a:gdLst/>
              <a:ahLst/>
              <a:cxnLst/>
              <a:rect l="l" t="t" r="r" b="b"/>
              <a:pathLst>
                <a:path w="3447" h="3451" extrusionOk="0">
                  <a:moveTo>
                    <a:pt x="0" y="0"/>
                  </a:moveTo>
                  <a:lnTo>
                    <a:pt x="0" y="3450"/>
                  </a:lnTo>
                  <a:lnTo>
                    <a:pt x="3446" y="3450"/>
                  </a:lnTo>
                  <a:lnTo>
                    <a:pt x="3446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3" name="Google Shape;10207;p52">
              <a:extLst>
                <a:ext uri="{FF2B5EF4-FFF2-40B4-BE49-F238E27FC236}">
                  <a16:creationId xmlns:a16="http://schemas.microsoft.com/office/drawing/2014/main" id="{44439068-F97C-7D5F-0160-7872558A0298}"/>
                </a:ext>
              </a:extLst>
            </p:cNvPr>
            <p:cNvSpPr/>
            <p:nvPr/>
          </p:nvSpPr>
          <p:spPr>
            <a:xfrm>
              <a:off x="2505519" y="1881137"/>
              <a:ext cx="54793" cy="54840"/>
            </a:xfrm>
            <a:custGeom>
              <a:avLst/>
              <a:gdLst/>
              <a:ahLst/>
              <a:cxnLst/>
              <a:rect l="l" t="t" r="r" b="b"/>
              <a:pathLst>
                <a:path w="3518" h="3521" extrusionOk="0">
                  <a:moveTo>
                    <a:pt x="0" y="1"/>
                  </a:moveTo>
                  <a:lnTo>
                    <a:pt x="0" y="3521"/>
                  </a:lnTo>
                  <a:lnTo>
                    <a:pt x="3518" y="3521"/>
                  </a:lnTo>
                  <a:lnTo>
                    <a:pt x="3518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4" name="Google Shape;10208;p52">
              <a:extLst>
                <a:ext uri="{FF2B5EF4-FFF2-40B4-BE49-F238E27FC236}">
                  <a16:creationId xmlns:a16="http://schemas.microsoft.com/office/drawing/2014/main" id="{3D28AF68-A519-3841-B5E3-95CEAB37EF3B}"/>
                </a:ext>
              </a:extLst>
            </p:cNvPr>
            <p:cNvSpPr/>
            <p:nvPr/>
          </p:nvSpPr>
          <p:spPr>
            <a:xfrm>
              <a:off x="2506079" y="1881666"/>
              <a:ext cx="53687" cy="53765"/>
            </a:xfrm>
            <a:custGeom>
              <a:avLst/>
              <a:gdLst/>
              <a:ahLst/>
              <a:cxnLst/>
              <a:rect l="l" t="t" r="r" b="b"/>
              <a:pathLst>
                <a:path w="3447" h="3452" extrusionOk="0">
                  <a:moveTo>
                    <a:pt x="0" y="1"/>
                  </a:moveTo>
                  <a:lnTo>
                    <a:pt x="0" y="3451"/>
                  </a:lnTo>
                  <a:lnTo>
                    <a:pt x="3446" y="3451"/>
                  </a:lnTo>
                  <a:lnTo>
                    <a:pt x="3446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5" name="Google Shape;10209;p52">
              <a:extLst>
                <a:ext uri="{FF2B5EF4-FFF2-40B4-BE49-F238E27FC236}">
                  <a16:creationId xmlns:a16="http://schemas.microsoft.com/office/drawing/2014/main" id="{D97CB2E6-69B4-3DF6-6FC8-1F54ADBB833B}"/>
                </a:ext>
              </a:extLst>
            </p:cNvPr>
            <p:cNvSpPr/>
            <p:nvPr/>
          </p:nvSpPr>
          <p:spPr>
            <a:xfrm>
              <a:off x="2505519" y="1827450"/>
              <a:ext cx="54793" cy="54777"/>
            </a:xfrm>
            <a:custGeom>
              <a:avLst/>
              <a:gdLst/>
              <a:ahLst/>
              <a:cxnLst/>
              <a:rect l="l" t="t" r="r" b="b"/>
              <a:pathLst>
                <a:path w="3518" h="3517" extrusionOk="0">
                  <a:moveTo>
                    <a:pt x="0" y="0"/>
                  </a:moveTo>
                  <a:lnTo>
                    <a:pt x="0" y="3516"/>
                  </a:lnTo>
                  <a:lnTo>
                    <a:pt x="3518" y="3516"/>
                  </a:lnTo>
                  <a:lnTo>
                    <a:pt x="3518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6" name="Google Shape;10210;p52">
              <a:extLst>
                <a:ext uri="{FF2B5EF4-FFF2-40B4-BE49-F238E27FC236}">
                  <a16:creationId xmlns:a16="http://schemas.microsoft.com/office/drawing/2014/main" id="{1AB2EF0F-B8B7-B32F-5F65-AD12EE282CE6}"/>
                </a:ext>
              </a:extLst>
            </p:cNvPr>
            <p:cNvSpPr/>
            <p:nvPr/>
          </p:nvSpPr>
          <p:spPr>
            <a:xfrm>
              <a:off x="2506079" y="1827979"/>
              <a:ext cx="53687" cy="53703"/>
            </a:xfrm>
            <a:custGeom>
              <a:avLst/>
              <a:gdLst/>
              <a:ahLst/>
              <a:cxnLst/>
              <a:rect l="l" t="t" r="r" b="b"/>
              <a:pathLst>
                <a:path w="3447" h="3448" extrusionOk="0">
                  <a:moveTo>
                    <a:pt x="0" y="0"/>
                  </a:moveTo>
                  <a:lnTo>
                    <a:pt x="0" y="3448"/>
                  </a:lnTo>
                  <a:lnTo>
                    <a:pt x="3446" y="3448"/>
                  </a:lnTo>
                  <a:lnTo>
                    <a:pt x="3446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7" name="Google Shape;10211;p52">
              <a:extLst>
                <a:ext uri="{FF2B5EF4-FFF2-40B4-BE49-F238E27FC236}">
                  <a16:creationId xmlns:a16="http://schemas.microsoft.com/office/drawing/2014/main" id="{F674CD91-C4E4-31E9-4B2C-F9E8A58C98F8}"/>
                </a:ext>
              </a:extLst>
            </p:cNvPr>
            <p:cNvSpPr/>
            <p:nvPr/>
          </p:nvSpPr>
          <p:spPr>
            <a:xfrm>
              <a:off x="2505519" y="1773700"/>
              <a:ext cx="54793" cy="54855"/>
            </a:xfrm>
            <a:custGeom>
              <a:avLst/>
              <a:gdLst/>
              <a:ahLst/>
              <a:cxnLst/>
              <a:rect l="l" t="t" r="r" b="b"/>
              <a:pathLst>
                <a:path w="3518" h="3522" extrusionOk="0">
                  <a:moveTo>
                    <a:pt x="0" y="1"/>
                  </a:moveTo>
                  <a:lnTo>
                    <a:pt x="0" y="3521"/>
                  </a:lnTo>
                  <a:lnTo>
                    <a:pt x="3518" y="3521"/>
                  </a:lnTo>
                  <a:lnTo>
                    <a:pt x="3518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8" name="Google Shape;10212;p52">
              <a:extLst>
                <a:ext uri="{FF2B5EF4-FFF2-40B4-BE49-F238E27FC236}">
                  <a16:creationId xmlns:a16="http://schemas.microsoft.com/office/drawing/2014/main" id="{AB52152F-BD59-D367-9676-08A7E4B3B784}"/>
                </a:ext>
              </a:extLst>
            </p:cNvPr>
            <p:cNvSpPr/>
            <p:nvPr/>
          </p:nvSpPr>
          <p:spPr>
            <a:xfrm>
              <a:off x="2506079" y="1774246"/>
              <a:ext cx="53687" cy="53749"/>
            </a:xfrm>
            <a:custGeom>
              <a:avLst/>
              <a:gdLst/>
              <a:ahLst/>
              <a:cxnLst/>
              <a:rect l="l" t="t" r="r" b="b"/>
              <a:pathLst>
                <a:path w="3447" h="3451" extrusionOk="0">
                  <a:moveTo>
                    <a:pt x="0" y="0"/>
                  </a:moveTo>
                  <a:lnTo>
                    <a:pt x="0" y="3450"/>
                  </a:lnTo>
                  <a:lnTo>
                    <a:pt x="3446" y="3450"/>
                  </a:lnTo>
                  <a:lnTo>
                    <a:pt x="3446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9" name="Google Shape;10213;p52">
              <a:extLst>
                <a:ext uri="{FF2B5EF4-FFF2-40B4-BE49-F238E27FC236}">
                  <a16:creationId xmlns:a16="http://schemas.microsoft.com/office/drawing/2014/main" id="{D8A23D82-BD69-F42E-A949-C7B476DFFB31}"/>
                </a:ext>
              </a:extLst>
            </p:cNvPr>
            <p:cNvSpPr/>
            <p:nvPr/>
          </p:nvSpPr>
          <p:spPr>
            <a:xfrm>
              <a:off x="2451785" y="2042307"/>
              <a:ext cx="54840" cy="54840"/>
            </a:xfrm>
            <a:custGeom>
              <a:avLst/>
              <a:gdLst/>
              <a:ahLst/>
              <a:cxnLst/>
              <a:rect l="l" t="t" r="r" b="b"/>
              <a:pathLst>
                <a:path w="3521" h="3521" extrusionOk="0">
                  <a:moveTo>
                    <a:pt x="0" y="0"/>
                  </a:moveTo>
                  <a:lnTo>
                    <a:pt x="0" y="3521"/>
                  </a:lnTo>
                  <a:lnTo>
                    <a:pt x="3521" y="3521"/>
                  </a:lnTo>
                  <a:lnTo>
                    <a:pt x="3521" y="0"/>
                  </a:lnTo>
                  <a:close/>
                </a:path>
              </a:pathLst>
            </a:custGeom>
            <a:solidFill>
              <a:srgbClr val="552E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0" name="Google Shape;10214;p52">
              <a:extLst>
                <a:ext uri="{FF2B5EF4-FFF2-40B4-BE49-F238E27FC236}">
                  <a16:creationId xmlns:a16="http://schemas.microsoft.com/office/drawing/2014/main" id="{FDE27905-2671-AE7F-9156-8BF6FAA842C3}"/>
                </a:ext>
              </a:extLst>
            </p:cNvPr>
            <p:cNvSpPr/>
            <p:nvPr/>
          </p:nvSpPr>
          <p:spPr>
            <a:xfrm>
              <a:off x="2451785" y="1988604"/>
              <a:ext cx="54840" cy="54808"/>
            </a:xfrm>
            <a:custGeom>
              <a:avLst/>
              <a:gdLst/>
              <a:ahLst/>
              <a:cxnLst/>
              <a:rect l="l" t="t" r="r" b="b"/>
              <a:pathLst>
                <a:path w="3521" h="3519" extrusionOk="0">
                  <a:moveTo>
                    <a:pt x="0" y="1"/>
                  </a:moveTo>
                  <a:lnTo>
                    <a:pt x="0" y="3519"/>
                  </a:lnTo>
                  <a:lnTo>
                    <a:pt x="3521" y="3519"/>
                  </a:lnTo>
                  <a:lnTo>
                    <a:pt x="3521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1" name="Google Shape;10215;p52">
              <a:extLst>
                <a:ext uri="{FF2B5EF4-FFF2-40B4-BE49-F238E27FC236}">
                  <a16:creationId xmlns:a16="http://schemas.microsoft.com/office/drawing/2014/main" id="{73C6961A-E31E-775B-C0FE-19C6CC201395}"/>
                </a:ext>
              </a:extLst>
            </p:cNvPr>
            <p:cNvSpPr/>
            <p:nvPr/>
          </p:nvSpPr>
          <p:spPr>
            <a:xfrm>
              <a:off x="2451785" y="1934871"/>
              <a:ext cx="54840" cy="54855"/>
            </a:xfrm>
            <a:custGeom>
              <a:avLst/>
              <a:gdLst/>
              <a:ahLst/>
              <a:cxnLst/>
              <a:rect l="l" t="t" r="r" b="b"/>
              <a:pathLst>
                <a:path w="3521" h="3522" extrusionOk="0">
                  <a:moveTo>
                    <a:pt x="0" y="1"/>
                  </a:moveTo>
                  <a:lnTo>
                    <a:pt x="0" y="3521"/>
                  </a:lnTo>
                  <a:lnTo>
                    <a:pt x="3521" y="3521"/>
                  </a:lnTo>
                  <a:lnTo>
                    <a:pt x="3521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2" name="Google Shape;10216;p52">
              <a:extLst>
                <a:ext uri="{FF2B5EF4-FFF2-40B4-BE49-F238E27FC236}">
                  <a16:creationId xmlns:a16="http://schemas.microsoft.com/office/drawing/2014/main" id="{9D26F194-E486-211A-26BA-790ADFC96912}"/>
                </a:ext>
              </a:extLst>
            </p:cNvPr>
            <p:cNvSpPr/>
            <p:nvPr/>
          </p:nvSpPr>
          <p:spPr>
            <a:xfrm>
              <a:off x="2452314" y="1935416"/>
              <a:ext cx="53780" cy="53749"/>
            </a:xfrm>
            <a:custGeom>
              <a:avLst/>
              <a:gdLst/>
              <a:ahLst/>
              <a:cxnLst/>
              <a:rect l="l" t="t" r="r" b="b"/>
              <a:pathLst>
                <a:path w="3453" h="3451" extrusionOk="0">
                  <a:moveTo>
                    <a:pt x="1" y="0"/>
                  </a:moveTo>
                  <a:lnTo>
                    <a:pt x="1" y="3450"/>
                  </a:lnTo>
                  <a:lnTo>
                    <a:pt x="3452" y="3450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3" name="Google Shape;10217;p52">
              <a:extLst>
                <a:ext uri="{FF2B5EF4-FFF2-40B4-BE49-F238E27FC236}">
                  <a16:creationId xmlns:a16="http://schemas.microsoft.com/office/drawing/2014/main" id="{D8C2D316-CDB8-A1C4-ADCF-7FDA223F1F5E}"/>
                </a:ext>
              </a:extLst>
            </p:cNvPr>
            <p:cNvSpPr/>
            <p:nvPr/>
          </p:nvSpPr>
          <p:spPr>
            <a:xfrm>
              <a:off x="2451785" y="1881137"/>
              <a:ext cx="54840" cy="54840"/>
            </a:xfrm>
            <a:custGeom>
              <a:avLst/>
              <a:gdLst/>
              <a:ahLst/>
              <a:cxnLst/>
              <a:rect l="l" t="t" r="r" b="b"/>
              <a:pathLst>
                <a:path w="3521" h="3521" extrusionOk="0">
                  <a:moveTo>
                    <a:pt x="0" y="1"/>
                  </a:moveTo>
                  <a:lnTo>
                    <a:pt x="0" y="3521"/>
                  </a:lnTo>
                  <a:lnTo>
                    <a:pt x="3521" y="3521"/>
                  </a:lnTo>
                  <a:lnTo>
                    <a:pt x="3521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4" name="Google Shape;10218;p52">
              <a:extLst>
                <a:ext uri="{FF2B5EF4-FFF2-40B4-BE49-F238E27FC236}">
                  <a16:creationId xmlns:a16="http://schemas.microsoft.com/office/drawing/2014/main" id="{944D412C-EA97-7C72-5E83-DC69D95DDD18}"/>
                </a:ext>
              </a:extLst>
            </p:cNvPr>
            <p:cNvSpPr/>
            <p:nvPr/>
          </p:nvSpPr>
          <p:spPr>
            <a:xfrm>
              <a:off x="2451785" y="1827450"/>
              <a:ext cx="54840" cy="54777"/>
            </a:xfrm>
            <a:custGeom>
              <a:avLst/>
              <a:gdLst/>
              <a:ahLst/>
              <a:cxnLst/>
              <a:rect l="l" t="t" r="r" b="b"/>
              <a:pathLst>
                <a:path w="3521" h="3517" extrusionOk="0">
                  <a:moveTo>
                    <a:pt x="0" y="0"/>
                  </a:moveTo>
                  <a:lnTo>
                    <a:pt x="0" y="3516"/>
                  </a:lnTo>
                  <a:lnTo>
                    <a:pt x="3521" y="3516"/>
                  </a:lnTo>
                  <a:lnTo>
                    <a:pt x="3521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5" name="Google Shape;10219;p52">
              <a:extLst>
                <a:ext uri="{FF2B5EF4-FFF2-40B4-BE49-F238E27FC236}">
                  <a16:creationId xmlns:a16="http://schemas.microsoft.com/office/drawing/2014/main" id="{60D878E3-16B7-77C9-092E-0B9DF7BF0CDF}"/>
                </a:ext>
              </a:extLst>
            </p:cNvPr>
            <p:cNvSpPr/>
            <p:nvPr/>
          </p:nvSpPr>
          <p:spPr>
            <a:xfrm>
              <a:off x="2452314" y="1827979"/>
              <a:ext cx="53780" cy="53703"/>
            </a:xfrm>
            <a:custGeom>
              <a:avLst/>
              <a:gdLst/>
              <a:ahLst/>
              <a:cxnLst/>
              <a:rect l="l" t="t" r="r" b="b"/>
              <a:pathLst>
                <a:path w="3453" h="3448" extrusionOk="0">
                  <a:moveTo>
                    <a:pt x="1" y="0"/>
                  </a:moveTo>
                  <a:lnTo>
                    <a:pt x="1" y="3448"/>
                  </a:lnTo>
                  <a:lnTo>
                    <a:pt x="3452" y="3448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6" name="Google Shape;10220;p52">
              <a:extLst>
                <a:ext uri="{FF2B5EF4-FFF2-40B4-BE49-F238E27FC236}">
                  <a16:creationId xmlns:a16="http://schemas.microsoft.com/office/drawing/2014/main" id="{BA5D0FF6-90AA-4B17-9B9F-510C03A8B166}"/>
                </a:ext>
              </a:extLst>
            </p:cNvPr>
            <p:cNvSpPr/>
            <p:nvPr/>
          </p:nvSpPr>
          <p:spPr>
            <a:xfrm>
              <a:off x="2451785" y="1773700"/>
              <a:ext cx="54840" cy="54855"/>
            </a:xfrm>
            <a:custGeom>
              <a:avLst/>
              <a:gdLst/>
              <a:ahLst/>
              <a:cxnLst/>
              <a:rect l="l" t="t" r="r" b="b"/>
              <a:pathLst>
                <a:path w="3521" h="3522" extrusionOk="0">
                  <a:moveTo>
                    <a:pt x="0" y="1"/>
                  </a:moveTo>
                  <a:lnTo>
                    <a:pt x="0" y="3521"/>
                  </a:lnTo>
                  <a:lnTo>
                    <a:pt x="3521" y="3521"/>
                  </a:lnTo>
                  <a:lnTo>
                    <a:pt x="3521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7" name="Google Shape;10221;p52">
              <a:extLst>
                <a:ext uri="{FF2B5EF4-FFF2-40B4-BE49-F238E27FC236}">
                  <a16:creationId xmlns:a16="http://schemas.microsoft.com/office/drawing/2014/main" id="{30A8CC19-E40D-2439-C8FB-5C4AC7B20131}"/>
                </a:ext>
              </a:extLst>
            </p:cNvPr>
            <p:cNvSpPr/>
            <p:nvPr/>
          </p:nvSpPr>
          <p:spPr>
            <a:xfrm>
              <a:off x="2452314" y="1774246"/>
              <a:ext cx="53780" cy="53749"/>
            </a:xfrm>
            <a:custGeom>
              <a:avLst/>
              <a:gdLst/>
              <a:ahLst/>
              <a:cxnLst/>
              <a:rect l="l" t="t" r="r" b="b"/>
              <a:pathLst>
                <a:path w="3453" h="3451" extrusionOk="0">
                  <a:moveTo>
                    <a:pt x="1" y="0"/>
                  </a:moveTo>
                  <a:lnTo>
                    <a:pt x="1" y="3450"/>
                  </a:lnTo>
                  <a:lnTo>
                    <a:pt x="3452" y="3450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8" name="Google Shape;10222;p52">
              <a:extLst>
                <a:ext uri="{FF2B5EF4-FFF2-40B4-BE49-F238E27FC236}">
                  <a16:creationId xmlns:a16="http://schemas.microsoft.com/office/drawing/2014/main" id="{78429751-DC63-DF8E-C25C-641CD7D65D13}"/>
                </a:ext>
              </a:extLst>
            </p:cNvPr>
            <p:cNvSpPr/>
            <p:nvPr/>
          </p:nvSpPr>
          <p:spPr>
            <a:xfrm>
              <a:off x="2398035" y="2042307"/>
              <a:ext cx="54855" cy="54840"/>
            </a:xfrm>
            <a:custGeom>
              <a:avLst/>
              <a:gdLst/>
              <a:ahLst/>
              <a:cxnLst/>
              <a:rect l="l" t="t" r="r" b="b"/>
              <a:pathLst>
                <a:path w="3522" h="3521" extrusionOk="0">
                  <a:moveTo>
                    <a:pt x="1" y="0"/>
                  </a:moveTo>
                  <a:lnTo>
                    <a:pt x="1" y="3521"/>
                  </a:lnTo>
                  <a:lnTo>
                    <a:pt x="3521" y="3521"/>
                  </a:lnTo>
                  <a:lnTo>
                    <a:pt x="3521" y="0"/>
                  </a:lnTo>
                  <a:close/>
                </a:path>
              </a:pathLst>
            </a:custGeom>
            <a:solidFill>
              <a:srgbClr val="552E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9" name="Google Shape;10223;p52">
              <a:extLst>
                <a:ext uri="{FF2B5EF4-FFF2-40B4-BE49-F238E27FC236}">
                  <a16:creationId xmlns:a16="http://schemas.microsoft.com/office/drawing/2014/main" id="{D84CF0B6-F9A0-974F-68F6-383535A8C389}"/>
                </a:ext>
              </a:extLst>
            </p:cNvPr>
            <p:cNvSpPr/>
            <p:nvPr/>
          </p:nvSpPr>
          <p:spPr>
            <a:xfrm>
              <a:off x="2398035" y="1988604"/>
              <a:ext cx="54855" cy="54808"/>
            </a:xfrm>
            <a:custGeom>
              <a:avLst/>
              <a:gdLst/>
              <a:ahLst/>
              <a:cxnLst/>
              <a:rect l="l" t="t" r="r" b="b"/>
              <a:pathLst>
                <a:path w="3522" h="3519" extrusionOk="0">
                  <a:moveTo>
                    <a:pt x="1" y="1"/>
                  </a:moveTo>
                  <a:lnTo>
                    <a:pt x="1" y="3519"/>
                  </a:lnTo>
                  <a:lnTo>
                    <a:pt x="3521" y="3519"/>
                  </a:lnTo>
                  <a:lnTo>
                    <a:pt x="3521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0" name="Google Shape;10224;p52">
              <a:extLst>
                <a:ext uri="{FF2B5EF4-FFF2-40B4-BE49-F238E27FC236}">
                  <a16:creationId xmlns:a16="http://schemas.microsoft.com/office/drawing/2014/main" id="{19F46C9C-7332-CA40-4A5D-A148C7D688AF}"/>
                </a:ext>
              </a:extLst>
            </p:cNvPr>
            <p:cNvSpPr/>
            <p:nvPr/>
          </p:nvSpPr>
          <p:spPr>
            <a:xfrm>
              <a:off x="2398035" y="1934871"/>
              <a:ext cx="54855" cy="54855"/>
            </a:xfrm>
            <a:custGeom>
              <a:avLst/>
              <a:gdLst/>
              <a:ahLst/>
              <a:cxnLst/>
              <a:rect l="l" t="t" r="r" b="b"/>
              <a:pathLst>
                <a:path w="3522" h="3522" extrusionOk="0">
                  <a:moveTo>
                    <a:pt x="1" y="1"/>
                  </a:moveTo>
                  <a:lnTo>
                    <a:pt x="1" y="3521"/>
                  </a:lnTo>
                  <a:lnTo>
                    <a:pt x="3521" y="3521"/>
                  </a:lnTo>
                  <a:lnTo>
                    <a:pt x="3521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1" name="Google Shape;10225;p52">
              <a:extLst>
                <a:ext uri="{FF2B5EF4-FFF2-40B4-BE49-F238E27FC236}">
                  <a16:creationId xmlns:a16="http://schemas.microsoft.com/office/drawing/2014/main" id="{6C313B85-8F50-FEB9-67AE-FF4EDF6129F8}"/>
                </a:ext>
              </a:extLst>
            </p:cNvPr>
            <p:cNvSpPr/>
            <p:nvPr/>
          </p:nvSpPr>
          <p:spPr>
            <a:xfrm>
              <a:off x="2398581" y="1935416"/>
              <a:ext cx="53749" cy="53749"/>
            </a:xfrm>
            <a:custGeom>
              <a:avLst/>
              <a:gdLst/>
              <a:ahLst/>
              <a:cxnLst/>
              <a:rect l="l" t="t" r="r" b="b"/>
              <a:pathLst>
                <a:path w="3451" h="3451" extrusionOk="0">
                  <a:moveTo>
                    <a:pt x="0" y="0"/>
                  </a:moveTo>
                  <a:lnTo>
                    <a:pt x="0" y="3450"/>
                  </a:lnTo>
                  <a:lnTo>
                    <a:pt x="3451" y="3450"/>
                  </a:lnTo>
                  <a:lnTo>
                    <a:pt x="3451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2" name="Google Shape;10226;p52">
              <a:extLst>
                <a:ext uri="{FF2B5EF4-FFF2-40B4-BE49-F238E27FC236}">
                  <a16:creationId xmlns:a16="http://schemas.microsoft.com/office/drawing/2014/main" id="{7A8525F6-3E61-34CA-91B0-476FA3299DE4}"/>
                </a:ext>
              </a:extLst>
            </p:cNvPr>
            <p:cNvSpPr/>
            <p:nvPr/>
          </p:nvSpPr>
          <p:spPr>
            <a:xfrm>
              <a:off x="2398035" y="1881137"/>
              <a:ext cx="54855" cy="54840"/>
            </a:xfrm>
            <a:custGeom>
              <a:avLst/>
              <a:gdLst/>
              <a:ahLst/>
              <a:cxnLst/>
              <a:rect l="l" t="t" r="r" b="b"/>
              <a:pathLst>
                <a:path w="3522" h="3521" extrusionOk="0">
                  <a:moveTo>
                    <a:pt x="1" y="1"/>
                  </a:moveTo>
                  <a:lnTo>
                    <a:pt x="1" y="3521"/>
                  </a:lnTo>
                  <a:lnTo>
                    <a:pt x="3521" y="3521"/>
                  </a:lnTo>
                  <a:lnTo>
                    <a:pt x="3521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3" name="Google Shape;10227;p52">
              <a:extLst>
                <a:ext uri="{FF2B5EF4-FFF2-40B4-BE49-F238E27FC236}">
                  <a16:creationId xmlns:a16="http://schemas.microsoft.com/office/drawing/2014/main" id="{33225BAF-36B8-FA42-B1B9-EB2E070A3474}"/>
                </a:ext>
              </a:extLst>
            </p:cNvPr>
            <p:cNvSpPr/>
            <p:nvPr/>
          </p:nvSpPr>
          <p:spPr>
            <a:xfrm>
              <a:off x="2398581" y="1881666"/>
              <a:ext cx="53749" cy="53765"/>
            </a:xfrm>
            <a:custGeom>
              <a:avLst/>
              <a:gdLst/>
              <a:ahLst/>
              <a:cxnLst/>
              <a:rect l="l" t="t" r="r" b="b"/>
              <a:pathLst>
                <a:path w="3451" h="3452" extrusionOk="0">
                  <a:moveTo>
                    <a:pt x="0" y="1"/>
                  </a:moveTo>
                  <a:lnTo>
                    <a:pt x="0" y="3451"/>
                  </a:lnTo>
                  <a:lnTo>
                    <a:pt x="3451" y="3451"/>
                  </a:lnTo>
                  <a:lnTo>
                    <a:pt x="3451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4" name="Google Shape;10228;p52">
              <a:extLst>
                <a:ext uri="{FF2B5EF4-FFF2-40B4-BE49-F238E27FC236}">
                  <a16:creationId xmlns:a16="http://schemas.microsoft.com/office/drawing/2014/main" id="{924A20AD-E55D-AA21-0C09-B9AFDE5D06EE}"/>
                </a:ext>
              </a:extLst>
            </p:cNvPr>
            <p:cNvSpPr/>
            <p:nvPr/>
          </p:nvSpPr>
          <p:spPr>
            <a:xfrm>
              <a:off x="2398035" y="1827450"/>
              <a:ext cx="54855" cy="54777"/>
            </a:xfrm>
            <a:custGeom>
              <a:avLst/>
              <a:gdLst/>
              <a:ahLst/>
              <a:cxnLst/>
              <a:rect l="l" t="t" r="r" b="b"/>
              <a:pathLst>
                <a:path w="3522" h="3517" extrusionOk="0">
                  <a:moveTo>
                    <a:pt x="1" y="0"/>
                  </a:moveTo>
                  <a:lnTo>
                    <a:pt x="1" y="3516"/>
                  </a:lnTo>
                  <a:lnTo>
                    <a:pt x="3521" y="3516"/>
                  </a:lnTo>
                  <a:lnTo>
                    <a:pt x="3521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5" name="Google Shape;10229;p52">
              <a:extLst>
                <a:ext uri="{FF2B5EF4-FFF2-40B4-BE49-F238E27FC236}">
                  <a16:creationId xmlns:a16="http://schemas.microsoft.com/office/drawing/2014/main" id="{1E892F29-C666-E6F7-9C33-22E187A32651}"/>
                </a:ext>
              </a:extLst>
            </p:cNvPr>
            <p:cNvSpPr/>
            <p:nvPr/>
          </p:nvSpPr>
          <p:spPr>
            <a:xfrm>
              <a:off x="2398581" y="1827979"/>
              <a:ext cx="53749" cy="53703"/>
            </a:xfrm>
            <a:custGeom>
              <a:avLst/>
              <a:gdLst/>
              <a:ahLst/>
              <a:cxnLst/>
              <a:rect l="l" t="t" r="r" b="b"/>
              <a:pathLst>
                <a:path w="3451" h="3448" extrusionOk="0">
                  <a:moveTo>
                    <a:pt x="0" y="0"/>
                  </a:moveTo>
                  <a:lnTo>
                    <a:pt x="0" y="3448"/>
                  </a:lnTo>
                  <a:lnTo>
                    <a:pt x="3451" y="3448"/>
                  </a:lnTo>
                  <a:lnTo>
                    <a:pt x="3451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6" name="Google Shape;10230;p52">
              <a:extLst>
                <a:ext uri="{FF2B5EF4-FFF2-40B4-BE49-F238E27FC236}">
                  <a16:creationId xmlns:a16="http://schemas.microsoft.com/office/drawing/2014/main" id="{0EE92619-BD09-F129-0961-F271C48C2C15}"/>
                </a:ext>
              </a:extLst>
            </p:cNvPr>
            <p:cNvSpPr/>
            <p:nvPr/>
          </p:nvSpPr>
          <p:spPr>
            <a:xfrm>
              <a:off x="2398035" y="1773700"/>
              <a:ext cx="54855" cy="54855"/>
            </a:xfrm>
            <a:custGeom>
              <a:avLst/>
              <a:gdLst/>
              <a:ahLst/>
              <a:cxnLst/>
              <a:rect l="l" t="t" r="r" b="b"/>
              <a:pathLst>
                <a:path w="3522" h="3522" extrusionOk="0">
                  <a:moveTo>
                    <a:pt x="1" y="1"/>
                  </a:moveTo>
                  <a:lnTo>
                    <a:pt x="1" y="3521"/>
                  </a:lnTo>
                  <a:lnTo>
                    <a:pt x="3521" y="3521"/>
                  </a:lnTo>
                  <a:lnTo>
                    <a:pt x="3521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7" name="Google Shape;10231;p52">
              <a:extLst>
                <a:ext uri="{FF2B5EF4-FFF2-40B4-BE49-F238E27FC236}">
                  <a16:creationId xmlns:a16="http://schemas.microsoft.com/office/drawing/2014/main" id="{312B19FB-20DB-1819-2826-0A6C1E52E8B3}"/>
                </a:ext>
              </a:extLst>
            </p:cNvPr>
            <p:cNvSpPr/>
            <p:nvPr/>
          </p:nvSpPr>
          <p:spPr>
            <a:xfrm>
              <a:off x="2398581" y="1774246"/>
              <a:ext cx="53749" cy="53749"/>
            </a:xfrm>
            <a:custGeom>
              <a:avLst/>
              <a:gdLst/>
              <a:ahLst/>
              <a:cxnLst/>
              <a:rect l="l" t="t" r="r" b="b"/>
              <a:pathLst>
                <a:path w="3451" h="3451" extrusionOk="0">
                  <a:moveTo>
                    <a:pt x="0" y="0"/>
                  </a:moveTo>
                  <a:lnTo>
                    <a:pt x="0" y="3450"/>
                  </a:lnTo>
                  <a:lnTo>
                    <a:pt x="3451" y="3450"/>
                  </a:lnTo>
                  <a:lnTo>
                    <a:pt x="3451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8" name="Google Shape;10232;p52">
              <a:extLst>
                <a:ext uri="{FF2B5EF4-FFF2-40B4-BE49-F238E27FC236}">
                  <a16:creationId xmlns:a16="http://schemas.microsoft.com/office/drawing/2014/main" id="{D1EC7725-2176-B556-4755-F03CB1CFDFA8}"/>
                </a:ext>
              </a:extLst>
            </p:cNvPr>
            <p:cNvSpPr/>
            <p:nvPr/>
          </p:nvSpPr>
          <p:spPr>
            <a:xfrm>
              <a:off x="2344348" y="2042307"/>
              <a:ext cx="54777" cy="54840"/>
            </a:xfrm>
            <a:custGeom>
              <a:avLst/>
              <a:gdLst/>
              <a:ahLst/>
              <a:cxnLst/>
              <a:rect l="l" t="t" r="r" b="b"/>
              <a:pathLst>
                <a:path w="3517" h="3521" extrusionOk="0">
                  <a:moveTo>
                    <a:pt x="0" y="0"/>
                  </a:moveTo>
                  <a:lnTo>
                    <a:pt x="0" y="3521"/>
                  </a:lnTo>
                  <a:lnTo>
                    <a:pt x="3517" y="3521"/>
                  </a:lnTo>
                  <a:lnTo>
                    <a:pt x="3517" y="0"/>
                  </a:lnTo>
                  <a:close/>
                </a:path>
              </a:pathLst>
            </a:custGeom>
            <a:solidFill>
              <a:srgbClr val="552E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9" name="Google Shape;10233;p52">
              <a:extLst>
                <a:ext uri="{FF2B5EF4-FFF2-40B4-BE49-F238E27FC236}">
                  <a16:creationId xmlns:a16="http://schemas.microsoft.com/office/drawing/2014/main" id="{472F1FF4-CC4A-0C41-FB93-C55F3D31FED0}"/>
                </a:ext>
              </a:extLst>
            </p:cNvPr>
            <p:cNvSpPr/>
            <p:nvPr/>
          </p:nvSpPr>
          <p:spPr>
            <a:xfrm>
              <a:off x="2344348" y="1988604"/>
              <a:ext cx="54777" cy="54808"/>
            </a:xfrm>
            <a:custGeom>
              <a:avLst/>
              <a:gdLst/>
              <a:ahLst/>
              <a:cxnLst/>
              <a:rect l="l" t="t" r="r" b="b"/>
              <a:pathLst>
                <a:path w="3517" h="3519" extrusionOk="0">
                  <a:moveTo>
                    <a:pt x="0" y="1"/>
                  </a:moveTo>
                  <a:lnTo>
                    <a:pt x="0" y="3519"/>
                  </a:lnTo>
                  <a:lnTo>
                    <a:pt x="3517" y="3519"/>
                  </a:lnTo>
                  <a:lnTo>
                    <a:pt x="3517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0" name="Google Shape;10234;p52">
              <a:extLst>
                <a:ext uri="{FF2B5EF4-FFF2-40B4-BE49-F238E27FC236}">
                  <a16:creationId xmlns:a16="http://schemas.microsoft.com/office/drawing/2014/main" id="{8213AD73-C4AB-4E38-F684-36E066853B3F}"/>
                </a:ext>
              </a:extLst>
            </p:cNvPr>
            <p:cNvSpPr/>
            <p:nvPr/>
          </p:nvSpPr>
          <p:spPr>
            <a:xfrm>
              <a:off x="2344348" y="1934871"/>
              <a:ext cx="54777" cy="54855"/>
            </a:xfrm>
            <a:custGeom>
              <a:avLst/>
              <a:gdLst/>
              <a:ahLst/>
              <a:cxnLst/>
              <a:rect l="l" t="t" r="r" b="b"/>
              <a:pathLst>
                <a:path w="3517" h="3522" extrusionOk="0">
                  <a:moveTo>
                    <a:pt x="0" y="1"/>
                  </a:moveTo>
                  <a:lnTo>
                    <a:pt x="0" y="3521"/>
                  </a:lnTo>
                  <a:lnTo>
                    <a:pt x="3517" y="3521"/>
                  </a:lnTo>
                  <a:lnTo>
                    <a:pt x="3517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1" name="Google Shape;10235;p52">
              <a:extLst>
                <a:ext uri="{FF2B5EF4-FFF2-40B4-BE49-F238E27FC236}">
                  <a16:creationId xmlns:a16="http://schemas.microsoft.com/office/drawing/2014/main" id="{BFF7420E-5DFB-F670-1DEB-E50EAE507EA3}"/>
                </a:ext>
              </a:extLst>
            </p:cNvPr>
            <p:cNvSpPr/>
            <p:nvPr/>
          </p:nvSpPr>
          <p:spPr>
            <a:xfrm>
              <a:off x="2344878" y="1935416"/>
              <a:ext cx="53718" cy="53749"/>
            </a:xfrm>
            <a:custGeom>
              <a:avLst/>
              <a:gdLst/>
              <a:ahLst/>
              <a:cxnLst/>
              <a:rect l="l" t="t" r="r" b="b"/>
              <a:pathLst>
                <a:path w="3449" h="3451" extrusionOk="0">
                  <a:moveTo>
                    <a:pt x="1" y="0"/>
                  </a:moveTo>
                  <a:lnTo>
                    <a:pt x="1" y="3450"/>
                  </a:lnTo>
                  <a:lnTo>
                    <a:pt x="3448" y="3450"/>
                  </a:lnTo>
                  <a:lnTo>
                    <a:pt x="3448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2" name="Google Shape;10236;p52">
              <a:extLst>
                <a:ext uri="{FF2B5EF4-FFF2-40B4-BE49-F238E27FC236}">
                  <a16:creationId xmlns:a16="http://schemas.microsoft.com/office/drawing/2014/main" id="{F55FC529-F1EE-E9E9-F638-5EA0F62B1835}"/>
                </a:ext>
              </a:extLst>
            </p:cNvPr>
            <p:cNvSpPr/>
            <p:nvPr/>
          </p:nvSpPr>
          <p:spPr>
            <a:xfrm>
              <a:off x="2344348" y="1881137"/>
              <a:ext cx="54777" cy="54840"/>
            </a:xfrm>
            <a:custGeom>
              <a:avLst/>
              <a:gdLst/>
              <a:ahLst/>
              <a:cxnLst/>
              <a:rect l="l" t="t" r="r" b="b"/>
              <a:pathLst>
                <a:path w="3517" h="3521" extrusionOk="0">
                  <a:moveTo>
                    <a:pt x="0" y="1"/>
                  </a:moveTo>
                  <a:lnTo>
                    <a:pt x="0" y="3521"/>
                  </a:lnTo>
                  <a:lnTo>
                    <a:pt x="3517" y="3521"/>
                  </a:lnTo>
                  <a:lnTo>
                    <a:pt x="3517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3" name="Google Shape;10237;p52">
              <a:extLst>
                <a:ext uri="{FF2B5EF4-FFF2-40B4-BE49-F238E27FC236}">
                  <a16:creationId xmlns:a16="http://schemas.microsoft.com/office/drawing/2014/main" id="{E5269080-6729-6228-EEB4-01C583F188AE}"/>
                </a:ext>
              </a:extLst>
            </p:cNvPr>
            <p:cNvSpPr/>
            <p:nvPr/>
          </p:nvSpPr>
          <p:spPr>
            <a:xfrm>
              <a:off x="2344348" y="1827450"/>
              <a:ext cx="54777" cy="54777"/>
            </a:xfrm>
            <a:custGeom>
              <a:avLst/>
              <a:gdLst/>
              <a:ahLst/>
              <a:cxnLst/>
              <a:rect l="l" t="t" r="r" b="b"/>
              <a:pathLst>
                <a:path w="3517" h="3517" extrusionOk="0">
                  <a:moveTo>
                    <a:pt x="0" y="0"/>
                  </a:moveTo>
                  <a:lnTo>
                    <a:pt x="0" y="3516"/>
                  </a:lnTo>
                  <a:lnTo>
                    <a:pt x="3517" y="3516"/>
                  </a:lnTo>
                  <a:lnTo>
                    <a:pt x="3517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4" name="Google Shape;10238;p52">
              <a:extLst>
                <a:ext uri="{FF2B5EF4-FFF2-40B4-BE49-F238E27FC236}">
                  <a16:creationId xmlns:a16="http://schemas.microsoft.com/office/drawing/2014/main" id="{F269B7E8-F677-BA92-ADE1-E4A2C6329857}"/>
                </a:ext>
              </a:extLst>
            </p:cNvPr>
            <p:cNvSpPr/>
            <p:nvPr/>
          </p:nvSpPr>
          <p:spPr>
            <a:xfrm>
              <a:off x="2344878" y="1827979"/>
              <a:ext cx="53718" cy="53703"/>
            </a:xfrm>
            <a:custGeom>
              <a:avLst/>
              <a:gdLst/>
              <a:ahLst/>
              <a:cxnLst/>
              <a:rect l="l" t="t" r="r" b="b"/>
              <a:pathLst>
                <a:path w="3449" h="3448" extrusionOk="0">
                  <a:moveTo>
                    <a:pt x="1" y="0"/>
                  </a:moveTo>
                  <a:lnTo>
                    <a:pt x="1" y="3448"/>
                  </a:lnTo>
                  <a:lnTo>
                    <a:pt x="3448" y="3448"/>
                  </a:lnTo>
                  <a:lnTo>
                    <a:pt x="3448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5" name="Google Shape;10239;p52">
              <a:extLst>
                <a:ext uri="{FF2B5EF4-FFF2-40B4-BE49-F238E27FC236}">
                  <a16:creationId xmlns:a16="http://schemas.microsoft.com/office/drawing/2014/main" id="{07430C86-ACD8-6954-75D3-F0B5B32788C5}"/>
                </a:ext>
              </a:extLst>
            </p:cNvPr>
            <p:cNvSpPr/>
            <p:nvPr/>
          </p:nvSpPr>
          <p:spPr>
            <a:xfrm>
              <a:off x="2344348" y="1773700"/>
              <a:ext cx="54777" cy="54855"/>
            </a:xfrm>
            <a:custGeom>
              <a:avLst/>
              <a:gdLst/>
              <a:ahLst/>
              <a:cxnLst/>
              <a:rect l="l" t="t" r="r" b="b"/>
              <a:pathLst>
                <a:path w="3517" h="3522" extrusionOk="0">
                  <a:moveTo>
                    <a:pt x="0" y="1"/>
                  </a:moveTo>
                  <a:lnTo>
                    <a:pt x="0" y="3521"/>
                  </a:lnTo>
                  <a:lnTo>
                    <a:pt x="3517" y="3521"/>
                  </a:lnTo>
                  <a:lnTo>
                    <a:pt x="3517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6" name="Google Shape;10240;p52">
              <a:extLst>
                <a:ext uri="{FF2B5EF4-FFF2-40B4-BE49-F238E27FC236}">
                  <a16:creationId xmlns:a16="http://schemas.microsoft.com/office/drawing/2014/main" id="{479A8F6B-2B80-C671-4D79-BFED66EB5B7B}"/>
                </a:ext>
              </a:extLst>
            </p:cNvPr>
            <p:cNvSpPr/>
            <p:nvPr/>
          </p:nvSpPr>
          <p:spPr>
            <a:xfrm>
              <a:off x="2344878" y="1774246"/>
              <a:ext cx="53718" cy="53749"/>
            </a:xfrm>
            <a:custGeom>
              <a:avLst/>
              <a:gdLst/>
              <a:ahLst/>
              <a:cxnLst/>
              <a:rect l="l" t="t" r="r" b="b"/>
              <a:pathLst>
                <a:path w="3449" h="3451" extrusionOk="0">
                  <a:moveTo>
                    <a:pt x="1" y="0"/>
                  </a:moveTo>
                  <a:lnTo>
                    <a:pt x="1" y="3450"/>
                  </a:lnTo>
                  <a:lnTo>
                    <a:pt x="3448" y="3450"/>
                  </a:lnTo>
                  <a:lnTo>
                    <a:pt x="3448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7" name="Google Shape;10241;p52">
              <a:extLst>
                <a:ext uri="{FF2B5EF4-FFF2-40B4-BE49-F238E27FC236}">
                  <a16:creationId xmlns:a16="http://schemas.microsoft.com/office/drawing/2014/main" id="{1A136C5B-B210-93B0-4184-CC37AC3F0736}"/>
                </a:ext>
              </a:extLst>
            </p:cNvPr>
            <p:cNvSpPr/>
            <p:nvPr/>
          </p:nvSpPr>
          <p:spPr>
            <a:xfrm>
              <a:off x="2290615" y="2042307"/>
              <a:ext cx="54840" cy="54840"/>
            </a:xfrm>
            <a:custGeom>
              <a:avLst/>
              <a:gdLst/>
              <a:ahLst/>
              <a:cxnLst/>
              <a:rect l="l" t="t" r="r" b="b"/>
              <a:pathLst>
                <a:path w="3521" h="3521" extrusionOk="0">
                  <a:moveTo>
                    <a:pt x="0" y="0"/>
                  </a:moveTo>
                  <a:lnTo>
                    <a:pt x="0" y="3521"/>
                  </a:lnTo>
                  <a:lnTo>
                    <a:pt x="3521" y="3521"/>
                  </a:lnTo>
                  <a:lnTo>
                    <a:pt x="3521" y="0"/>
                  </a:lnTo>
                  <a:close/>
                </a:path>
              </a:pathLst>
            </a:custGeom>
            <a:solidFill>
              <a:srgbClr val="552E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8" name="Google Shape;10242;p52">
              <a:extLst>
                <a:ext uri="{FF2B5EF4-FFF2-40B4-BE49-F238E27FC236}">
                  <a16:creationId xmlns:a16="http://schemas.microsoft.com/office/drawing/2014/main" id="{065054F8-7F48-7EAB-FC8B-0ED8362190AE}"/>
                </a:ext>
              </a:extLst>
            </p:cNvPr>
            <p:cNvSpPr/>
            <p:nvPr/>
          </p:nvSpPr>
          <p:spPr>
            <a:xfrm>
              <a:off x="2290615" y="1988604"/>
              <a:ext cx="54840" cy="54808"/>
            </a:xfrm>
            <a:custGeom>
              <a:avLst/>
              <a:gdLst/>
              <a:ahLst/>
              <a:cxnLst/>
              <a:rect l="l" t="t" r="r" b="b"/>
              <a:pathLst>
                <a:path w="3521" h="3519" extrusionOk="0">
                  <a:moveTo>
                    <a:pt x="0" y="1"/>
                  </a:moveTo>
                  <a:lnTo>
                    <a:pt x="0" y="3519"/>
                  </a:lnTo>
                  <a:lnTo>
                    <a:pt x="3521" y="3519"/>
                  </a:lnTo>
                  <a:lnTo>
                    <a:pt x="3521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9" name="Google Shape;10243;p52">
              <a:extLst>
                <a:ext uri="{FF2B5EF4-FFF2-40B4-BE49-F238E27FC236}">
                  <a16:creationId xmlns:a16="http://schemas.microsoft.com/office/drawing/2014/main" id="{021DE6B2-2911-4EC4-D2E2-CE369DF49599}"/>
                </a:ext>
              </a:extLst>
            </p:cNvPr>
            <p:cNvSpPr/>
            <p:nvPr/>
          </p:nvSpPr>
          <p:spPr>
            <a:xfrm>
              <a:off x="2290615" y="1934871"/>
              <a:ext cx="54840" cy="54855"/>
            </a:xfrm>
            <a:custGeom>
              <a:avLst/>
              <a:gdLst/>
              <a:ahLst/>
              <a:cxnLst/>
              <a:rect l="l" t="t" r="r" b="b"/>
              <a:pathLst>
                <a:path w="3521" h="3522" extrusionOk="0">
                  <a:moveTo>
                    <a:pt x="0" y="1"/>
                  </a:moveTo>
                  <a:lnTo>
                    <a:pt x="0" y="3521"/>
                  </a:lnTo>
                  <a:lnTo>
                    <a:pt x="3521" y="3521"/>
                  </a:lnTo>
                  <a:lnTo>
                    <a:pt x="3521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0" name="Google Shape;10244;p52">
              <a:extLst>
                <a:ext uri="{FF2B5EF4-FFF2-40B4-BE49-F238E27FC236}">
                  <a16:creationId xmlns:a16="http://schemas.microsoft.com/office/drawing/2014/main" id="{A8E9FE75-168C-5B7E-6944-097B9E1CCB40}"/>
                </a:ext>
              </a:extLst>
            </p:cNvPr>
            <p:cNvSpPr/>
            <p:nvPr/>
          </p:nvSpPr>
          <p:spPr>
            <a:xfrm>
              <a:off x="2291144" y="1935416"/>
              <a:ext cx="53749" cy="53749"/>
            </a:xfrm>
            <a:custGeom>
              <a:avLst/>
              <a:gdLst/>
              <a:ahLst/>
              <a:cxnLst/>
              <a:rect l="l" t="t" r="r" b="b"/>
              <a:pathLst>
                <a:path w="3451" h="3451" extrusionOk="0">
                  <a:moveTo>
                    <a:pt x="1" y="0"/>
                  </a:moveTo>
                  <a:lnTo>
                    <a:pt x="1" y="3450"/>
                  </a:lnTo>
                  <a:lnTo>
                    <a:pt x="3451" y="3450"/>
                  </a:lnTo>
                  <a:lnTo>
                    <a:pt x="3451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1" name="Google Shape;10245;p52">
              <a:extLst>
                <a:ext uri="{FF2B5EF4-FFF2-40B4-BE49-F238E27FC236}">
                  <a16:creationId xmlns:a16="http://schemas.microsoft.com/office/drawing/2014/main" id="{5EE1E489-5F45-CBA9-06FE-023B91EC3810}"/>
                </a:ext>
              </a:extLst>
            </p:cNvPr>
            <p:cNvSpPr/>
            <p:nvPr/>
          </p:nvSpPr>
          <p:spPr>
            <a:xfrm>
              <a:off x="2290615" y="1881137"/>
              <a:ext cx="54840" cy="54840"/>
            </a:xfrm>
            <a:custGeom>
              <a:avLst/>
              <a:gdLst/>
              <a:ahLst/>
              <a:cxnLst/>
              <a:rect l="l" t="t" r="r" b="b"/>
              <a:pathLst>
                <a:path w="3521" h="3521" extrusionOk="0">
                  <a:moveTo>
                    <a:pt x="0" y="1"/>
                  </a:moveTo>
                  <a:lnTo>
                    <a:pt x="0" y="3521"/>
                  </a:lnTo>
                  <a:lnTo>
                    <a:pt x="3521" y="3521"/>
                  </a:lnTo>
                  <a:lnTo>
                    <a:pt x="3521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2" name="Google Shape;10246;p52">
              <a:extLst>
                <a:ext uri="{FF2B5EF4-FFF2-40B4-BE49-F238E27FC236}">
                  <a16:creationId xmlns:a16="http://schemas.microsoft.com/office/drawing/2014/main" id="{15B7096F-9861-7986-7891-09535871604F}"/>
                </a:ext>
              </a:extLst>
            </p:cNvPr>
            <p:cNvSpPr/>
            <p:nvPr/>
          </p:nvSpPr>
          <p:spPr>
            <a:xfrm>
              <a:off x="2291144" y="1881666"/>
              <a:ext cx="53749" cy="53765"/>
            </a:xfrm>
            <a:custGeom>
              <a:avLst/>
              <a:gdLst/>
              <a:ahLst/>
              <a:cxnLst/>
              <a:rect l="l" t="t" r="r" b="b"/>
              <a:pathLst>
                <a:path w="3451" h="3452" extrusionOk="0">
                  <a:moveTo>
                    <a:pt x="1" y="1"/>
                  </a:moveTo>
                  <a:lnTo>
                    <a:pt x="1" y="3451"/>
                  </a:lnTo>
                  <a:lnTo>
                    <a:pt x="3451" y="3451"/>
                  </a:lnTo>
                  <a:lnTo>
                    <a:pt x="3451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3" name="Google Shape;10247;p52">
              <a:extLst>
                <a:ext uri="{FF2B5EF4-FFF2-40B4-BE49-F238E27FC236}">
                  <a16:creationId xmlns:a16="http://schemas.microsoft.com/office/drawing/2014/main" id="{AC806BCE-8B81-54ED-D187-1B32C3106569}"/>
                </a:ext>
              </a:extLst>
            </p:cNvPr>
            <p:cNvSpPr/>
            <p:nvPr/>
          </p:nvSpPr>
          <p:spPr>
            <a:xfrm>
              <a:off x="2290615" y="1827450"/>
              <a:ext cx="54840" cy="54777"/>
            </a:xfrm>
            <a:custGeom>
              <a:avLst/>
              <a:gdLst/>
              <a:ahLst/>
              <a:cxnLst/>
              <a:rect l="l" t="t" r="r" b="b"/>
              <a:pathLst>
                <a:path w="3521" h="3517" extrusionOk="0">
                  <a:moveTo>
                    <a:pt x="0" y="0"/>
                  </a:moveTo>
                  <a:lnTo>
                    <a:pt x="0" y="3516"/>
                  </a:lnTo>
                  <a:lnTo>
                    <a:pt x="3521" y="3516"/>
                  </a:lnTo>
                  <a:lnTo>
                    <a:pt x="3521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4" name="Google Shape;10248;p52">
              <a:extLst>
                <a:ext uri="{FF2B5EF4-FFF2-40B4-BE49-F238E27FC236}">
                  <a16:creationId xmlns:a16="http://schemas.microsoft.com/office/drawing/2014/main" id="{7C8D1703-8634-7DB6-0899-4FB7D464090B}"/>
                </a:ext>
              </a:extLst>
            </p:cNvPr>
            <p:cNvSpPr/>
            <p:nvPr/>
          </p:nvSpPr>
          <p:spPr>
            <a:xfrm>
              <a:off x="2291144" y="1827979"/>
              <a:ext cx="53749" cy="53703"/>
            </a:xfrm>
            <a:custGeom>
              <a:avLst/>
              <a:gdLst/>
              <a:ahLst/>
              <a:cxnLst/>
              <a:rect l="l" t="t" r="r" b="b"/>
              <a:pathLst>
                <a:path w="3451" h="3448" extrusionOk="0">
                  <a:moveTo>
                    <a:pt x="1" y="0"/>
                  </a:moveTo>
                  <a:lnTo>
                    <a:pt x="1" y="3448"/>
                  </a:lnTo>
                  <a:lnTo>
                    <a:pt x="3451" y="3448"/>
                  </a:lnTo>
                  <a:lnTo>
                    <a:pt x="3451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5" name="Google Shape;10249;p52">
              <a:extLst>
                <a:ext uri="{FF2B5EF4-FFF2-40B4-BE49-F238E27FC236}">
                  <a16:creationId xmlns:a16="http://schemas.microsoft.com/office/drawing/2014/main" id="{486DD40D-7029-812F-6693-157EB3299E7E}"/>
                </a:ext>
              </a:extLst>
            </p:cNvPr>
            <p:cNvSpPr/>
            <p:nvPr/>
          </p:nvSpPr>
          <p:spPr>
            <a:xfrm>
              <a:off x="2290615" y="1773700"/>
              <a:ext cx="54840" cy="54855"/>
            </a:xfrm>
            <a:custGeom>
              <a:avLst/>
              <a:gdLst/>
              <a:ahLst/>
              <a:cxnLst/>
              <a:rect l="l" t="t" r="r" b="b"/>
              <a:pathLst>
                <a:path w="3521" h="3522" extrusionOk="0">
                  <a:moveTo>
                    <a:pt x="0" y="1"/>
                  </a:moveTo>
                  <a:lnTo>
                    <a:pt x="0" y="3521"/>
                  </a:lnTo>
                  <a:lnTo>
                    <a:pt x="3521" y="3521"/>
                  </a:lnTo>
                  <a:lnTo>
                    <a:pt x="3521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6" name="Google Shape;10250;p52">
              <a:extLst>
                <a:ext uri="{FF2B5EF4-FFF2-40B4-BE49-F238E27FC236}">
                  <a16:creationId xmlns:a16="http://schemas.microsoft.com/office/drawing/2014/main" id="{5E172300-8D7C-7E8B-47EB-1C58425B6C94}"/>
                </a:ext>
              </a:extLst>
            </p:cNvPr>
            <p:cNvSpPr/>
            <p:nvPr/>
          </p:nvSpPr>
          <p:spPr>
            <a:xfrm>
              <a:off x="2291144" y="1774246"/>
              <a:ext cx="53749" cy="53749"/>
            </a:xfrm>
            <a:custGeom>
              <a:avLst/>
              <a:gdLst/>
              <a:ahLst/>
              <a:cxnLst/>
              <a:rect l="l" t="t" r="r" b="b"/>
              <a:pathLst>
                <a:path w="3451" h="3451" extrusionOk="0">
                  <a:moveTo>
                    <a:pt x="1" y="0"/>
                  </a:moveTo>
                  <a:lnTo>
                    <a:pt x="1" y="3450"/>
                  </a:lnTo>
                  <a:lnTo>
                    <a:pt x="3451" y="3450"/>
                  </a:lnTo>
                  <a:lnTo>
                    <a:pt x="3451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7" name="Google Shape;10251;p52">
              <a:extLst>
                <a:ext uri="{FF2B5EF4-FFF2-40B4-BE49-F238E27FC236}">
                  <a16:creationId xmlns:a16="http://schemas.microsoft.com/office/drawing/2014/main" id="{D0A7D2D8-E722-4DC6-B765-246349E8CD1F}"/>
                </a:ext>
              </a:extLst>
            </p:cNvPr>
            <p:cNvSpPr/>
            <p:nvPr/>
          </p:nvSpPr>
          <p:spPr>
            <a:xfrm>
              <a:off x="2236850" y="2096041"/>
              <a:ext cx="54855" cy="54840"/>
            </a:xfrm>
            <a:custGeom>
              <a:avLst/>
              <a:gdLst/>
              <a:ahLst/>
              <a:cxnLst/>
              <a:rect l="l" t="t" r="r" b="b"/>
              <a:pathLst>
                <a:path w="3522" h="3521" extrusionOk="0">
                  <a:moveTo>
                    <a:pt x="1" y="1"/>
                  </a:moveTo>
                  <a:lnTo>
                    <a:pt x="1" y="3521"/>
                  </a:lnTo>
                  <a:lnTo>
                    <a:pt x="3521" y="3521"/>
                  </a:lnTo>
                  <a:lnTo>
                    <a:pt x="3521" y="1"/>
                  </a:lnTo>
                  <a:close/>
                </a:path>
              </a:pathLst>
            </a:custGeom>
            <a:solidFill>
              <a:srgbClr val="552E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8" name="Google Shape;10252;p52">
              <a:extLst>
                <a:ext uri="{FF2B5EF4-FFF2-40B4-BE49-F238E27FC236}">
                  <a16:creationId xmlns:a16="http://schemas.microsoft.com/office/drawing/2014/main" id="{A668FFEF-B965-C1AF-B724-D216214ADA5A}"/>
                </a:ext>
              </a:extLst>
            </p:cNvPr>
            <p:cNvSpPr/>
            <p:nvPr/>
          </p:nvSpPr>
          <p:spPr>
            <a:xfrm>
              <a:off x="2236850" y="2042307"/>
              <a:ext cx="54855" cy="54840"/>
            </a:xfrm>
            <a:custGeom>
              <a:avLst/>
              <a:gdLst/>
              <a:ahLst/>
              <a:cxnLst/>
              <a:rect l="l" t="t" r="r" b="b"/>
              <a:pathLst>
                <a:path w="3522" h="3521" extrusionOk="0">
                  <a:moveTo>
                    <a:pt x="1" y="0"/>
                  </a:moveTo>
                  <a:lnTo>
                    <a:pt x="1" y="3521"/>
                  </a:lnTo>
                  <a:lnTo>
                    <a:pt x="3521" y="3521"/>
                  </a:lnTo>
                  <a:lnTo>
                    <a:pt x="3521" y="0"/>
                  </a:lnTo>
                  <a:close/>
                </a:path>
              </a:pathLst>
            </a:custGeom>
            <a:solidFill>
              <a:srgbClr val="B88C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9" name="Google Shape;10253;p52">
              <a:extLst>
                <a:ext uri="{FF2B5EF4-FFF2-40B4-BE49-F238E27FC236}">
                  <a16:creationId xmlns:a16="http://schemas.microsoft.com/office/drawing/2014/main" id="{6C706468-3FC4-9DBF-B762-A018343DBC77}"/>
                </a:ext>
              </a:extLst>
            </p:cNvPr>
            <p:cNvSpPr/>
            <p:nvPr/>
          </p:nvSpPr>
          <p:spPr>
            <a:xfrm>
              <a:off x="2236850" y="1988604"/>
              <a:ext cx="54855" cy="54808"/>
            </a:xfrm>
            <a:custGeom>
              <a:avLst/>
              <a:gdLst/>
              <a:ahLst/>
              <a:cxnLst/>
              <a:rect l="l" t="t" r="r" b="b"/>
              <a:pathLst>
                <a:path w="3522" h="3519" extrusionOk="0">
                  <a:moveTo>
                    <a:pt x="1" y="1"/>
                  </a:moveTo>
                  <a:lnTo>
                    <a:pt x="1" y="3519"/>
                  </a:lnTo>
                  <a:lnTo>
                    <a:pt x="3521" y="3519"/>
                  </a:lnTo>
                  <a:lnTo>
                    <a:pt x="3521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0" name="Google Shape;10254;p52">
              <a:extLst>
                <a:ext uri="{FF2B5EF4-FFF2-40B4-BE49-F238E27FC236}">
                  <a16:creationId xmlns:a16="http://schemas.microsoft.com/office/drawing/2014/main" id="{5C985B22-E825-4884-CB63-3F361A5CA3A8}"/>
                </a:ext>
              </a:extLst>
            </p:cNvPr>
            <p:cNvSpPr/>
            <p:nvPr/>
          </p:nvSpPr>
          <p:spPr>
            <a:xfrm>
              <a:off x="2237410" y="1989149"/>
              <a:ext cx="53749" cy="53703"/>
            </a:xfrm>
            <a:custGeom>
              <a:avLst/>
              <a:gdLst/>
              <a:ahLst/>
              <a:cxnLst/>
              <a:rect l="l" t="t" r="r" b="b"/>
              <a:pathLst>
                <a:path w="3451" h="3448" extrusionOk="0">
                  <a:moveTo>
                    <a:pt x="1" y="0"/>
                  </a:moveTo>
                  <a:lnTo>
                    <a:pt x="1" y="3448"/>
                  </a:lnTo>
                  <a:lnTo>
                    <a:pt x="3451" y="3448"/>
                  </a:lnTo>
                  <a:lnTo>
                    <a:pt x="3451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1" name="Google Shape;10255;p52">
              <a:extLst>
                <a:ext uri="{FF2B5EF4-FFF2-40B4-BE49-F238E27FC236}">
                  <a16:creationId xmlns:a16="http://schemas.microsoft.com/office/drawing/2014/main" id="{A105F0C8-B947-D6A9-9BD6-398A9B67CCED}"/>
                </a:ext>
              </a:extLst>
            </p:cNvPr>
            <p:cNvSpPr/>
            <p:nvPr/>
          </p:nvSpPr>
          <p:spPr>
            <a:xfrm>
              <a:off x="2236850" y="1934871"/>
              <a:ext cx="54855" cy="54855"/>
            </a:xfrm>
            <a:custGeom>
              <a:avLst/>
              <a:gdLst/>
              <a:ahLst/>
              <a:cxnLst/>
              <a:rect l="l" t="t" r="r" b="b"/>
              <a:pathLst>
                <a:path w="3522" h="3522" extrusionOk="0">
                  <a:moveTo>
                    <a:pt x="1" y="1"/>
                  </a:moveTo>
                  <a:lnTo>
                    <a:pt x="1" y="3521"/>
                  </a:lnTo>
                  <a:lnTo>
                    <a:pt x="3521" y="3521"/>
                  </a:lnTo>
                  <a:lnTo>
                    <a:pt x="3521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2" name="Google Shape;10256;p52">
              <a:extLst>
                <a:ext uri="{FF2B5EF4-FFF2-40B4-BE49-F238E27FC236}">
                  <a16:creationId xmlns:a16="http://schemas.microsoft.com/office/drawing/2014/main" id="{465F406D-6D08-21F2-244D-D2ACF8EBD4F8}"/>
                </a:ext>
              </a:extLst>
            </p:cNvPr>
            <p:cNvSpPr/>
            <p:nvPr/>
          </p:nvSpPr>
          <p:spPr>
            <a:xfrm>
              <a:off x="2237410" y="1935416"/>
              <a:ext cx="53749" cy="53749"/>
            </a:xfrm>
            <a:custGeom>
              <a:avLst/>
              <a:gdLst/>
              <a:ahLst/>
              <a:cxnLst/>
              <a:rect l="l" t="t" r="r" b="b"/>
              <a:pathLst>
                <a:path w="3451" h="3451" extrusionOk="0">
                  <a:moveTo>
                    <a:pt x="1" y="0"/>
                  </a:moveTo>
                  <a:lnTo>
                    <a:pt x="1" y="3450"/>
                  </a:lnTo>
                  <a:lnTo>
                    <a:pt x="3451" y="3450"/>
                  </a:lnTo>
                  <a:lnTo>
                    <a:pt x="3451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3" name="Google Shape;10257;p52">
              <a:extLst>
                <a:ext uri="{FF2B5EF4-FFF2-40B4-BE49-F238E27FC236}">
                  <a16:creationId xmlns:a16="http://schemas.microsoft.com/office/drawing/2014/main" id="{EEE357B6-EDC4-2767-B508-FA72D70D9BE3}"/>
                </a:ext>
              </a:extLst>
            </p:cNvPr>
            <p:cNvSpPr/>
            <p:nvPr/>
          </p:nvSpPr>
          <p:spPr>
            <a:xfrm>
              <a:off x="2236850" y="1881137"/>
              <a:ext cx="54855" cy="54840"/>
            </a:xfrm>
            <a:custGeom>
              <a:avLst/>
              <a:gdLst/>
              <a:ahLst/>
              <a:cxnLst/>
              <a:rect l="l" t="t" r="r" b="b"/>
              <a:pathLst>
                <a:path w="3522" h="3521" extrusionOk="0">
                  <a:moveTo>
                    <a:pt x="1" y="1"/>
                  </a:moveTo>
                  <a:lnTo>
                    <a:pt x="1" y="3521"/>
                  </a:lnTo>
                  <a:lnTo>
                    <a:pt x="3521" y="3521"/>
                  </a:lnTo>
                  <a:lnTo>
                    <a:pt x="3521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4" name="Google Shape;10258;p52">
              <a:extLst>
                <a:ext uri="{FF2B5EF4-FFF2-40B4-BE49-F238E27FC236}">
                  <a16:creationId xmlns:a16="http://schemas.microsoft.com/office/drawing/2014/main" id="{2ED1EDDA-31A3-E1AB-7175-0FBBE5BF6FBE}"/>
                </a:ext>
              </a:extLst>
            </p:cNvPr>
            <p:cNvSpPr/>
            <p:nvPr/>
          </p:nvSpPr>
          <p:spPr>
            <a:xfrm>
              <a:off x="2236850" y="1827450"/>
              <a:ext cx="54855" cy="54777"/>
            </a:xfrm>
            <a:custGeom>
              <a:avLst/>
              <a:gdLst/>
              <a:ahLst/>
              <a:cxnLst/>
              <a:rect l="l" t="t" r="r" b="b"/>
              <a:pathLst>
                <a:path w="3522" h="3517" extrusionOk="0">
                  <a:moveTo>
                    <a:pt x="1" y="0"/>
                  </a:moveTo>
                  <a:lnTo>
                    <a:pt x="1" y="3516"/>
                  </a:lnTo>
                  <a:lnTo>
                    <a:pt x="3521" y="3516"/>
                  </a:lnTo>
                  <a:lnTo>
                    <a:pt x="3521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5" name="Google Shape;10259;p52">
              <a:extLst>
                <a:ext uri="{FF2B5EF4-FFF2-40B4-BE49-F238E27FC236}">
                  <a16:creationId xmlns:a16="http://schemas.microsoft.com/office/drawing/2014/main" id="{5CD4CF8E-834B-FB8A-1EAC-1700D8C7C976}"/>
                </a:ext>
              </a:extLst>
            </p:cNvPr>
            <p:cNvSpPr/>
            <p:nvPr/>
          </p:nvSpPr>
          <p:spPr>
            <a:xfrm>
              <a:off x="2237410" y="1827979"/>
              <a:ext cx="53749" cy="53703"/>
            </a:xfrm>
            <a:custGeom>
              <a:avLst/>
              <a:gdLst/>
              <a:ahLst/>
              <a:cxnLst/>
              <a:rect l="l" t="t" r="r" b="b"/>
              <a:pathLst>
                <a:path w="3451" h="3448" extrusionOk="0">
                  <a:moveTo>
                    <a:pt x="1" y="0"/>
                  </a:moveTo>
                  <a:lnTo>
                    <a:pt x="1" y="3448"/>
                  </a:lnTo>
                  <a:lnTo>
                    <a:pt x="3451" y="3448"/>
                  </a:lnTo>
                  <a:lnTo>
                    <a:pt x="3451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6" name="Google Shape;10260;p52">
              <a:extLst>
                <a:ext uri="{FF2B5EF4-FFF2-40B4-BE49-F238E27FC236}">
                  <a16:creationId xmlns:a16="http://schemas.microsoft.com/office/drawing/2014/main" id="{9C9B73E4-B8A1-773D-EEF3-C22B3AF3B9F2}"/>
                </a:ext>
              </a:extLst>
            </p:cNvPr>
            <p:cNvSpPr/>
            <p:nvPr/>
          </p:nvSpPr>
          <p:spPr>
            <a:xfrm>
              <a:off x="2236850" y="1773700"/>
              <a:ext cx="54855" cy="54855"/>
            </a:xfrm>
            <a:custGeom>
              <a:avLst/>
              <a:gdLst/>
              <a:ahLst/>
              <a:cxnLst/>
              <a:rect l="l" t="t" r="r" b="b"/>
              <a:pathLst>
                <a:path w="3522" h="3522" extrusionOk="0">
                  <a:moveTo>
                    <a:pt x="1" y="1"/>
                  </a:moveTo>
                  <a:lnTo>
                    <a:pt x="1" y="3521"/>
                  </a:lnTo>
                  <a:lnTo>
                    <a:pt x="3521" y="3521"/>
                  </a:lnTo>
                  <a:lnTo>
                    <a:pt x="3521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7" name="Google Shape;10261;p52">
              <a:extLst>
                <a:ext uri="{FF2B5EF4-FFF2-40B4-BE49-F238E27FC236}">
                  <a16:creationId xmlns:a16="http://schemas.microsoft.com/office/drawing/2014/main" id="{ED2C0FA5-F446-5769-5E72-366BB8842B66}"/>
                </a:ext>
              </a:extLst>
            </p:cNvPr>
            <p:cNvSpPr/>
            <p:nvPr/>
          </p:nvSpPr>
          <p:spPr>
            <a:xfrm>
              <a:off x="2237410" y="1774246"/>
              <a:ext cx="53749" cy="53749"/>
            </a:xfrm>
            <a:custGeom>
              <a:avLst/>
              <a:gdLst/>
              <a:ahLst/>
              <a:cxnLst/>
              <a:rect l="l" t="t" r="r" b="b"/>
              <a:pathLst>
                <a:path w="3451" h="3451" extrusionOk="0">
                  <a:moveTo>
                    <a:pt x="1" y="0"/>
                  </a:moveTo>
                  <a:lnTo>
                    <a:pt x="1" y="3450"/>
                  </a:lnTo>
                  <a:lnTo>
                    <a:pt x="3451" y="3450"/>
                  </a:lnTo>
                  <a:lnTo>
                    <a:pt x="3451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8" name="Google Shape;10262;p52">
              <a:extLst>
                <a:ext uri="{FF2B5EF4-FFF2-40B4-BE49-F238E27FC236}">
                  <a16:creationId xmlns:a16="http://schemas.microsoft.com/office/drawing/2014/main" id="{233100DC-1852-6D8B-D9D9-12A425587793}"/>
                </a:ext>
              </a:extLst>
            </p:cNvPr>
            <p:cNvSpPr/>
            <p:nvPr/>
          </p:nvSpPr>
          <p:spPr>
            <a:xfrm>
              <a:off x="2183178" y="2096041"/>
              <a:ext cx="54793" cy="54840"/>
            </a:xfrm>
            <a:custGeom>
              <a:avLst/>
              <a:gdLst/>
              <a:ahLst/>
              <a:cxnLst/>
              <a:rect l="l" t="t" r="r" b="b"/>
              <a:pathLst>
                <a:path w="3518" h="3521" extrusionOk="0">
                  <a:moveTo>
                    <a:pt x="1" y="1"/>
                  </a:moveTo>
                  <a:lnTo>
                    <a:pt x="1" y="3521"/>
                  </a:lnTo>
                  <a:lnTo>
                    <a:pt x="3517" y="3521"/>
                  </a:lnTo>
                  <a:lnTo>
                    <a:pt x="3517" y="1"/>
                  </a:lnTo>
                  <a:close/>
                </a:path>
              </a:pathLst>
            </a:custGeom>
            <a:solidFill>
              <a:srgbClr val="552E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9" name="Google Shape;10263;p52">
              <a:extLst>
                <a:ext uri="{FF2B5EF4-FFF2-40B4-BE49-F238E27FC236}">
                  <a16:creationId xmlns:a16="http://schemas.microsoft.com/office/drawing/2014/main" id="{CE1F3699-EBF7-2A4C-AAC0-FFAA3F6CDDC0}"/>
                </a:ext>
              </a:extLst>
            </p:cNvPr>
            <p:cNvSpPr/>
            <p:nvPr/>
          </p:nvSpPr>
          <p:spPr>
            <a:xfrm>
              <a:off x="2183178" y="2042307"/>
              <a:ext cx="54793" cy="54840"/>
            </a:xfrm>
            <a:custGeom>
              <a:avLst/>
              <a:gdLst/>
              <a:ahLst/>
              <a:cxnLst/>
              <a:rect l="l" t="t" r="r" b="b"/>
              <a:pathLst>
                <a:path w="3518" h="3521" extrusionOk="0">
                  <a:moveTo>
                    <a:pt x="1" y="0"/>
                  </a:moveTo>
                  <a:lnTo>
                    <a:pt x="1" y="3521"/>
                  </a:lnTo>
                  <a:lnTo>
                    <a:pt x="3517" y="3521"/>
                  </a:lnTo>
                  <a:lnTo>
                    <a:pt x="3517" y="0"/>
                  </a:lnTo>
                  <a:close/>
                </a:path>
              </a:pathLst>
            </a:custGeom>
            <a:solidFill>
              <a:srgbClr val="B88C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0" name="Google Shape;10264;p52">
              <a:extLst>
                <a:ext uri="{FF2B5EF4-FFF2-40B4-BE49-F238E27FC236}">
                  <a16:creationId xmlns:a16="http://schemas.microsoft.com/office/drawing/2014/main" id="{D872E162-7E3C-7C3C-7F2C-D770388A9F22}"/>
                </a:ext>
              </a:extLst>
            </p:cNvPr>
            <p:cNvSpPr/>
            <p:nvPr/>
          </p:nvSpPr>
          <p:spPr>
            <a:xfrm>
              <a:off x="2183178" y="1988604"/>
              <a:ext cx="54793" cy="54808"/>
            </a:xfrm>
            <a:custGeom>
              <a:avLst/>
              <a:gdLst/>
              <a:ahLst/>
              <a:cxnLst/>
              <a:rect l="l" t="t" r="r" b="b"/>
              <a:pathLst>
                <a:path w="3518" h="3519" extrusionOk="0">
                  <a:moveTo>
                    <a:pt x="1" y="1"/>
                  </a:moveTo>
                  <a:lnTo>
                    <a:pt x="1" y="3519"/>
                  </a:lnTo>
                  <a:lnTo>
                    <a:pt x="3517" y="3519"/>
                  </a:lnTo>
                  <a:lnTo>
                    <a:pt x="3517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1" name="Google Shape;10265;p52">
              <a:extLst>
                <a:ext uri="{FF2B5EF4-FFF2-40B4-BE49-F238E27FC236}">
                  <a16:creationId xmlns:a16="http://schemas.microsoft.com/office/drawing/2014/main" id="{7BCBC75E-E7BF-D252-4772-D9DD39F7AA27}"/>
                </a:ext>
              </a:extLst>
            </p:cNvPr>
            <p:cNvSpPr/>
            <p:nvPr/>
          </p:nvSpPr>
          <p:spPr>
            <a:xfrm>
              <a:off x="2183723" y="1989149"/>
              <a:ext cx="53703" cy="53703"/>
            </a:xfrm>
            <a:custGeom>
              <a:avLst/>
              <a:gdLst/>
              <a:ahLst/>
              <a:cxnLst/>
              <a:rect l="l" t="t" r="r" b="b"/>
              <a:pathLst>
                <a:path w="3448" h="3448" extrusionOk="0">
                  <a:moveTo>
                    <a:pt x="0" y="0"/>
                  </a:moveTo>
                  <a:lnTo>
                    <a:pt x="0" y="3448"/>
                  </a:lnTo>
                  <a:lnTo>
                    <a:pt x="3448" y="3448"/>
                  </a:lnTo>
                  <a:lnTo>
                    <a:pt x="3448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2" name="Google Shape;10266;p52">
              <a:extLst>
                <a:ext uri="{FF2B5EF4-FFF2-40B4-BE49-F238E27FC236}">
                  <a16:creationId xmlns:a16="http://schemas.microsoft.com/office/drawing/2014/main" id="{C2772E68-CB20-D46D-6567-5F2946F6A394}"/>
                </a:ext>
              </a:extLst>
            </p:cNvPr>
            <p:cNvSpPr/>
            <p:nvPr/>
          </p:nvSpPr>
          <p:spPr>
            <a:xfrm>
              <a:off x="2183178" y="1934871"/>
              <a:ext cx="54793" cy="54855"/>
            </a:xfrm>
            <a:custGeom>
              <a:avLst/>
              <a:gdLst/>
              <a:ahLst/>
              <a:cxnLst/>
              <a:rect l="l" t="t" r="r" b="b"/>
              <a:pathLst>
                <a:path w="3518" h="3522" extrusionOk="0">
                  <a:moveTo>
                    <a:pt x="1" y="1"/>
                  </a:moveTo>
                  <a:lnTo>
                    <a:pt x="1" y="3521"/>
                  </a:lnTo>
                  <a:lnTo>
                    <a:pt x="3517" y="3521"/>
                  </a:lnTo>
                  <a:lnTo>
                    <a:pt x="3517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3" name="Google Shape;10267;p52">
              <a:extLst>
                <a:ext uri="{FF2B5EF4-FFF2-40B4-BE49-F238E27FC236}">
                  <a16:creationId xmlns:a16="http://schemas.microsoft.com/office/drawing/2014/main" id="{6FD11243-9852-1222-3CAE-07D0C63847CE}"/>
                </a:ext>
              </a:extLst>
            </p:cNvPr>
            <p:cNvSpPr/>
            <p:nvPr/>
          </p:nvSpPr>
          <p:spPr>
            <a:xfrm>
              <a:off x="2183178" y="1881137"/>
              <a:ext cx="54793" cy="54840"/>
            </a:xfrm>
            <a:custGeom>
              <a:avLst/>
              <a:gdLst/>
              <a:ahLst/>
              <a:cxnLst/>
              <a:rect l="l" t="t" r="r" b="b"/>
              <a:pathLst>
                <a:path w="3518" h="3521" extrusionOk="0">
                  <a:moveTo>
                    <a:pt x="1" y="1"/>
                  </a:moveTo>
                  <a:lnTo>
                    <a:pt x="1" y="3521"/>
                  </a:lnTo>
                  <a:lnTo>
                    <a:pt x="3517" y="3521"/>
                  </a:lnTo>
                  <a:lnTo>
                    <a:pt x="3517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4" name="Google Shape;10268;p52">
              <a:extLst>
                <a:ext uri="{FF2B5EF4-FFF2-40B4-BE49-F238E27FC236}">
                  <a16:creationId xmlns:a16="http://schemas.microsoft.com/office/drawing/2014/main" id="{46690264-322A-DE78-7180-DE71C02A7A68}"/>
                </a:ext>
              </a:extLst>
            </p:cNvPr>
            <p:cNvSpPr/>
            <p:nvPr/>
          </p:nvSpPr>
          <p:spPr>
            <a:xfrm>
              <a:off x="2183178" y="1827450"/>
              <a:ext cx="54793" cy="54777"/>
            </a:xfrm>
            <a:custGeom>
              <a:avLst/>
              <a:gdLst/>
              <a:ahLst/>
              <a:cxnLst/>
              <a:rect l="l" t="t" r="r" b="b"/>
              <a:pathLst>
                <a:path w="3518" h="3517" extrusionOk="0">
                  <a:moveTo>
                    <a:pt x="1" y="0"/>
                  </a:moveTo>
                  <a:lnTo>
                    <a:pt x="1" y="3516"/>
                  </a:lnTo>
                  <a:lnTo>
                    <a:pt x="3517" y="3516"/>
                  </a:lnTo>
                  <a:lnTo>
                    <a:pt x="3517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5" name="Google Shape;10269;p52">
              <a:extLst>
                <a:ext uri="{FF2B5EF4-FFF2-40B4-BE49-F238E27FC236}">
                  <a16:creationId xmlns:a16="http://schemas.microsoft.com/office/drawing/2014/main" id="{45BDEF8B-AB20-BA34-6323-FC1FECF89710}"/>
                </a:ext>
              </a:extLst>
            </p:cNvPr>
            <p:cNvSpPr/>
            <p:nvPr/>
          </p:nvSpPr>
          <p:spPr>
            <a:xfrm>
              <a:off x="2183178" y="1773700"/>
              <a:ext cx="54793" cy="54855"/>
            </a:xfrm>
            <a:custGeom>
              <a:avLst/>
              <a:gdLst/>
              <a:ahLst/>
              <a:cxnLst/>
              <a:rect l="l" t="t" r="r" b="b"/>
              <a:pathLst>
                <a:path w="3518" h="3522" extrusionOk="0">
                  <a:moveTo>
                    <a:pt x="1" y="1"/>
                  </a:moveTo>
                  <a:lnTo>
                    <a:pt x="1" y="3521"/>
                  </a:lnTo>
                  <a:lnTo>
                    <a:pt x="3517" y="3521"/>
                  </a:lnTo>
                  <a:lnTo>
                    <a:pt x="3517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6" name="Google Shape;10270;p52">
              <a:extLst>
                <a:ext uri="{FF2B5EF4-FFF2-40B4-BE49-F238E27FC236}">
                  <a16:creationId xmlns:a16="http://schemas.microsoft.com/office/drawing/2014/main" id="{B4170D63-2B8C-5D73-7955-DF0D8341E14C}"/>
                </a:ext>
              </a:extLst>
            </p:cNvPr>
            <p:cNvSpPr/>
            <p:nvPr/>
          </p:nvSpPr>
          <p:spPr>
            <a:xfrm>
              <a:off x="2183723" y="1774246"/>
              <a:ext cx="53703" cy="53749"/>
            </a:xfrm>
            <a:custGeom>
              <a:avLst/>
              <a:gdLst/>
              <a:ahLst/>
              <a:cxnLst/>
              <a:rect l="l" t="t" r="r" b="b"/>
              <a:pathLst>
                <a:path w="3448" h="3451" extrusionOk="0">
                  <a:moveTo>
                    <a:pt x="0" y="0"/>
                  </a:moveTo>
                  <a:lnTo>
                    <a:pt x="0" y="3450"/>
                  </a:lnTo>
                  <a:lnTo>
                    <a:pt x="3448" y="3450"/>
                  </a:lnTo>
                  <a:lnTo>
                    <a:pt x="3448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7" name="Google Shape;10271;p52">
              <a:extLst>
                <a:ext uri="{FF2B5EF4-FFF2-40B4-BE49-F238E27FC236}">
                  <a16:creationId xmlns:a16="http://schemas.microsoft.com/office/drawing/2014/main" id="{3647E504-34DD-7DBD-B5C0-081EDCEC30C6}"/>
                </a:ext>
              </a:extLst>
            </p:cNvPr>
            <p:cNvSpPr/>
            <p:nvPr/>
          </p:nvSpPr>
          <p:spPr>
            <a:xfrm>
              <a:off x="2129429" y="2096041"/>
              <a:ext cx="54855" cy="54840"/>
            </a:xfrm>
            <a:custGeom>
              <a:avLst/>
              <a:gdLst/>
              <a:ahLst/>
              <a:cxnLst/>
              <a:rect l="l" t="t" r="r" b="b"/>
              <a:pathLst>
                <a:path w="3522" h="3521" extrusionOk="0">
                  <a:moveTo>
                    <a:pt x="0" y="1"/>
                  </a:moveTo>
                  <a:lnTo>
                    <a:pt x="0" y="3521"/>
                  </a:lnTo>
                  <a:lnTo>
                    <a:pt x="3522" y="3521"/>
                  </a:lnTo>
                  <a:lnTo>
                    <a:pt x="3522" y="1"/>
                  </a:lnTo>
                  <a:close/>
                </a:path>
              </a:pathLst>
            </a:custGeom>
            <a:solidFill>
              <a:srgbClr val="552E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8" name="Google Shape;10272;p52">
              <a:extLst>
                <a:ext uri="{FF2B5EF4-FFF2-40B4-BE49-F238E27FC236}">
                  <a16:creationId xmlns:a16="http://schemas.microsoft.com/office/drawing/2014/main" id="{2FDDDA93-18E4-F3AC-C1FA-D7F5D8823896}"/>
                </a:ext>
              </a:extLst>
            </p:cNvPr>
            <p:cNvSpPr/>
            <p:nvPr/>
          </p:nvSpPr>
          <p:spPr>
            <a:xfrm>
              <a:off x="2129429" y="2042307"/>
              <a:ext cx="54855" cy="54840"/>
            </a:xfrm>
            <a:custGeom>
              <a:avLst/>
              <a:gdLst/>
              <a:ahLst/>
              <a:cxnLst/>
              <a:rect l="l" t="t" r="r" b="b"/>
              <a:pathLst>
                <a:path w="3522" h="3521" extrusionOk="0">
                  <a:moveTo>
                    <a:pt x="0" y="0"/>
                  </a:moveTo>
                  <a:lnTo>
                    <a:pt x="0" y="3521"/>
                  </a:lnTo>
                  <a:lnTo>
                    <a:pt x="3522" y="3521"/>
                  </a:lnTo>
                  <a:lnTo>
                    <a:pt x="3522" y="0"/>
                  </a:lnTo>
                  <a:close/>
                </a:path>
              </a:pathLst>
            </a:custGeom>
            <a:solidFill>
              <a:srgbClr val="B88C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9" name="Google Shape;10273;p52">
              <a:extLst>
                <a:ext uri="{FF2B5EF4-FFF2-40B4-BE49-F238E27FC236}">
                  <a16:creationId xmlns:a16="http://schemas.microsoft.com/office/drawing/2014/main" id="{B3A84DFE-FEE6-9018-B102-BE277C7DEA96}"/>
                </a:ext>
              </a:extLst>
            </p:cNvPr>
            <p:cNvSpPr/>
            <p:nvPr/>
          </p:nvSpPr>
          <p:spPr>
            <a:xfrm>
              <a:off x="2129429" y="1988604"/>
              <a:ext cx="54855" cy="54808"/>
            </a:xfrm>
            <a:custGeom>
              <a:avLst/>
              <a:gdLst/>
              <a:ahLst/>
              <a:cxnLst/>
              <a:rect l="l" t="t" r="r" b="b"/>
              <a:pathLst>
                <a:path w="3522" h="3519" extrusionOk="0">
                  <a:moveTo>
                    <a:pt x="0" y="1"/>
                  </a:moveTo>
                  <a:lnTo>
                    <a:pt x="0" y="3519"/>
                  </a:lnTo>
                  <a:lnTo>
                    <a:pt x="3522" y="3519"/>
                  </a:lnTo>
                  <a:lnTo>
                    <a:pt x="3522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0" name="Google Shape;10274;p52">
              <a:extLst>
                <a:ext uri="{FF2B5EF4-FFF2-40B4-BE49-F238E27FC236}">
                  <a16:creationId xmlns:a16="http://schemas.microsoft.com/office/drawing/2014/main" id="{1C8FF7D8-29BA-272A-1777-AF2F4E17F710}"/>
                </a:ext>
              </a:extLst>
            </p:cNvPr>
            <p:cNvSpPr/>
            <p:nvPr/>
          </p:nvSpPr>
          <p:spPr>
            <a:xfrm>
              <a:off x="2129974" y="1989149"/>
              <a:ext cx="53765" cy="53703"/>
            </a:xfrm>
            <a:custGeom>
              <a:avLst/>
              <a:gdLst/>
              <a:ahLst/>
              <a:cxnLst/>
              <a:rect l="l" t="t" r="r" b="b"/>
              <a:pathLst>
                <a:path w="3452" h="3448" extrusionOk="0">
                  <a:moveTo>
                    <a:pt x="1" y="0"/>
                  </a:moveTo>
                  <a:lnTo>
                    <a:pt x="1" y="3448"/>
                  </a:lnTo>
                  <a:lnTo>
                    <a:pt x="3451" y="3448"/>
                  </a:lnTo>
                  <a:lnTo>
                    <a:pt x="3451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1" name="Google Shape;10275;p52">
              <a:extLst>
                <a:ext uri="{FF2B5EF4-FFF2-40B4-BE49-F238E27FC236}">
                  <a16:creationId xmlns:a16="http://schemas.microsoft.com/office/drawing/2014/main" id="{4AF6E478-A897-0F88-738C-402E9342B06B}"/>
                </a:ext>
              </a:extLst>
            </p:cNvPr>
            <p:cNvSpPr/>
            <p:nvPr/>
          </p:nvSpPr>
          <p:spPr>
            <a:xfrm>
              <a:off x="2129429" y="1934871"/>
              <a:ext cx="54855" cy="54855"/>
            </a:xfrm>
            <a:custGeom>
              <a:avLst/>
              <a:gdLst/>
              <a:ahLst/>
              <a:cxnLst/>
              <a:rect l="l" t="t" r="r" b="b"/>
              <a:pathLst>
                <a:path w="3522" h="3522" extrusionOk="0">
                  <a:moveTo>
                    <a:pt x="0" y="1"/>
                  </a:moveTo>
                  <a:lnTo>
                    <a:pt x="0" y="3521"/>
                  </a:lnTo>
                  <a:lnTo>
                    <a:pt x="3522" y="3521"/>
                  </a:lnTo>
                  <a:lnTo>
                    <a:pt x="3522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2" name="Google Shape;10276;p52">
              <a:extLst>
                <a:ext uri="{FF2B5EF4-FFF2-40B4-BE49-F238E27FC236}">
                  <a16:creationId xmlns:a16="http://schemas.microsoft.com/office/drawing/2014/main" id="{80A7EAA1-E0F3-CC1A-BCF2-66C64C76685A}"/>
                </a:ext>
              </a:extLst>
            </p:cNvPr>
            <p:cNvSpPr/>
            <p:nvPr/>
          </p:nvSpPr>
          <p:spPr>
            <a:xfrm>
              <a:off x="2129974" y="1935416"/>
              <a:ext cx="53765" cy="53749"/>
            </a:xfrm>
            <a:custGeom>
              <a:avLst/>
              <a:gdLst/>
              <a:ahLst/>
              <a:cxnLst/>
              <a:rect l="l" t="t" r="r" b="b"/>
              <a:pathLst>
                <a:path w="3452" h="3451" extrusionOk="0">
                  <a:moveTo>
                    <a:pt x="1" y="0"/>
                  </a:moveTo>
                  <a:lnTo>
                    <a:pt x="1" y="3450"/>
                  </a:lnTo>
                  <a:lnTo>
                    <a:pt x="3451" y="3450"/>
                  </a:lnTo>
                  <a:lnTo>
                    <a:pt x="3451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3" name="Google Shape;10277;p52">
              <a:extLst>
                <a:ext uri="{FF2B5EF4-FFF2-40B4-BE49-F238E27FC236}">
                  <a16:creationId xmlns:a16="http://schemas.microsoft.com/office/drawing/2014/main" id="{850F2612-6140-4541-ACF5-BDB423D0284E}"/>
                </a:ext>
              </a:extLst>
            </p:cNvPr>
            <p:cNvSpPr/>
            <p:nvPr/>
          </p:nvSpPr>
          <p:spPr>
            <a:xfrm>
              <a:off x="2129429" y="1881137"/>
              <a:ext cx="54855" cy="54840"/>
            </a:xfrm>
            <a:custGeom>
              <a:avLst/>
              <a:gdLst/>
              <a:ahLst/>
              <a:cxnLst/>
              <a:rect l="l" t="t" r="r" b="b"/>
              <a:pathLst>
                <a:path w="3522" h="3521" extrusionOk="0">
                  <a:moveTo>
                    <a:pt x="0" y="1"/>
                  </a:moveTo>
                  <a:lnTo>
                    <a:pt x="0" y="3521"/>
                  </a:lnTo>
                  <a:lnTo>
                    <a:pt x="3522" y="3521"/>
                  </a:lnTo>
                  <a:lnTo>
                    <a:pt x="3522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4" name="Google Shape;10278;p52">
              <a:extLst>
                <a:ext uri="{FF2B5EF4-FFF2-40B4-BE49-F238E27FC236}">
                  <a16:creationId xmlns:a16="http://schemas.microsoft.com/office/drawing/2014/main" id="{A32D4ED0-E166-7FB8-7BA4-7EF799C562BC}"/>
                </a:ext>
              </a:extLst>
            </p:cNvPr>
            <p:cNvSpPr/>
            <p:nvPr/>
          </p:nvSpPr>
          <p:spPr>
            <a:xfrm>
              <a:off x="2129429" y="1827450"/>
              <a:ext cx="54855" cy="54777"/>
            </a:xfrm>
            <a:custGeom>
              <a:avLst/>
              <a:gdLst/>
              <a:ahLst/>
              <a:cxnLst/>
              <a:rect l="l" t="t" r="r" b="b"/>
              <a:pathLst>
                <a:path w="3522" h="3517" extrusionOk="0">
                  <a:moveTo>
                    <a:pt x="0" y="0"/>
                  </a:moveTo>
                  <a:lnTo>
                    <a:pt x="0" y="3516"/>
                  </a:lnTo>
                  <a:lnTo>
                    <a:pt x="3522" y="3516"/>
                  </a:lnTo>
                  <a:lnTo>
                    <a:pt x="3522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5" name="Google Shape;10279;p52">
              <a:extLst>
                <a:ext uri="{FF2B5EF4-FFF2-40B4-BE49-F238E27FC236}">
                  <a16:creationId xmlns:a16="http://schemas.microsoft.com/office/drawing/2014/main" id="{01FEE119-5050-6D39-4AA3-6C01031256CB}"/>
                </a:ext>
              </a:extLst>
            </p:cNvPr>
            <p:cNvSpPr/>
            <p:nvPr/>
          </p:nvSpPr>
          <p:spPr>
            <a:xfrm>
              <a:off x="2129974" y="1827979"/>
              <a:ext cx="53765" cy="53703"/>
            </a:xfrm>
            <a:custGeom>
              <a:avLst/>
              <a:gdLst/>
              <a:ahLst/>
              <a:cxnLst/>
              <a:rect l="l" t="t" r="r" b="b"/>
              <a:pathLst>
                <a:path w="3452" h="3448" extrusionOk="0">
                  <a:moveTo>
                    <a:pt x="1" y="0"/>
                  </a:moveTo>
                  <a:lnTo>
                    <a:pt x="1" y="3448"/>
                  </a:lnTo>
                  <a:lnTo>
                    <a:pt x="3451" y="3448"/>
                  </a:lnTo>
                  <a:lnTo>
                    <a:pt x="3451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6" name="Google Shape;10280;p52">
              <a:extLst>
                <a:ext uri="{FF2B5EF4-FFF2-40B4-BE49-F238E27FC236}">
                  <a16:creationId xmlns:a16="http://schemas.microsoft.com/office/drawing/2014/main" id="{76E38E67-7F51-A467-615F-640D3D530C94}"/>
                </a:ext>
              </a:extLst>
            </p:cNvPr>
            <p:cNvSpPr/>
            <p:nvPr/>
          </p:nvSpPr>
          <p:spPr>
            <a:xfrm>
              <a:off x="2129429" y="1773700"/>
              <a:ext cx="54855" cy="54855"/>
            </a:xfrm>
            <a:custGeom>
              <a:avLst/>
              <a:gdLst/>
              <a:ahLst/>
              <a:cxnLst/>
              <a:rect l="l" t="t" r="r" b="b"/>
              <a:pathLst>
                <a:path w="3522" h="3522" extrusionOk="0">
                  <a:moveTo>
                    <a:pt x="0" y="1"/>
                  </a:moveTo>
                  <a:lnTo>
                    <a:pt x="0" y="3521"/>
                  </a:lnTo>
                  <a:lnTo>
                    <a:pt x="3522" y="3521"/>
                  </a:lnTo>
                  <a:lnTo>
                    <a:pt x="3522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7" name="Google Shape;10281;p52">
              <a:extLst>
                <a:ext uri="{FF2B5EF4-FFF2-40B4-BE49-F238E27FC236}">
                  <a16:creationId xmlns:a16="http://schemas.microsoft.com/office/drawing/2014/main" id="{B4435F24-19B3-981C-A0AC-76F8095272AC}"/>
                </a:ext>
              </a:extLst>
            </p:cNvPr>
            <p:cNvSpPr/>
            <p:nvPr/>
          </p:nvSpPr>
          <p:spPr>
            <a:xfrm>
              <a:off x="2075680" y="2042307"/>
              <a:ext cx="54855" cy="54840"/>
            </a:xfrm>
            <a:custGeom>
              <a:avLst/>
              <a:gdLst/>
              <a:ahLst/>
              <a:cxnLst/>
              <a:rect l="l" t="t" r="r" b="b"/>
              <a:pathLst>
                <a:path w="3522" h="3521" extrusionOk="0">
                  <a:moveTo>
                    <a:pt x="1" y="0"/>
                  </a:moveTo>
                  <a:lnTo>
                    <a:pt x="1" y="3521"/>
                  </a:lnTo>
                  <a:lnTo>
                    <a:pt x="3521" y="3521"/>
                  </a:lnTo>
                  <a:lnTo>
                    <a:pt x="3521" y="0"/>
                  </a:lnTo>
                  <a:close/>
                </a:path>
              </a:pathLst>
            </a:custGeom>
            <a:solidFill>
              <a:srgbClr val="552E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8" name="Google Shape;10282;p52">
              <a:extLst>
                <a:ext uri="{FF2B5EF4-FFF2-40B4-BE49-F238E27FC236}">
                  <a16:creationId xmlns:a16="http://schemas.microsoft.com/office/drawing/2014/main" id="{9B1A55C5-35CF-2AE3-F26C-AC6B8EA2903B}"/>
                </a:ext>
              </a:extLst>
            </p:cNvPr>
            <p:cNvSpPr/>
            <p:nvPr/>
          </p:nvSpPr>
          <p:spPr>
            <a:xfrm>
              <a:off x="2075680" y="1988604"/>
              <a:ext cx="54855" cy="54808"/>
            </a:xfrm>
            <a:custGeom>
              <a:avLst/>
              <a:gdLst/>
              <a:ahLst/>
              <a:cxnLst/>
              <a:rect l="l" t="t" r="r" b="b"/>
              <a:pathLst>
                <a:path w="3522" h="3519" extrusionOk="0">
                  <a:moveTo>
                    <a:pt x="1" y="1"/>
                  </a:moveTo>
                  <a:lnTo>
                    <a:pt x="1" y="3519"/>
                  </a:lnTo>
                  <a:lnTo>
                    <a:pt x="3521" y="3519"/>
                  </a:lnTo>
                  <a:lnTo>
                    <a:pt x="3521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339" name="Google Shape;10283;p52">
              <a:extLst>
                <a:ext uri="{FF2B5EF4-FFF2-40B4-BE49-F238E27FC236}">
                  <a16:creationId xmlns:a16="http://schemas.microsoft.com/office/drawing/2014/main" id="{8388274D-E192-8399-1C62-EECD41744853}"/>
                </a:ext>
              </a:extLst>
            </p:cNvPr>
            <p:cNvGrpSpPr/>
            <p:nvPr/>
          </p:nvGrpSpPr>
          <p:grpSpPr>
            <a:xfrm>
              <a:off x="2076240" y="1989149"/>
              <a:ext cx="698445" cy="107436"/>
              <a:chOff x="2076240" y="1989149"/>
              <a:chExt cx="698445" cy="107436"/>
            </a:xfrm>
          </p:grpSpPr>
          <p:sp>
            <p:nvSpPr>
              <p:cNvPr id="6416" name="Google Shape;10284;p52">
                <a:extLst>
                  <a:ext uri="{FF2B5EF4-FFF2-40B4-BE49-F238E27FC236}">
                    <a16:creationId xmlns:a16="http://schemas.microsoft.com/office/drawing/2014/main" id="{57ED295C-9ED4-08FA-5A37-5D443035DFAA}"/>
                  </a:ext>
                </a:extLst>
              </p:cNvPr>
              <p:cNvSpPr/>
              <p:nvPr/>
            </p:nvSpPr>
            <p:spPr>
              <a:xfrm>
                <a:off x="2720921" y="1989149"/>
                <a:ext cx="53765" cy="53703"/>
              </a:xfrm>
              <a:custGeom>
                <a:avLst/>
                <a:gdLst/>
                <a:ahLst/>
                <a:cxnLst/>
                <a:rect l="l" t="t" r="r" b="b"/>
                <a:pathLst>
                  <a:path w="3452" h="3448" extrusionOk="0">
                    <a:moveTo>
                      <a:pt x="0" y="0"/>
                    </a:moveTo>
                    <a:lnTo>
                      <a:pt x="0" y="3448"/>
                    </a:lnTo>
                    <a:lnTo>
                      <a:pt x="3452" y="3448"/>
                    </a:lnTo>
                    <a:lnTo>
                      <a:pt x="3452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17" name="Google Shape;10285;p52">
                <a:extLst>
                  <a:ext uri="{FF2B5EF4-FFF2-40B4-BE49-F238E27FC236}">
                    <a16:creationId xmlns:a16="http://schemas.microsoft.com/office/drawing/2014/main" id="{4DFD0938-DBB4-4FFA-C4FD-4EB29031F21F}"/>
                  </a:ext>
                </a:extLst>
              </p:cNvPr>
              <p:cNvSpPr/>
              <p:nvPr/>
            </p:nvSpPr>
            <p:spPr>
              <a:xfrm>
                <a:off x="2667234" y="2042836"/>
                <a:ext cx="53703" cy="53749"/>
              </a:xfrm>
              <a:custGeom>
                <a:avLst/>
                <a:gdLst/>
                <a:ahLst/>
                <a:cxnLst/>
                <a:rect l="l" t="t" r="r" b="b"/>
                <a:pathLst>
                  <a:path w="3448" h="3451" extrusionOk="0">
                    <a:moveTo>
                      <a:pt x="1" y="1"/>
                    </a:moveTo>
                    <a:lnTo>
                      <a:pt x="1" y="3451"/>
                    </a:lnTo>
                    <a:lnTo>
                      <a:pt x="3447" y="3451"/>
                    </a:lnTo>
                    <a:lnTo>
                      <a:pt x="3447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18" name="Google Shape;10286;p52">
                <a:extLst>
                  <a:ext uri="{FF2B5EF4-FFF2-40B4-BE49-F238E27FC236}">
                    <a16:creationId xmlns:a16="http://schemas.microsoft.com/office/drawing/2014/main" id="{DA3ACF2A-04A3-85D3-DE6F-9AF638428C60}"/>
                  </a:ext>
                </a:extLst>
              </p:cNvPr>
              <p:cNvSpPr/>
              <p:nvPr/>
            </p:nvSpPr>
            <p:spPr>
              <a:xfrm>
                <a:off x="2613484" y="2042836"/>
                <a:ext cx="53765" cy="53749"/>
              </a:xfrm>
              <a:custGeom>
                <a:avLst/>
                <a:gdLst/>
                <a:ahLst/>
                <a:cxnLst/>
                <a:rect l="l" t="t" r="r" b="b"/>
                <a:pathLst>
                  <a:path w="3452" h="3451" extrusionOk="0">
                    <a:moveTo>
                      <a:pt x="0" y="1"/>
                    </a:moveTo>
                    <a:lnTo>
                      <a:pt x="0" y="3451"/>
                    </a:lnTo>
                    <a:lnTo>
                      <a:pt x="3452" y="3451"/>
                    </a:lnTo>
                    <a:lnTo>
                      <a:pt x="3452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19" name="Google Shape;10287;p52">
                <a:extLst>
                  <a:ext uri="{FF2B5EF4-FFF2-40B4-BE49-F238E27FC236}">
                    <a16:creationId xmlns:a16="http://schemas.microsoft.com/office/drawing/2014/main" id="{AE52DB22-E2E7-7FA6-8C19-A438A66D93A2}"/>
                  </a:ext>
                </a:extLst>
              </p:cNvPr>
              <p:cNvSpPr/>
              <p:nvPr/>
            </p:nvSpPr>
            <p:spPr>
              <a:xfrm>
                <a:off x="2559751" y="2042836"/>
                <a:ext cx="53749" cy="53749"/>
              </a:xfrm>
              <a:custGeom>
                <a:avLst/>
                <a:gdLst/>
                <a:ahLst/>
                <a:cxnLst/>
                <a:rect l="l" t="t" r="r" b="b"/>
                <a:pathLst>
                  <a:path w="3451" h="3451" extrusionOk="0">
                    <a:moveTo>
                      <a:pt x="0" y="1"/>
                    </a:moveTo>
                    <a:lnTo>
                      <a:pt x="0" y="3451"/>
                    </a:lnTo>
                    <a:lnTo>
                      <a:pt x="3450" y="3451"/>
                    </a:lnTo>
                    <a:lnTo>
                      <a:pt x="3450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0" name="Google Shape;10288;p52">
                <a:extLst>
                  <a:ext uri="{FF2B5EF4-FFF2-40B4-BE49-F238E27FC236}">
                    <a16:creationId xmlns:a16="http://schemas.microsoft.com/office/drawing/2014/main" id="{8D6284D2-9184-E231-FBAA-4070195B21DD}"/>
                  </a:ext>
                </a:extLst>
              </p:cNvPr>
              <p:cNvSpPr/>
              <p:nvPr/>
            </p:nvSpPr>
            <p:spPr>
              <a:xfrm>
                <a:off x="2506079" y="1989149"/>
                <a:ext cx="53687" cy="53703"/>
              </a:xfrm>
              <a:custGeom>
                <a:avLst/>
                <a:gdLst/>
                <a:ahLst/>
                <a:cxnLst/>
                <a:rect l="l" t="t" r="r" b="b"/>
                <a:pathLst>
                  <a:path w="3447" h="3448" extrusionOk="0">
                    <a:moveTo>
                      <a:pt x="0" y="0"/>
                    </a:moveTo>
                    <a:lnTo>
                      <a:pt x="0" y="3448"/>
                    </a:lnTo>
                    <a:lnTo>
                      <a:pt x="3446" y="3448"/>
                    </a:lnTo>
                    <a:lnTo>
                      <a:pt x="3446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1" name="Google Shape;10289;p52">
                <a:extLst>
                  <a:ext uri="{FF2B5EF4-FFF2-40B4-BE49-F238E27FC236}">
                    <a16:creationId xmlns:a16="http://schemas.microsoft.com/office/drawing/2014/main" id="{7CBAF5BF-3461-F5F3-F25C-CD72F9FCD163}"/>
                  </a:ext>
                </a:extLst>
              </p:cNvPr>
              <p:cNvSpPr/>
              <p:nvPr/>
            </p:nvSpPr>
            <p:spPr>
              <a:xfrm>
                <a:off x="2452314" y="1989149"/>
                <a:ext cx="53780" cy="53703"/>
              </a:xfrm>
              <a:custGeom>
                <a:avLst/>
                <a:gdLst/>
                <a:ahLst/>
                <a:cxnLst/>
                <a:rect l="l" t="t" r="r" b="b"/>
                <a:pathLst>
                  <a:path w="3453" h="3448" extrusionOk="0">
                    <a:moveTo>
                      <a:pt x="1" y="0"/>
                    </a:moveTo>
                    <a:lnTo>
                      <a:pt x="1" y="3448"/>
                    </a:lnTo>
                    <a:lnTo>
                      <a:pt x="3452" y="3448"/>
                    </a:lnTo>
                    <a:lnTo>
                      <a:pt x="3452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2" name="Google Shape;10290;p52">
                <a:extLst>
                  <a:ext uri="{FF2B5EF4-FFF2-40B4-BE49-F238E27FC236}">
                    <a16:creationId xmlns:a16="http://schemas.microsoft.com/office/drawing/2014/main" id="{55470CE1-7784-B688-D4FF-5D7280B6FFF0}"/>
                  </a:ext>
                </a:extLst>
              </p:cNvPr>
              <p:cNvSpPr/>
              <p:nvPr/>
            </p:nvSpPr>
            <p:spPr>
              <a:xfrm>
                <a:off x="2398581" y="1989149"/>
                <a:ext cx="53749" cy="53703"/>
              </a:xfrm>
              <a:custGeom>
                <a:avLst/>
                <a:gdLst/>
                <a:ahLst/>
                <a:cxnLst/>
                <a:rect l="l" t="t" r="r" b="b"/>
                <a:pathLst>
                  <a:path w="3451" h="3448" extrusionOk="0">
                    <a:moveTo>
                      <a:pt x="0" y="0"/>
                    </a:moveTo>
                    <a:lnTo>
                      <a:pt x="0" y="3448"/>
                    </a:lnTo>
                    <a:lnTo>
                      <a:pt x="3451" y="3448"/>
                    </a:lnTo>
                    <a:lnTo>
                      <a:pt x="3451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3" name="Google Shape;10291;p52">
                <a:extLst>
                  <a:ext uri="{FF2B5EF4-FFF2-40B4-BE49-F238E27FC236}">
                    <a16:creationId xmlns:a16="http://schemas.microsoft.com/office/drawing/2014/main" id="{4024B011-C75A-4892-ADB8-4E213A7C8E80}"/>
                  </a:ext>
                </a:extLst>
              </p:cNvPr>
              <p:cNvSpPr/>
              <p:nvPr/>
            </p:nvSpPr>
            <p:spPr>
              <a:xfrm>
                <a:off x="2344878" y="1989149"/>
                <a:ext cx="53718" cy="53703"/>
              </a:xfrm>
              <a:custGeom>
                <a:avLst/>
                <a:gdLst/>
                <a:ahLst/>
                <a:cxnLst/>
                <a:rect l="l" t="t" r="r" b="b"/>
                <a:pathLst>
                  <a:path w="3449" h="3448" extrusionOk="0">
                    <a:moveTo>
                      <a:pt x="1" y="0"/>
                    </a:moveTo>
                    <a:lnTo>
                      <a:pt x="1" y="3448"/>
                    </a:lnTo>
                    <a:lnTo>
                      <a:pt x="3448" y="3448"/>
                    </a:lnTo>
                    <a:lnTo>
                      <a:pt x="3448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4" name="Google Shape;10292;p52">
                <a:extLst>
                  <a:ext uri="{FF2B5EF4-FFF2-40B4-BE49-F238E27FC236}">
                    <a16:creationId xmlns:a16="http://schemas.microsoft.com/office/drawing/2014/main" id="{911982D1-1A1C-0833-133A-B5B61AD465F5}"/>
                  </a:ext>
                </a:extLst>
              </p:cNvPr>
              <p:cNvSpPr/>
              <p:nvPr/>
            </p:nvSpPr>
            <p:spPr>
              <a:xfrm>
                <a:off x="2291144" y="1989149"/>
                <a:ext cx="53749" cy="53703"/>
              </a:xfrm>
              <a:custGeom>
                <a:avLst/>
                <a:gdLst/>
                <a:ahLst/>
                <a:cxnLst/>
                <a:rect l="l" t="t" r="r" b="b"/>
                <a:pathLst>
                  <a:path w="3451" h="3448" extrusionOk="0">
                    <a:moveTo>
                      <a:pt x="1" y="0"/>
                    </a:moveTo>
                    <a:lnTo>
                      <a:pt x="1" y="3448"/>
                    </a:lnTo>
                    <a:lnTo>
                      <a:pt x="3451" y="3448"/>
                    </a:lnTo>
                    <a:lnTo>
                      <a:pt x="3451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5" name="Google Shape;10293;p52">
                <a:extLst>
                  <a:ext uri="{FF2B5EF4-FFF2-40B4-BE49-F238E27FC236}">
                    <a16:creationId xmlns:a16="http://schemas.microsoft.com/office/drawing/2014/main" id="{40E153B3-1619-5D2A-A903-F3ADC46C8A04}"/>
                  </a:ext>
                </a:extLst>
              </p:cNvPr>
              <p:cNvSpPr/>
              <p:nvPr/>
            </p:nvSpPr>
            <p:spPr>
              <a:xfrm>
                <a:off x="2237410" y="2042836"/>
                <a:ext cx="53749" cy="53749"/>
              </a:xfrm>
              <a:custGeom>
                <a:avLst/>
                <a:gdLst/>
                <a:ahLst/>
                <a:cxnLst/>
                <a:rect l="l" t="t" r="r" b="b"/>
                <a:pathLst>
                  <a:path w="3451" h="3451" extrusionOk="0">
                    <a:moveTo>
                      <a:pt x="1" y="1"/>
                    </a:moveTo>
                    <a:lnTo>
                      <a:pt x="1" y="3451"/>
                    </a:lnTo>
                    <a:lnTo>
                      <a:pt x="3451" y="3451"/>
                    </a:lnTo>
                    <a:lnTo>
                      <a:pt x="3451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6" name="Google Shape;10294;p52">
                <a:extLst>
                  <a:ext uri="{FF2B5EF4-FFF2-40B4-BE49-F238E27FC236}">
                    <a16:creationId xmlns:a16="http://schemas.microsoft.com/office/drawing/2014/main" id="{651639A6-6618-C670-8808-187B11470F1A}"/>
                  </a:ext>
                </a:extLst>
              </p:cNvPr>
              <p:cNvSpPr/>
              <p:nvPr/>
            </p:nvSpPr>
            <p:spPr>
              <a:xfrm>
                <a:off x="2183723" y="2042836"/>
                <a:ext cx="53703" cy="53749"/>
              </a:xfrm>
              <a:custGeom>
                <a:avLst/>
                <a:gdLst/>
                <a:ahLst/>
                <a:cxnLst/>
                <a:rect l="l" t="t" r="r" b="b"/>
                <a:pathLst>
                  <a:path w="3448" h="3451" extrusionOk="0">
                    <a:moveTo>
                      <a:pt x="0" y="1"/>
                    </a:moveTo>
                    <a:lnTo>
                      <a:pt x="0" y="3451"/>
                    </a:lnTo>
                    <a:lnTo>
                      <a:pt x="3448" y="3451"/>
                    </a:lnTo>
                    <a:lnTo>
                      <a:pt x="3448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7" name="Google Shape;10295;p52">
                <a:extLst>
                  <a:ext uri="{FF2B5EF4-FFF2-40B4-BE49-F238E27FC236}">
                    <a16:creationId xmlns:a16="http://schemas.microsoft.com/office/drawing/2014/main" id="{A7EF7CFB-73B1-32E6-CD6F-3E0C891F6603}"/>
                  </a:ext>
                </a:extLst>
              </p:cNvPr>
              <p:cNvSpPr/>
              <p:nvPr/>
            </p:nvSpPr>
            <p:spPr>
              <a:xfrm>
                <a:off x="2129974" y="2042836"/>
                <a:ext cx="53765" cy="53749"/>
              </a:xfrm>
              <a:custGeom>
                <a:avLst/>
                <a:gdLst/>
                <a:ahLst/>
                <a:cxnLst/>
                <a:rect l="l" t="t" r="r" b="b"/>
                <a:pathLst>
                  <a:path w="3452" h="3451" extrusionOk="0">
                    <a:moveTo>
                      <a:pt x="1" y="1"/>
                    </a:moveTo>
                    <a:lnTo>
                      <a:pt x="1" y="3451"/>
                    </a:lnTo>
                    <a:lnTo>
                      <a:pt x="3451" y="3451"/>
                    </a:lnTo>
                    <a:lnTo>
                      <a:pt x="3451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8" name="Google Shape;10296;p52">
                <a:extLst>
                  <a:ext uri="{FF2B5EF4-FFF2-40B4-BE49-F238E27FC236}">
                    <a16:creationId xmlns:a16="http://schemas.microsoft.com/office/drawing/2014/main" id="{3427588C-33E5-6C11-4DF7-2252C757D8C4}"/>
                  </a:ext>
                </a:extLst>
              </p:cNvPr>
              <p:cNvSpPr/>
              <p:nvPr/>
            </p:nvSpPr>
            <p:spPr>
              <a:xfrm>
                <a:off x="2076240" y="1989149"/>
                <a:ext cx="53749" cy="53703"/>
              </a:xfrm>
              <a:custGeom>
                <a:avLst/>
                <a:gdLst/>
                <a:ahLst/>
                <a:cxnLst/>
                <a:rect l="l" t="t" r="r" b="b"/>
                <a:pathLst>
                  <a:path w="3451" h="3448" extrusionOk="0">
                    <a:moveTo>
                      <a:pt x="1" y="0"/>
                    </a:moveTo>
                    <a:lnTo>
                      <a:pt x="1" y="3448"/>
                    </a:lnTo>
                    <a:lnTo>
                      <a:pt x="3451" y="3448"/>
                    </a:lnTo>
                    <a:lnTo>
                      <a:pt x="3451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340" name="Google Shape;10297;p52">
              <a:extLst>
                <a:ext uri="{FF2B5EF4-FFF2-40B4-BE49-F238E27FC236}">
                  <a16:creationId xmlns:a16="http://schemas.microsoft.com/office/drawing/2014/main" id="{2752FF82-17A5-4ED5-8BE2-126A774F8941}"/>
                </a:ext>
              </a:extLst>
            </p:cNvPr>
            <p:cNvSpPr/>
            <p:nvPr/>
          </p:nvSpPr>
          <p:spPr>
            <a:xfrm>
              <a:off x="2075680" y="1934871"/>
              <a:ext cx="54855" cy="54855"/>
            </a:xfrm>
            <a:custGeom>
              <a:avLst/>
              <a:gdLst/>
              <a:ahLst/>
              <a:cxnLst/>
              <a:rect l="l" t="t" r="r" b="b"/>
              <a:pathLst>
                <a:path w="3522" h="3522" extrusionOk="0">
                  <a:moveTo>
                    <a:pt x="1" y="1"/>
                  </a:moveTo>
                  <a:lnTo>
                    <a:pt x="1" y="3521"/>
                  </a:lnTo>
                  <a:lnTo>
                    <a:pt x="3521" y="3521"/>
                  </a:lnTo>
                  <a:lnTo>
                    <a:pt x="3521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1" name="Google Shape;10298;p52">
              <a:extLst>
                <a:ext uri="{FF2B5EF4-FFF2-40B4-BE49-F238E27FC236}">
                  <a16:creationId xmlns:a16="http://schemas.microsoft.com/office/drawing/2014/main" id="{F528D224-AAD6-CF8A-0A49-39D80A4076FC}"/>
                </a:ext>
              </a:extLst>
            </p:cNvPr>
            <p:cNvSpPr/>
            <p:nvPr/>
          </p:nvSpPr>
          <p:spPr>
            <a:xfrm>
              <a:off x="2076240" y="1935416"/>
              <a:ext cx="53749" cy="53749"/>
            </a:xfrm>
            <a:custGeom>
              <a:avLst/>
              <a:gdLst/>
              <a:ahLst/>
              <a:cxnLst/>
              <a:rect l="l" t="t" r="r" b="b"/>
              <a:pathLst>
                <a:path w="3451" h="3451" extrusionOk="0">
                  <a:moveTo>
                    <a:pt x="1" y="0"/>
                  </a:moveTo>
                  <a:lnTo>
                    <a:pt x="1" y="3450"/>
                  </a:lnTo>
                  <a:lnTo>
                    <a:pt x="3451" y="3450"/>
                  </a:lnTo>
                  <a:lnTo>
                    <a:pt x="3451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2" name="Google Shape;10299;p52">
              <a:extLst>
                <a:ext uri="{FF2B5EF4-FFF2-40B4-BE49-F238E27FC236}">
                  <a16:creationId xmlns:a16="http://schemas.microsoft.com/office/drawing/2014/main" id="{D7E573D5-2D10-5026-CF1D-4015AC7CEDFA}"/>
                </a:ext>
              </a:extLst>
            </p:cNvPr>
            <p:cNvSpPr/>
            <p:nvPr/>
          </p:nvSpPr>
          <p:spPr>
            <a:xfrm>
              <a:off x="2075680" y="1881137"/>
              <a:ext cx="54855" cy="54840"/>
            </a:xfrm>
            <a:custGeom>
              <a:avLst/>
              <a:gdLst/>
              <a:ahLst/>
              <a:cxnLst/>
              <a:rect l="l" t="t" r="r" b="b"/>
              <a:pathLst>
                <a:path w="3522" h="3521" extrusionOk="0">
                  <a:moveTo>
                    <a:pt x="1" y="1"/>
                  </a:moveTo>
                  <a:lnTo>
                    <a:pt x="1" y="3521"/>
                  </a:lnTo>
                  <a:lnTo>
                    <a:pt x="3521" y="3521"/>
                  </a:lnTo>
                  <a:lnTo>
                    <a:pt x="3521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3" name="Google Shape;10300;p52">
              <a:extLst>
                <a:ext uri="{FF2B5EF4-FFF2-40B4-BE49-F238E27FC236}">
                  <a16:creationId xmlns:a16="http://schemas.microsoft.com/office/drawing/2014/main" id="{02658490-FAC8-63DC-7F09-BDE0891792DA}"/>
                </a:ext>
              </a:extLst>
            </p:cNvPr>
            <p:cNvSpPr/>
            <p:nvPr/>
          </p:nvSpPr>
          <p:spPr>
            <a:xfrm>
              <a:off x="2076240" y="1881666"/>
              <a:ext cx="53749" cy="53765"/>
            </a:xfrm>
            <a:custGeom>
              <a:avLst/>
              <a:gdLst/>
              <a:ahLst/>
              <a:cxnLst/>
              <a:rect l="l" t="t" r="r" b="b"/>
              <a:pathLst>
                <a:path w="3451" h="3452" extrusionOk="0">
                  <a:moveTo>
                    <a:pt x="1" y="1"/>
                  </a:moveTo>
                  <a:lnTo>
                    <a:pt x="1" y="3451"/>
                  </a:lnTo>
                  <a:lnTo>
                    <a:pt x="3451" y="3451"/>
                  </a:lnTo>
                  <a:lnTo>
                    <a:pt x="3451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4" name="Google Shape;10301;p52">
              <a:extLst>
                <a:ext uri="{FF2B5EF4-FFF2-40B4-BE49-F238E27FC236}">
                  <a16:creationId xmlns:a16="http://schemas.microsoft.com/office/drawing/2014/main" id="{03E1EA59-BBFB-8436-7218-0651346E958D}"/>
                </a:ext>
              </a:extLst>
            </p:cNvPr>
            <p:cNvSpPr/>
            <p:nvPr/>
          </p:nvSpPr>
          <p:spPr>
            <a:xfrm>
              <a:off x="2075680" y="1827450"/>
              <a:ext cx="54855" cy="54777"/>
            </a:xfrm>
            <a:custGeom>
              <a:avLst/>
              <a:gdLst/>
              <a:ahLst/>
              <a:cxnLst/>
              <a:rect l="l" t="t" r="r" b="b"/>
              <a:pathLst>
                <a:path w="3522" h="3517" extrusionOk="0">
                  <a:moveTo>
                    <a:pt x="1" y="0"/>
                  </a:moveTo>
                  <a:lnTo>
                    <a:pt x="1" y="3516"/>
                  </a:lnTo>
                  <a:lnTo>
                    <a:pt x="3521" y="3516"/>
                  </a:lnTo>
                  <a:lnTo>
                    <a:pt x="3521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5" name="Google Shape;10302;p52">
              <a:extLst>
                <a:ext uri="{FF2B5EF4-FFF2-40B4-BE49-F238E27FC236}">
                  <a16:creationId xmlns:a16="http://schemas.microsoft.com/office/drawing/2014/main" id="{5B547845-7509-34BD-AE06-ED9971D35674}"/>
                </a:ext>
              </a:extLst>
            </p:cNvPr>
            <p:cNvSpPr/>
            <p:nvPr/>
          </p:nvSpPr>
          <p:spPr>
            <a:xfrm>
              <a:off x="2075680" y="1773700"/>
              <a:ext cx="54855" cy="54855"/>
            </a:xfrm>
            <a:custGeom>
              <a:avLst/>
              <a:gdLst/>
              <a:ahLst/>
              <a:cxnLst/>
              <a:rect l="l" t="t" r="r" b="b"/>
              <a:pathLst>
                <a:path w="3522" h="3522" extrusionOk="0">
                  <a:moveTo>
                    <a:pt x="1" y="1"/>
                  </a:moveTo>
                  <a:lnTo>
                    <a:pt x="1" y="3521"/>
                  </a:lnTo>
                  <a:lnTo>
                    <a:pt x="3521" y="3521"/>
                  </a:lnTo>
                  <a:lnTo>
                    <a:pt x="3521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6" name="Google Shape;10303;p52">
              <a:extLst>
                <a:ext uri="{FF2B5EF4-FFF2-40B4-BE49-F238E27FC236}">
                  <a16:creationId xmlns:a16="http://schemas.microsoft.com/office/drawing/2014/main" id="{9FC47160-075A-2B9B-0F16-C4F3F2371C45}"/>
                </a:ext>
              </a:extLst>
            </p:cNvPr>
            <p:cNvSpPr/>
            <p:nvPr/>
          </p:nvSpPr>
          <p:spPr>
            <a:xfrm>
              <a:off x="2022008" y="1988604"/>
              <a:ext cx="54793" cy="54808"/>
            </a:xfrm>
            <a:custGeom>
              <a:avLst/>
              <a:gdLst/>
              <a:ahLst/>
              <a:cxnLst/>
              <a:rect l="l" t="t" r="r" b="b"/>
              <a:pathLst>
                <a:path w="3518" h="3519" extrusionOk="0">
                  <a:moveTo>
                    <a:pt x="1" y="1"/>
                  </a:moveTo>
                  <a:lnTo>
                    <a:pt x="1" y="3519"/>
                  </a:lnTo>
                  <a:lnTo>
                    <a:pt x="3517" y="3519"/>
                  </a:lnTo>
                  <a:lnTo>
                    <a:pt x="3517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7" name="Google Shape;10304;p52">
              <a:extLst>
                <a:ext uri="{FF2B5EF4-FFF2-40B4-BE49-F238E27FC236}">
                  <a16:creationId xmlns:a16="http://schemas.microsoft.com/office/drawing/2014/main" id="{346B9DE3-7844-D302-4350-B9B614C502C1}"/>
                </a:ext>
              </a:extLst>
            </p:cNvPr>
            <p:cNvSpPr/>
            <p:nvPr/>
          </p:nvSpPr>
          <p:spPr>
            <a:xfrm>
              <a:off x="2022008" y="1934871"/>
              <a:ext cx="54793" cy="54855"/>
            </a:xfrm>
            <a:custGeom>
              <a:avLst/>
              <a:gdLst/>
              <a:ahLst/>
              <a:cxnLst/>
              <a:rect l="l" t="t" r="r" b="b"/>
              <a:pathLst>
                <a:path w="3518" h="3522" extrusionOk="0">
                  <a:moveTo>
                    <a:pt x="1" y="1"/>
                  </a:moveTo>
                  <a:lnTo>
                    <a:pt x="1" y="3521"/>
                  </a:lnTo>
                  <a:lnTo>
                    <a:pt x="3517" y="3521"/>
                  </a:lnTo>
                  <a:lnTo>
                    <a:pt x="3517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8" name="Google Shape;10305;p52">
              <a:extLst>
                <a:ext uri="{FF2B5EF4-FFF2-40B4-BE49-F238E27FC236}">
                  <a16:creationId xmlns:a16="http://schemas.microsoft.com/office/drawing/2014/main" id="{1B54939D-A9A4-99B4-7D7E-A4377541A5F4}"/>
                </a:ext>
              </a:extLst>
            </p:cNvPr>
            <p:cNvSpPr/>
            <p:nvPr/>
          </p:nvSpPr>
          <p:spPr>
            <a:xfrm>
              <a:off x="2022008" y="1881137"/>
              <a:ext cx="54793" cy="54840"/>
            </a:xfrm>
            <a:custGeom>
              <a:avLst/>
              <a:gdLst/>
              <a:ahLst/>
              <a:cxnLst/>
              <a:rect l="l" t="t" r="r" b="b"/>
              <a:pathLst>
                <a:path w="3518" h="3521" extrusionOk="0">
                  <a:moveTo>
                    <a:pt x="1" y="1"/>
                  </a:moveTo>
                  <a:lnTo>
                    <a:pt x="1" y="3521"/>
                  </a:lnTo>
                  <a:lnTo>
                    <a:pt x="3517" y="3521"/>
                  </a:lnTo>
                  <a:lnTo>
                    <a:pt x="3517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349" name="Google Shape;10306;p52">
              <a:extLst>
                <a:ext uri="{FF2B5EF4-FFF2-40B4-BE49-F238E27FC236}">
                  <a16:creationId xmlns:a16="http://schemas.microsoft.com/office/drawing/2014/main" id="{CA5580E5-8F9E-D337-4CA8-4522D6B83F75}"/>
                </a:ext>
              </a:extLst>
            </p:cNvPr>
            <p:cNvGrpSpPr/>
            <p:nvPr/>
          </p:nvGrpSpPr>
          <p:grpSpPr>
            <a:xfrm>
              <a:off x="2022553" y="1397673"/>
              <a:ext cx="805866" cy="752677"/>
              <a:chOff x="2022553" y="1397673"/>
              <a:chExt cx="805866" cy="752677"/>
            </a:xfrm>
          </p:grpSpPr>
          <p:sp>
            <p:nvSpPr>
              <p:cNvPr id="6350" name="Google Shape;10307;p52">
                <a:extLst>
                  <a:ext uri="{FF2B5EF4-FFF2-40B4-BE49-F238E27FC236}">
                    <a16:creationId xmlns:a16="http://schemas.microsoft.com/office/drawing/2014/main" id="{ADC04E50-6A7C-BE7C-2145-B6A016B7233F}"/>
                  </a:ext>
                </a:extLst>
              </p:cNvPr>
              <p:cNvSpPr/>
              <p:nvPr/>
            </p:nvSpPr>
            <p:spPr>
              <a:xfrm>
                <a:off x="2774670" y="1989149"/>
                <a:ext cx="53749" cy="53703"/>
              </a:xfrm>
              <a:custGeom>
                <a:avLst/>
                <a:gdLst/>
                <a:ahLst/>
                <a:cxnLst/>
                <a:rect l="l" t="t" r="r" b="b"/>
                <a:pathLst>
                  <a:path w="3451" h="3448" extrusionOk="0">
                    <a:moveTo>
                      <a:pt x="1" y="0"/>
                    </a:moveTo>
                    <a:lnTo>
                      <a:pt x="1" y="3448"/>
                    </a:lnTo>
                    <a:lnTo>
                      <a:pt x="3451" y="3448"/>
                    </a:lnTo>
                    <a:lnTo>
                      <a:pt x="3451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1" name="Google Shape;10308;p52">
                <a:extLst>
                  <a:ext uri="{FF2B5EF4-FFF2-40B4-BE49-F238E27FC236}">
                    <a16:creationId xmlns:a16="http://schemas.microsoft.com/office/drawing/2014/main" id="{647122C2-5256-83E0-DB43-B64249AA6FA2}"/>
                  </a:ext>
                </a:extLst>
              </p:cNvPr>
              <p:cNvSpPr/>
              <p:nvPr/>
            </p:nvSpPr>
            <p:spPr>
              <a:xfrm>
                <a:off x="2774670" y="1935416"/>
                <a:ext cx="53749" cy="53749"/>
              </a:xfrm>
              <a:custGeom>
                <a:avLst/>
                <a:gdLst/>
                <a:ahLst/>
                <a:cxnLst/>
                <a:rect l="l" t="t" r="r" b="b"/>
                <a:pathLst>
                  <a:path w="3451" h="3451" extrusionOk="0">
                    <a:moveTo>
                      <a:pt x="1" y="0"/>
                    </a:moveTo>
                    <a:lnTo>
                      <a:pt x="1" y="3450"/>
                    </a:lnTo>
                    <a:lnTo>
                      <a:pt x="3451" y="3450"/>
                    </a:lnTo>
                    <a:lnTo>
                      <a:pt x="3451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2" name="Google Shape;10309;p52">
                <a:extLst>
                  <a:ext uri="{FF2B5EF4-FFF2-40B4-BE49-F238E27FC236}">
                    <a16:creationId xmlns:a16="http://schemas.microsoft.com/office/drawing/2014/main" id="{69EB475A-3F1E-9F0D-D76D-7730F1C9D969}"/>
                  </a:ext>
                </a:extLst>
              </p:cNvPr>
              <p:cNvSpPr/>
              <p:nvPr/>
            </p:nvSpPr>
            <p:spPr>
              <a:xfrm>
                <a:off x="2774670" y="1881666"/>
                <a:ext cx="53749" cy="53765"/>
              </a:xfrm>
              <a:custGeom>
                <a:avLst/>
                <a:gdLst/>
                <a:ahLst/>
                <a:cxnLst/>
                <a:rect l="l" t="t" r="r" b="b"/>
                <a:pathLst>
                  <a:path w="3451" h="3452" extrusionOk="0">
                    <a:moveTo>
                      <a:pt x="1" y="1"/>
                    </a:moveTo>
                    <a:lnTo>
                      <a:pt x="1" y="3451"/>
                    </a:lnTo>
                    <a:lnTo>
                      <a:pt x="3451" y="3451"/>
                    </a:lnTo>
                    <a:lnTo>
                      <a:pt x="3451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3" name="Google Shape;10310;p52">
                <a:extLst>
                  <a:ext uri="{FF2B5EF4-FFF2-40B4-BE49-F238E27FC236}">
                    <a16:creationId xmlns:a16="http://schemas.microsoft.com/office/drawing/2014/main" id="{B2D969E5-110B-1CA8-6494-80391EFEA92A}"/>
                  </a:ext>
                </a:extLst>
              </p:cNvPr>
              <p:cNvSpPr/>
              <p:nvPr/>
            </p:nvSpPr>
            <p:spPr>
              <a:xfrm>
                <a:off x="2720921" y="2042836"/>
                <a:ext cx="53765" cy="53749"/>
              </a:xfrm>
              <a:custGeom>
                <a:avLst/>
                <a:gdLst/>
                <a:ahLst/>
                <a:cxnLst/>
                <a:rect l="l" t="t" r="r" b="b"/>
                <a:pathLst>
                  <a:path w="3452" h="3451" extrusionOk="0">
                    <a:moveTo>
                      <a:pt x="0" y="1"/>
                    </a:moveTo>
                    <a:lnTo>
                      <a:pt x="0" y="3451"/>
                    </a:lnTo>
                    <a:lnTo>
                      <a:pt x="3452" y="3451"/>
                    </a:lnTo>
                    <a:lnTo>
                      <a:pt x="3452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4" name="Google Shape;10311;p52">
                <a:extLst>
                  <a:ext uri="{FF2B5EF4-FFF2-40B4-BE49-F238E27FC236}">
                    <a16:creationId xmlns:a16="http://schemas.microsoft.com/office/drawing/2014/main" id="{DC9C8782-6FAF-79AF-F9EA-DDB1DD2F55E3}"/>
                  </a:ext>
                </a:extLst>
              </p:cNvPr>
              <p:cNvSpPr/>
              <p:nvPr/>
            </p:nvSpPr>
            <p:spPr>
              <a:xfrm>
                <a:off x="2720921" y="1827979"/>
                <a:ext cx="53765" cy="53703"/>
              </a:xfrm>
              <a:custGeom>
                <a:avLst/>
                <a:gdLst/>
                <a:ahLst/>
                <a:cxnLst/>
                <a:rect l="l" t="t" r="r" b="b"/>
                <a:pathLst>
                  <a:path w="3452" h="3448" extrusionOk="0">
                    <a:moveTo>
                      <a:pt x="0" y="0"/>
                    </a:moveTo>
                    <a:lnTo>
                      <a:pt x="0" y="3448"/>
                    </a:lnTo>
                    <a:lnTo>
                      <a:pt x="3452" y="3448"/>
                    </a:lnTo>
                    <a:lnTo>
                      <a:pt x="3452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5" name="Google Shape;10312;p52">
                <a:extLst>
                  <a:ext uri="{FF2B5EF4-FFF2-40B4-BE49-F238E27FC236}">
                    <a16:creationId xmlns:a16="http://schemas.microsoft.com/office/drawing/2014/main" id="{AF9D0E96-FD25-455E-D943-4B254BE2E3C1}"/>
                  </a:ext>
                </a:extLst>
              </p:cNvPr>
              <p:cNvSpPr/>
              <p:nvPr/>
            </p:nvSpPr>
            <p:spPr>
              <a:xfrm>
                <a:off x="2720921" y="1774246"/>
                <a:ext cx="53765" cy="53749"/>
              </a:xfrm>
              <a:custGeom>
                <a:avLst/>
                <a:gdLst/>
                <a:ahLst/>
                <a:cxnLst/>
                <a:rect l="l" t="t" r="r" b="b"/>
                <a:pathLst>
                  <a:path w="3452" h="3451" extrusionOk="0">
                    <a:moveTo>
                      <a:pt x="0" y="0"/>
                    </a:moveTo>
                    <a:lnTo>
                      <a:pt x="0" y="3450"/>
                    </a:lnTo>
                    <a:lnTo>
                      <a:pt x="3452" y="3450"/>
                    </a:lnTo>
                    <a:lnTo>
                      <a:pt x="3452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6" name="Google Shape;10313;p52">
                <a:extLst>
                  <a:ext uri="{FF2B5EF4-FFF2-40B4-BE49-F238E27FC236}">
                    <a16:creationId xmlns:a16="http://schemas.microsoft.com/office/drawing/2014/main" id="{EF9FAB69-F78C-6C95-68DB-759FD9B498B7}"/>
                  </a:ext>
                </a:extLst>
              </p:cNvPr>
              <p:cNvSpPr/>
              <p:nvPr/>
            </p:nvSpPr>
            <p:spPr>
              <a:xfrm>
                <a:off x="2667234" y="2096570"/>
                <a:ext cx="53703" cy="53780"/>
              </a:xfrm>
              <a:custGeom>
                <a:avLst/>
                <a:gdLst/>
                <a:ahLst/>
                <a:cxnLst/>
                <a:rect l="l" t="t" r="r" b="b"/>
                <a:pathLst>
                  <a:path w="3448" h="3453" extrusionOk="0">
                    <a:moveTo>
                      <a:pt x="1" y="1"/>
                    </a:moveTo>
                    <a:lnTo>
                      <a:pt x="1" y="3452"/>
                    </a:lnTo>
                    <a:lnTo>
                      <a:pt x="3447" y="3452"/>
                    </a:lnTo>
                    <a:lnTo>
                      <a:pt x="3447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7" name="Google Shape;10314;p52">
                <a:extLst>
                  <a:ext uri="{FF2B5EF4-FFF2-40B4-BE49-F238E27FC236}">
                    <a16:creationId xmlns:a16="http://schemas.microsoft.com/office/drawing/2014/main" id="{AE762545-60E3-3D26-F0F6-BE1E1BDFA022}"/>
                  </a:ext>
                </a:extLst>
              </p:cNvPr>
              <p:cNvSpPr/>
              <p:nvPr/>
            </p:nvSpPr>
            <p:spPr>
              <a:xfrm>
                <a:off x="2667234" y="1881666"/>
                <a:ext cx="53703" cy="53765"/>
              </a:xfrm>
              <a:custGeom>
                <a:avLst/>
                <a:gdLst/>
                <a:ahLst/>
                <a:cxnLst/>
                <a:rect l="l" t="t" r="r" b="b"/>
                <a:pathLst>
                  <a:path w="3448" h="3452" extrusionOk="0">
                    <a:moveTo>
                      <a:pt x="1" y="1"/>
                    </a:moveTo>
                    <a:lnTo>
                      <a:pt x="1" y="3451"/>
                    </a:lnTo>
                    <a:lnTo>
                      <a:pt x="3447" y="3451"/>
                    </a:lnTo>
                    <a:lnTo>
                      <a:pt x="3447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8" name="Google Shape;10315;p52">
                <a:extLst>
                  <a:ext uri="{FF2B5EF4-FFF2-40B4-BE49-F238E27FC236}">
                    <a16:creationId xmlns:a16="http://schemas.microsoft.com/office/drawing/2014/main" id="{5E6791ED-703E-8BD3-3FBF-C6588FB250A8}"/>
                  </a:ext>
                </a:extLst>
              </p:cNvPr>
              <p:cNvSpPr/>
              <p:nvPr/>
            </p:nvSpPr>
            <p:spPr>
              <a:xfrm>
                <a:off x="2667234" y="1774246"/>
                <a:ext cx="53703" cy="53749"/>
              </a:xfrm>
              <a:custGeom>
                <a:avLst/>
                <a:gdLst/>
                <a:ahLst/>
                <a:cxnLst/>
                <a:rect l="l" t="t" r="r" b="b"/>
                <a:pathLst>
                  <a:path w="3448" h="3451" extrusionOk="0">
                    <a:moveTo>
                      <a:pt x="1" y="0"/>
                    </a:moveTo>
                    <a:lnTo>
                      <a:pt x="1" y="3450"/>
                    </a:lnTo>
                    <a:lnTo>
                      <a:pt x="3447" y="3450"/>
                    </a:lnTo>
                    <a:lnTo>
                      <a:pt x="3447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9" name="Google Shape;10316;p52">
                <a:extLst>
                  <a:ext uri="{FF2B5EF4-FFF2-40B4-BE49-F238E27FC236}">
                    <a16:creationId xmlns:a16="http://schemas.microsoft.com/office/drawing/2014/main" id="{5039B33B-4B86-6167-AD4E-75338E32E9FF}"/>
                  </a:ext>
                </a:extLst>
              </p:cNvPr>
              <p:cNvSpPr/>
              <p:nvPr/>
            </p:nvSpPr>
            <p:spPr>
              <a:xfrm>
                <a:off x="2613484" y="2096570"/>
                <a:ext cx="53765" cy="53780"/>
              </a:xfrm>
              <a:custGeom>
                <a:avLst/>
                <a:gdLst/>
                <a:ahLst/>
                <a:cxnLst/>
                <a:rect l="l" t="t" r="r" b="b"/>
                <a:pathLst>
                  <a:path w="3452" h="3453" extrusionOk="0">
                    <a:moveTo>
                      <a:pt x="0" y="1"/>
                    </a:moveTo>
                    <a:lnTo>
                      <a:pt x="0" y="3452"/>
                    </a:lnTo>
                    <a:lnTo>
                      <a:pt x="3452" y="3452"/>
                    </a:lnTo>
                    <a:lnTo>
                      <a:pt x="3452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0" name="Google Shape;10317;p52">
                <a:extLst>
                  <a:ext uri="{FF2B5EF4-FFF2-40B4-BE49-F238E27FC236}">
                    <a16:creationId xmlns:a16="http://schemas.microsoft.com/office/drawing/2014/main" id="{B4FC312A-1BE4-00BB-FAEA-36576B78A562}"/>
                  </a:ext>
                </a:extLst>
              </p:cNvPr>
              <p:cNvSpPr/>
              <p:nvPr/>
            </p:nvSpPr>
            <p:spPr>
              <a:xfrm>
                <a:off x="2613484" y="1935416"/>
                <a:ext cx="53765" cy="53749"/>
              </a:xfrm>
              <a:custGeom>
                <a:avLst/>
                <a:gdLst/>
                <a:ahLst/>
                <a:cxnLst/>
                <a:rect l="l" t="t" r="r" b="b"/>
                <a:pathLst>
                  <a:path w="3452" h="3451" extrusionOk="0">
                    <a:moveTo>
                      <a:pt x="0" y="0"/>
                    </a:moveTo>
                    <a:lnTo>
                      <a:pt x="0" y="3450"/>
                    </a:lnTo>
                    <a:lnTo>
                      <a:pt x="3452" y="3450"/>
                    </a:lnTo>
                    <a:lnTo>
                      <a:pt x="3452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1" name="Google Shape;10318;p52">
                <a:extLst>
                  <a:ext uri="{FF2B5EF4-FFF2-40B4-BE49-F238E27FC236}">
                    <a16:creationId xmlns:a16="http://schemas.microsoft.com/office/drawing/2014/main" id="{A31C7C07-6AFC-4BAA-64B9-62CA7A30C740}"/>
                  </a:ext>
                </a:extLst>
              </p:cNvPr>
              <p:cNvSpPr/>
              <p:nvPr/>
            </p:nvSpPr>
            <p:spPr>
              <a:xfrm>
                <a:off x="2613484" y="1827979"/>
                <a:ext cx="53765" cy="53703"/>
              </a:xfrm>
              <a:custGeom>
                <a:avLst/>
                <a:gdLst/>
                <a:ahLst/>
                <a:cxnLst/>
                <a:rect l="l" t="t" r="r" b="b"/>
                <a:pathLst>
                  <a:path w="3452" h="3448" extrusionOk="0">
                    <a:moveTo>
                      <a:pt x="0" y="0"/>
                    </a:moveTo>
                    <a:lnTo>
                      <a:pt x="0" y="3448"/>
                    </a:lnTo>
                    <a:lnTo>
                      <a:pt x="3452" y="3448"/>
                    </a:lnTo>
                    <a:lnTo>
                      <a:pt x="3452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2" name="Google Shape;10319;p52">
                <a:extLst>
                  <a:ext uri="{FF2B5EF4-FFF2-40B4-BE49-F238E27FC236}">
                    <a16:creationId xmlns:a16="http://schemas.microsoft.com/office/drawing/2014/main" id="{E9ADCDED-C9FF-2E65-5A12-A1F3EBD91E48}"/>
                  </a:ext>
                </a:extLst>
              </p:cNvPr>
              <p:cNvSpPr/>
              <p:nvPr/>
            </p:nvSpPr>
            <p:spPr>
              <a:xfrm>
                <a:off x="2612939" y="1719951"/>
                <a:ext cx="54855" cy="54840"/>
              </a:xfrm>
              <a:custGeom>
                <a:avLst/>
                <a:gdLst/>
                <a:ahLst/>
                <a:cxnLst/>
                <a:rect l="l" t="t" r="r" b="b"/>
                <a:pathLst>
                  <a:path w="3522" h="3521" extrusionOk="0">
                    <a:moveTo>
                      <a:pt x="1" y="0"/>
                    </a:moveTo>
                    <a:lnTo>
                      <a:pt x="1" y="3521"/>
                    </a:lnTo>
                    <a:lnTo>
                      <a:pt x="3521" y="3521"/>
                    </a:lnTo>
                    <a:lnTo>
                      <a:pt x="3521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3" name="Google Shape;10320;p52">
                <a:extLst>
                  <a:ext uri="{FF2B5EF4-FFF2-40B4-BE49-F238E27FC236}">
                    <a16:creationId xmlns:a16="http://schemas.microsoft.com/office/drawing/2014/main" id="{47A4EDBC-F264-3F3F-54D0-56CBAA353AB5}"/>
                  </a:ext>
                </a:extLst>
              </p:cNvPr>
              <p:cNvSpPr/>
              <p:nvPr/>
            </p:nvSpPr>
            <p:spPr>
              <a:xfrm>
                <a:off x="2613484" y="1720512"/>
                <a:ext cx="53765" cy="53749"/>
              </a:xfrm>
              <a:custGeom>
                <a:avLst/>
                <a:gdLst/>
                <a:ahLst/>
                <a:cxnLst/>
                <a:rect l="l" t="t" r="r" b="b"/>
                <a:pathLst>
                  <a:path w="3452" h="3451" extrusionOk="0">
                    <a:moveTo>
                      <a:pt x="0" y="0"/>
                    </a:moveTo>
                    <a:lnTo>
                      <a:pt x="0" y="3450"/>
                    </a:lnTo>
                    <a:lnTo>
                      <a:pt x="3452" y="3450"/>
                    </a:lnTo>
                    <a:lnTo>
                      <a:pt x="3452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4" name="Google Shape;10321;p52">
                <a:extLst>
                  <a:ext uri="{FF2B5EF4-FFF2-40B4-BE49-F238E27FC236}">
                    <a16:creationId xmlns:a16="http://schemas.microsoft.com/office/drawing/2014/main" id="{EC9DCB40-461E-B4DB-3706-850ACEE3E84A}"/>
                  </a:ext>
                </a:extLst>
              </p:cNvPr>
              <p:cNvSpPr/>
              <p:nvPr/>
            </p:nvSpPr>
            <p:spPr>
              <a:xfrm>
                <a:off x="2559751" y="2096570"/>
                <a:ext cx="53749" cy="53780"/>
              </a:xfrm>
              <a:custGeom>
                <a:avLst/>
                <a:gdLst/>
                <a:ahLst/>
                <a:cxnLst/>
                <a:rect l="l" t="t" r="r" b="b"/>
                <a:pathLst>
                  <a:path w="3451" h="3453" extrusionOk="0">
                    <a:moveTo>
                      <a:pt x="0" y="1"/>
                    </a:moveTo>
                    <a:lnTo>
                      <a:pt x="0" y="3452"/>
                    </a:lnTo>
                    <a:lnTo>
                      <a:pt x="3450" y="3452"/>
                    </a:lnTo>
                    <a:lnTo>
                      <a:pt x="3450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5" name="Google Shape;10322;p52">
                <a:extLst>
                  <a:ext uri="{FF2B5EF4-FFF2-40B4-BE49-F238E27FC236}">
                    <a16:creationId xmlns:a16="http://schemas.microsoft.com/office/drawing/2014/main" id="{DDBE5F57-84AB-37C7-C046-B5EAFC1ED1B6}"/>
                  </a:ext>
                </a:extLst>
              </p:cNvPr>
              <p:cNvSpPr/>
              <p:nvPr/>
            </p:nvSpPr>
            <p:spPr>
              <a:xfrm>
                <a:off x="2559751" y="1881666"/>
                <a:ext cx="53749" cy="53765"/>
              </a:xfrm>
              <a:custGeom>
                <a:avLst/>
                <a:gdLst/>
                <a:ahLst/>
                <a:cxnLst/>
                <a:rect l="l" t="t" r="r" b="b"/>
                <a:pathLst>
                  <a:path w="3451" h="3452" extrusionOk="0">
                    <a:moveTo>
                      <a:pt x="0" y="1"/>
                    </a:moveTo>
                    <a:lnTo>
                      <a:pt x="0" y="3451"/>
                    </a:lnTo>
                    <a:lnTo>
                      <a:pt x="3450" y="3451"/>
                    </a:lnTo>
                    <a:lnTo>
                      <a:pt x="3450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6" name="Google Shape;10323;p52">
                <a:extLst>
                  <a:ext uri="{FF2B5EF4-FFF2-40B4-BE49-F238E27FC236}">
                    <a16:creationId xmlns:a16="http://schemas.microsoft.com/office/drawing/2014/main" id="{0C9CEF0A-BD94-0546-6A64-45D7638B2F07}"/>
                  </a:ext>
                </a:extLst>
              </p:cNvPr>
              <p:cNvSpPr/>
              <p:nvPr/>
            </p:nvSpPr>
            <p:spPr>
              <a:xfrm>
                <a:off x="2559206" y="1719951"/>
                <a:ext cx="54855" cy="54840"/>
              </a:xfrm>
              <a:custGeom>
                <a:avLst/>
                <a:gdLst/>
                <a:ahLst/>
                <a:cxnLst/>
                <a:rect l="l" t="t" r="r" b="b"/>
                <a:pathLst>
                  <a:path w="3522" h="3521" extrusionOk="0">
                    <a:moveTo>
                      <a:pt x="1" y="0"/>
                    </a:moveTo>
                    <a:lnTo>
                      <a:pt x="1" y="3521"/>
                    </a:lnTo>
                    <a:lnTo>
                      <a:pt x="3521" y="3521"/>
                    </a:lnTo>
                    <a:lnTo>
                      <a:pt x="3521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7" name="Google Shape;10324;p52">
                <a:extLst>
                  <a:ext uri="{FF2B5EF4-FFF2-40B4-BE49-F238E27FC236}">
                    <a16:creationId xmlns:a16="http://schemas.microsoft.com/office/drawing/2014/main" id="{24242E6B-2BE0-12FD-2F59-6AF7296A723D}"/>
                  </a:ext>
                </a:extLst>
              </p:cNvPr>
              <p:cNvSpPr/>
              <p:nvPr/>
            </p:nvSpPr>
            <p:spPr>
              <a:xfrm>
                <a:off x="2559751" y="1720512"/>
                <a:ext cx="53749" cy="53749"/>
              </a:xfrm>
              <a:custGeom>
                <a:avLst/>
                <a:gdLst/>
                <a:ahLst/>
                <a:cxnLst/>
                <a:rect l="l" t="t" r="r" b="b"/>
                <a:pathLst>
                  <a:path w="3451" h="3451" extrusionOk="0">
                    <a:moveTo>
                      <a:pt x="0" y="0"/>
                    </a:moveTo>
                    <a:lnTo>
                      <a:pt x="0" y="3450"/>
                    </a:lnTo>
                    <a:lnTo>
                      <a:pt x="3450" y="3450"/>
                    </a:lnTo>
                    <a:lnTo>
                      <a:pt x="345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8" name="Google Shape;10325;p52">
                <a:extLst>
                  <a:ext uri="{FF2B5EF4-FFF2-40B4-BE49-F238E27FC236}">
                    <a16:creationId xmlns:a16="http://schemas.microsoft.com/office/drawing/2014/main" id="{4EDD7C29-6B52-89B5-BA0D-2DAD9D21CB93}"/>
                  </a:ext>
                </a:extLst>
              </p:cNvPr>
              <p:cNvSpPr/>
              <p:nvPr/>
            </p:nvSpPr>
            <p:spPr>
              <a:xfrm>
                <a:off x="2506079" y="2042836"/>
                <a:ext cx="53687" cy="53749"/>
              </a:xfrm>
              <a:custGeom>
                <a:avLst/>
                <a:gdLst/>
                <a:ahLst/>
                <a:cxnLst/>
                <a:rect l="l" t="t" r="r" b="b"/>
                <a:pathLst>
                  <a:path w="3447" h="3451" extrusionOk="0">
                    <a:moveTo>
                      <a:pt x="0" y="1"/>
                    </a:moveTo>
                    <a:lnTo>
                      <a:pt x="0" y="3451"/>
                    </a:lnTo>
                    <a:lnTo>
                      <a:pt x="3446" y="3451"/>
                    </a:lnTo>
                    <a:lnTo>
                      <a:pt x="3446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9" name="Google Shape;10326;p52">
                <a:extLst>
                  <a:ext uri="{FF2B5EF4-FFF2-40B4-BE49-F238E27FC236}">
                    <a16:creationId xmlns:a16="http://schemas.microsoft.com/office/drawing/2014/main" id="{9C28AB0F-0A32-8C36-E5D5-34C8FE660EE9}"/>
                  </a:ext>
                </a:extLst>
              </p:cNvPr>
              <p:cNvSpPr/>
              <p:nvPr/>
            </p:nvSpPr>
            <p:spPr>
              <a:xfrm>
                <a:off x="2505519" y="1719951"/>
                <a:ext cx="54793" cy="54840"/>
              </a:xfrm>
              <a:custGeom>
                <a:avLst/>
                <a:gdLst/>
                <a:ahLst/>
                <a:cxnLst/>
                <a:rect l="l" t="t" r="r" b="b"/>
                <a:pathLst>
                  <a:path w="3518" h="3521" extrusionOk="0">
                    <a:moveTo>
                      <a:pt x="0" y="0"/>
                    </a:moveTo>
                    <a:lnTo>
                      <a:pt x="0" y="3521"/>
                    </a:lnTo>
                    <a:lnTo>
                      <a:pt x="3518" y="3521"/>
                    </a:lnTo>
                    <a:lnTo>
                      <a:pt x="3518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0" name="Google Shape;10327;p52">
                <a:extLst>
                  <a:ext uri="{FF2B5EF4-FFF2-40B4-BE49-F238E27FC236}">
                    <a16:creationId xmlns:a16="http://schemas.microsoft.com/office/drawing/2014/main" id="{C32536CC-1F6E-B0B3-B4D7-A223318A0A03}"/>
                  </a:ext>
                </a:extLst>
              </p:cNvPr>
              <p:cNvSpPr/>
              <p:nvPr/>
            </p:nvSpPr>
            <p:spPr>
              <a:xfrm>
                <a:off x="2506079" y="1720512"/>
                <a:ext cx="53687" cy="53749"/>
              </a:xfrm>
              <a:custGeom>
                <a:avLst/>
                <a:gdLst/>
                <a:ahLst/>
                <a:cxnLst/>
                <a:rect l="l" t="t" r="r" b="b"/>
                <a:pathLst>
                  <a:path w="3447" h="3451" extrusionOk="0">
                    <a:moveTo>
                      <a:pt x="0" y="0"/>
                    </a:moveTo>
                    <a:lnTo>
                      <a:pt x="0" y="3450"/>
                    </a:lnTo>
                    <a:lnTo>
                      <a:pt x="3446" y="3450"/>
                    </a:lnTo>
                    <a:lnTo>
                      <a:pt x="3446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1" name="Google Shape;10328;p52">
                <a:extLst>
                  <a:ext uri="{FF2B5EF4-FFF2-40B4-BE49-F238E27FC236}">
                    <a16:creationId xmlns:a16="http://schemas.microsoft.com/office/drawing/2014/main" id="{49CDBCAB-58BF-B11B-BBB1-B9EADED8F59B}"/>
                  </a:ext>
                </a:extLst>
              </p:cNvPr>
              <p:cNvSpPr/>
              <p:nvPr/>
            </p:nvSpPr>
            <p:spPr>
              <a:xfrm>
                <a:off x="2452314" y="2042836"/>
                <a:ext cx="53780" cy="53749"/>
              </a:xfrm>
              <a:custGeom>
                <a:avLst/>
                <a:gdLst/>
                <a:ahLst/>
                <a:cxnLst/>
                <a:rect l="l" t="t" r="r" b="b"/>
                <a:pathLst>
                  <a:path w="3453" h="3451" extrusionOk="0">
                    <a:moveTo>
                      <a:pt x="1" y="1"/>
                    </a:moveTo>
                    <a:lnTo>
                      <a:pt x="1" y="3451"/>
                    </a:lnTo>
                    <a:lnTo>
                      <a:pt x="3452" y="3451"/>
                    </a:lnTo>
                    <a:lnTo>
                      <a:pt x="3452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2" name="Google Shape;10329;p52">
                <a:extLst>
                  <a:ext uri="{FF2B5EF4-FFF2-40B4-BE49-F238E27FC236}">
                    <a16:creationId xmlns:a16="http://schemas.microsoft.com/office/drawing/2014/main" id="{60D59A78-077E-F53C-4639-9734602F1B4D}"/>
                  </a:ext>
                </a:extLst>
              </p:cNvPr>
              <p:cNvSpPr/>
              <p:nvPr/>
            </p:nvSpPr>
            <p:spPr>
              <a:xfrm>
                <a:off x="2452314" y="1881666"/>
                <a:ext cx="53780" cy="53765"/>
              </a:xfrm>
              <a:custGeom>
                <a:avLst/>
                <a:gdLst/>
                <a:ahLst/>
                <a:cxnLst/>
                <a:rect l="l" t="t" r="r" b="b"/>
                <a:pathLst>
                  <a:path w="3453" h="3452" extrusionOk="0">
                    <a:moveTo>
                      <a:pt x="1" y="1"/>
                    </a:moveTo>
                    <a:lnTo>
                      <a:pt x="1" y="3451"/>
                    </a:lnTo>
                    <a:lnTo>
                      <a:pt x="3452" y="3451"/>
                    </a:lnTo>
                    <a:lnTo>
                      <a:pt x="3452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3" name="Google Shape;10330;p52">
                <a:extLst>
                  <a:ext uri="{FF2B5EF4-FFF2-40B4-BE49-F238E27FC236}">
                    <a16:creationId xmlns:a16="http://schemas.microsoft.com/office/drawing/2014/main" id="{8414CCC9-2DBD-DFE9-369F-FE192689AF64}"/>
                  </a:ext>
                </a:extLst>
              </p:cNvPr>
              <p:cNvSpPr/>
              <p:nvPr/>
            </p:nvSpPr>
            <p:spPr>
              <a:xfrm>
                <a:off x="2451785" y="1719951"/>
                <a:ext cx="54840" cy="54840"/>
              </a:xfrm>
              <a:custGeom>
                <a:avLst/>
                <a:gdLst/>
                <a:ahLst/>
                <a:cxnLst/>
                <a:rect l="l" t="t" r="r" b="b"/>
                <a:pathLst>
                  <a:path w="3521" h="3521" extrusionOk="0">
                    <a:moveTo>
                      <a:pt x="0" y="0"/>
                    </a:moveTo>
                    <a:lnTo>
                      <a:pt x="0" y="3521"/>
                    </a:lnTo>
                    <a:lnTo>
                      <a:pt x="3521" y="3521"/>
                    </a:lnTo>
                    <a:lnTo>
                      <a:pt x="3521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4" name="Google Shape;10331;p52">
                <a:extLst>
                  <a:ext uri="{FF2B5EF4-FFF2-40B4-BE49-F238E27FC236}">
                    <a16:creationId xmlns:a16="http://schemas.microsoft.com/office/drawing/2014/main" id="{6976B252-FE3C-5967-3EB1-96C2D3DC7460}"/>
                  </a:ext>
                </a:extLst>
              </p:cNvPr>
              <p:cNvSpPr/>
              <p:nvPr/>
            </p:nvSpPr>
            <p:spPr>
              <a:xfrm>
                <a:off x="2452314" y="1720512"/>
                <a:ext cx="53780" cy="53749"/>
              </a:xfrm>
              <a:custGeom>
                <a:avLst/>
                <a:gdLst/>
                <a:ahLst/>
                <a:cxnLst/>
                <a:rect l="l" t="t" r="r" b="b"/>
                <a:pathLst>
                  <a:path w="3453" h="3451" extrusionOk="0">
                    <a:moveTo>
                      <a:pt x="1" y="0"/>
                    </a:moveTo>
                    <a:lnTo>
                      <a:pt x="1" y="3450"/>
                    </a:lnTo>
                    <a:lnTo>
                      <a:pt x="3452" y="3450"/>
                    </a:lnTo>
                    <a:lnTo>
                      <a:pt x="3452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5" name="Google Shape;10332;p52">
                <a:extLst>
                  <a:ext uri="{FF2B5EF4-FFF2-40B4-BE49-F238E27FC236}">
                    <a16:creationId xmlns:a16="http://schemas.microsoft.com/office/drawing/2014/main" id="{50ABA44C-0C13-C242-12CC-CC0FEEEDB9BB}"/>
                  </a:ext>
                </a:extLst>
              </p:cNvPr>
              <p:cNvSpPr/>
              <p:nvPr/>
            </p:nvSpPr>
            <p:spPr>
              <a:xfrm>
                <a:off x="2451785" y="1558781"/>
                <a:ext cx="54840" cy="54840"/>
              </a:xfrm>
              <a:custGeom>
                <a:avLst/>
                <a:gdLst/>
                <a:ahLst/>
                <a:cxnLst/>
                <a:rect l="l" t="t" r="r" b="b"/>
                <a:pathLst>
                  <a:path w="3521" h="3521" extrusionOk="0">
                    <a:moveTo>
                      <a:pt x="0" y="1"/>
                    </a:moveTo>
                    <a:lnTo>
                      <a:pt x="0" y="3521"/>
                    </a:lnTo>
                    <a:lnTo>
                      <a:pt x="3521" y="3521"/>
                    </a:lnTo>
                    <a:lnTo>
                      <a:pt x="3521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6" name="Google Shape;10333;p52">
                <a:extLst>
                  <a:ext uri="{FF2B5EF4-FFF2-40B4-BE49-F238E27FC236}">
                    <a16:creationId xmlns:a16="http://schemas.microsoft.com/office/drawing/2014/main" id="{DA526A68-E9B7-B098-6D2A-C4195899BC3F}"/>
                  </a:ext>
                </a:extLst>
              </p:cNvPr>
              <p:cNvSpPr/>
              <p:nvPr/>
            </p:nvSpPr>
            <p:spPr>
              <a:xfrm>
                <a:off x="2452314" y="1559342"/>
                <a:ext cx="53780" cy="53749"/>
              </a:xfrm>
              <a:custGeom>
                <a:avLst/>
                <a:gdLst/>
                <a:ahLst/>
                <a:cxnLst/>
                <a:rect l="l" t="t" r="r" b="b"/>
                <a:pathLst>
                  <a:path w="3453" h="3451" extrusionOk="0">
                    <a:moveTo>
                      <a:pt x="1" y="0"/>
                    </a:moveTo>
                    <a:lnTo>
                      <a:pt x="1" y="3450"/>
                    </a:lnTo>
                    <a:lnTo>
                      <a:pt x="3452" y="3450"/>
                    </a:lnTo>
                    <a:lnTo>
                      <a:pt x="3452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7" name="Google Shape;10334;p52">
                <a:extLst>
                  <a:ext uri="{FF2B5EF4-FFF2-40B4-BE49-F238E27FC236}">
                    <a16:creationId xmlns:a16="http://schemas.microsoft.com/office/drawing/2014/main" id="{885EB036-5E52-BBE5-C963-EEAA27067CB6}"/>
                  </a:ext>
                </a:extLst>
              </p:cNvPr>
              <p:cNvSpPr/>
              <p:nvPr/>
            </p:nvSpPr>
            <p:spPr>
              <a:xfrm>
                <a:off x="2451785" y="1505094"/>
                <a:ext cx="54840" cy="54793"/>
              </a:xfrm>
              <a:custGeom>
                <a:avLst/>
                <a:gdLst/>
                <a:ahLst/>
                <a:cxnLst/>
                <a:rect l="l" t="t" r="r" b="b"/>
                <a:pathLst>
                  <a:path w="3521" h="3518" extrusionOk="0">
                    <a:moveTo>
                      <a:pt x="0" y="0"/>
                    </a:moveTo>
                    <a:lnTo>
                      <a:pt x="0" y="3518"/>
                    </a:lnTo>
                    <a:lnTo>
                      <a:pt x="3521" y="3518"/>
                    </a:lnTo>
                    <a:lnTo>
                      <a:pt x="3521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8" name="Google Shape;10335;p52">
                <a:extLst>
                  <a:ext uri="{FF2B5EF4-FFF2-40B4-BE49-F238E27FC236}">
                    <a16:creationId xmlns:a16="http://schemas.microsoft.com/office/drawing/2014/main" id="{CDC42217-FC78-4003-FB01-3707E56CAC10}"/>
                  </a:ext>
                </a:extLst>
              </p:cNvPr>
              <p:cNvSpPr/>
              <p:nvPr/>
            </p:nvSpPr>
            <p:spPr>
              <a:xfrm>
                <a:off x="2452314" y="1505639"/>
                <a:ext cx="53780" cy="53718"/>
              </a:xfrm>
              <a:custGeom>
                <a:avLst/>
                <a:gdLst/>
                <a:ahLst/>
                <a:cxnLst/>
                <a:rect l="l" t="t" r="r" b="b"/>
                <a:pathLst>
                  <a:path w="3453" h="3449" extrusionOk="0">
                    <a:moveTo>
                      <a:pt x="1" y="1"/>
                    </a:moveTo>
                    <a:lnTo>
                      <a:pt x="1" y="3448"/>
                    </a:lnTo>
                    <a:lnTo>
                      <a:pt x="3452" y="3448"/>
                    </a:lnTo>
                    <a:lnTo>
                      <a:pt x="3452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9" name="Google Shape;10336;p52">
                <a:extLst>
                  <a:ext uri="{FF2B5EF4-FFF2-40B4-BE49-F238E27FC236}">
                    <a16:creationId xmlns:a16="http://schemas.microsoft.com/office/drawing/2014/main" id="{80310402-5D29-8463-C661-A58D79E44988}"/>
                  </a:ext>
                </a:extLst>
              </p:cNvPr>
              <p:cNvSpPr/>
              <p:nvPr/>
            </p:nvSpPr>
            <p:spPr>
              <a:xfrm>
                <a:off x="2398581" y="2042836"/>
                <a:ext cx="53749" cy="53749"/>
              </a:xfrm>
              <a:custGeom>
                <a:avLst/>
                <a:gdLst/>
                <a:ahLst/>
                <a:cxnLst/>
                <a:rect l="l" t="t" r="r" b="b"/>
                <a:pathLst>
                  <a:path w="3451" h="3451" extrusionOk="0">
                    <a:moveTo>
                      <a:pt x="0" y="1"/>
                    </a:moveTo>
                    <a:lnTo>
                      <a:pt x="0" y="3451"/>
                    </a:lnTo>
                    <a:lnTo>
                      <a:pt x="3451" y="3451"/>
                    </a:lnTo>
                    <a:lnTo>
                      <a:pt x="3451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80" name="Google Shape;10337;p52">
                <a:extLst>
                  <a:ext uri="{FF2B5EF4-FFF2-40B4-BE49-F238E27FC236}">
                    <a16:creationId xmlns:a16="http://schemas.microsoft.com/office/drawing/2014/main" id="{63180207-9458-77BB-9FD9-D066E2819623}"/>
                  </a:ext>
                </a:extLst>
              </p:cNvPr>
              <p:cNvSpPr/>
              <p:nvPr/>
            </p:nvSpPr>
            <p:spPr>
              <a:xfrm>
                <a:off x="2398035" y="1719951"/>
                <a:ext cx="54855" cy="54840"/>
              </a:xfrm>
              <a:custGeom>
                <a:avLst/>
                <a:gdLst/>
                <a:ahLst/>
                <a:cxnLst/>
                <a:rect l="l" t="t" r="r" b="b"/>
                <a:pathLst>
                  <a:path w="3522" h="3521" extrusionOk="0">
                    <a:moveTo>
                      <a:pt x="1" y="0"/>
                    </a:moveTo>
                    <a:lnTo>
                      <a:pt x="1" y="3521"/>
                    </a:lnTo>
                    <a:lnTo>
                      <a:pt x="3521" y="3521"/>
                    </a:lnTo>
                    <a:lnTo>
                      <a:pt x="3521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81" name="Google Shape;10338;p52">
                <a:extLst>
                  <a:ext uri="{FF2B5EF4-FFF2-40B4-BE49-F238E27FC236}">
                    <a16:creationId xmlns:a16="http://schemas.microsoft.com/office/drawing/2014/main" id="{862599C6-E894-A8C6-CA60-725A19D004EA}"/>
                  </a:ext>
                </a:extLst>
              </p:cNvPr>
              <p:cNvSpPr/>
              <p:nvPr/>
            </p:nvSpPr>
            <p:spPr>
              <a:xfrm>
                <a:off x="2398581" y="1720512"/>
                <a:ext cx="53749" cy="53749"/>
              </a:xfrm>
              <a:custGeom>
                <a:avLst/>
                <a:gdLst/>
                <a:ahLst/>
                <a:cxnLst/>
                <a:rect l="l" t="t" r="r" b="b"/>
                <a:pathLst>
                  <a:path w="3451" h="3451" extrusionOk="0">
                    <a:moveTo>
                      <a:pt x="0" y="0"/>
                    </a:moveTo>
                    <a:lnTo>
                      <a:pt x="0" y="3450"/>
                    </a:lnTo>
                    <a:lnTo>
                      <a:pt x="3451" y="3450"/>
                    </a:lnTo>
                    <a:lnTo>
                      <a:pt x="3451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82" name="Google Shape;10339;p52">
                <a:extLst>
                  <a:ext uri="{FF2B5EF4-FFF2-40B4-BE49-F238E27FC236}">
                    <a16:creationId xmlns:a16="http://schemas.microsoft.com/office/drawing/2014/main" id="{126B60C5-A2AF-E003-D81D-0FB4299E208B}"/>
                  </a:ext>
                </a:extLst>
              </p:cNvPr>
              <p:cNvSpPr/>
              <p:nvPr/>
            </p:nvSpPr>
            <p:spPr>
              <a:xfrm>
                <a:off x="2398035" y="1666280"/>
                <a:ext cx="54855" cy="54777"/>
              </a:xfrm>
              <a:custGeom>
                <a:avLst/>
                <a:gdLst/>
                <a:ahLst/>
                <a:cxnLst/>
                <a:rect l="l" t="t" r="r" b="b"/>
                <a:pathLst>
                  <a:path w="3522" h="3517" extrusionOk="0">
                    <a:moveTo>
                      <a:pt x="1" y="0"/>
                    </a:moveTo>
                    <a:lnTo>
                      <a:pt x="1" y="3517"/>
                    </a:lnTo>
                    <a:lnTo>
                      <a:pt x="3521" y="3517"/>
                    </a:lnTo>
                    <a:lnTo>
                      <a:pt x="3521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83" name="Google Shape;10340;p52">
                <a:extLst>
                  <a:ext uri="{FF2B5EF4-FFF2-40B4-BE49-F238E27FC236}">
                    <a16:creationId xmlns:a16="http://schemas.microsoft.com/office/drawing/2014/main" id="{FD426850-2F1A-7597-9830-4CBB218F49DC}"/>
                  </a:ext>
                </a:extLst>
              </p:cNvPr>
              <p:cNvSpPr/>
              <p:nvPr/>
            </p:nvSpPr>
            <p:spPr>
              <a:xfrm>
                <a:off x="2398581" y="1666809"/>
                <a:ext cx="53749" cy="53718"/>
              </a:xfrm>
              <a:custGeom>
                <a:avLst/>
                <a:gdLst/>
                <a:ahLst/>
                <a:cxnLst/>
                <a:rect l="l" t="t" r="r" b="b"/>
                <a:pathLst>
                  <a:path w="3451" h="3449" extrusionOk="0">
                    <a:moveTo>
                      <a:pt x="0" y="1"/>
                    </a:moveTo>
                    <a:lnTo>
                      <a:pt x="0" y="3448"/>
                    </a:lnTo>
                    <a:lnTo>
                      <a:pt x="3451" y="3448"/>
                    </a:lnTo>
                    <a:lnTo>
                      <a:pt x="3451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84" name="Google Shape;10341;p52">
                <a:extLst>
                  <a:ext uri="{FF2B5EF4-FFF2-40B4-BE49-F238E27FC236}">
                    <a16:creationId xmlns:a16="http://schemas.microsoft.com/office/drawing/2014/main" id="{1DD2F9A1-609A-D0E7-D525-24183F3878B8}"/>
                  </a:ext>
                </a:extLst>
              </p:cNvPr>
              <p:cNvSpPr/>
              <p:nvPr/>
            </p:nvSpPr>
            <p:spPr>
              <a:xfrm>
                <a:off x="2398035" y="1612515"/>
                <a:ext cx="54855" cy="54855"/>
              </a:xfrm>
              <a:custGeom>
                <a:avLst/>
                <a:gdLst/>
                <a:ahLst/>
                <a:cxnLst/>
                <a:rect l="l" t="t" r="r" b="b"/>
                <a:pathLst>
                  <a:path w="3522" h="3522" extrusionOk="0">
                    <a:moveTo>
                      <a:pt x="1" y="1"/>
                    </a:moveTo>
                    <a:lnTo>
                      <a:pt x="1" y="3521"/>
                    </a:lnTo>
                    <a:lnTo>
                      <a:pt x="3521" y="3521"/>
                    </a:lnTo>
                    <a:lnTo>
                      <a:pt x="3521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85" name="Google Shape;10342;p52">
                <a:extLst>
                  <a:ext uri="{FF2B5EF4-FFF2-40B4-BE49-F238E27FC236}">
                    <a16:creationId xmlns:a16="http://schemas.microsoft.com/office/drawing/2014/main" id="{5A11FA5D-5EF1-DC2E-2678-7735715C39F7}"/>
                  </a:ext>
                </a:extLst>
              </p:cNvPr>
              <p:cNvSpPr/>
              <p:nvPr/>
            </p:nvSpPr>
            <p:spPr>
              <a:xfrm>
                <a:off x="2398581" y="1613075"/>
                <a:ext cx="53749" cy="53749"/>
              </a:xfrm>
              <a:custGeom>
                <a:avLst/>
                <a:gdLst/>
                <a:ahLst/>
                <a:cxnLst/>
                <a:rect l="l" t="t" r="r" b="b"/>
                <a:pathLst>
                  <a:path w="3451" h="3451" extrusionOk="0">
                    <a:moveTo>
                      <a:pt x="0" y="0"/>
                    </a:moveTo>
                    <a:lnTo>
                      <a:pt x="0" y="3451"/>
                    </a:lnTo>
                    <a:lnTo>
                      <a:pt x="3451" y="3451"/>
                    </a:lnTo>
                    <a:lnTo>
                      <a:pt x="3451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86" name="Google Shape;10343;p52">
                <a:extLst>
                  <a:ext uri="{FF2B5EF4-FFF2-40B4-BE49-F238E27FC236}">
                    <a16:creationId xmlns:a16="http://schemas.microsoft.com/office/drawing/2014/main" id="{1A3A7812-7430-FF5E-69ED-A9308D75EFAE}"/>
                  </a:ext>
                </a:extLst>
              </p:cNvPr>
              <p:cNvSpPr/>
              <p:nvPr/>
            </p:nvSpPr>
            <p:spPr>
              <a:xfrm>
                <a:off x="2398035" y="1451345"/>
                <a:ext cx="54855" cy="54855"/>
              </a:xfrm>
              <a:custGeom>
                <a:avLst/>
                <a:gdLst/>
                <a:ahLst/>
                <a:cxnLst/>
                <a:rect l="l" t="t" r="r" b="b"/>
                <a:pathLst>
                  <a:path w="3522" h="3522" extrusionOk="0">
                    <a:moveTo>
                      <a:pt x="1" y="1"/>
                    </a:moveTo>
                    <a:lnTo>
                      <a:pt x="1" y="3521"/>
                    </a:lnTo>
                    <a:lnTo>
                      <a:pt x="3521" y="3521"/>
                    </a:lnTo>
                    <a:lnTo>
                      <a:pt x="3521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87" name="Google Shape;10344;p52">
                <a:extLst>
                  <a:ext uri="{FF2B5EF4-FFF2-40B4-BE49-F238E27FC236}">
                    <a16:creationId xmlns:a16="http://schemas.microsoft.com/office/drawing/2014/main" id="{11941296-76AF-EC41-E40E-74D86812C7F7}"/>
                  </a:ext>
                </a:extLst>
              </p:cNvPr>
              <p:cNvSpPr/>
              <p:nvPr/>
            </p:nvSpPr>
            <p:spPr>
              <a:xfrm>
                <a:off x="2398581" y="1451905"/>
                <a:ext cx="53749" cy="53749"/>
              </a:xfrm>
              <a:custGeom>
                <a:avLst/>
                <a:gdLst/>
                <a:ahLst/>
                <a:cxnLst/>
                <a:rect l="l" t="t" r="r" b="b"/>
                <a:pathLst>
                  <a:path w="3451" h="3451" extrusionOk="0">
                    <a:moveTo>
                      <a:pt x="0" y="1"/>
                    </a:moveTo>
                    <a:lnTo>
                      <a:pt x="0" y="3451"/>
                    </a:lnTo>
                    <a:lnTo>
                      <a:pt x="3451" y="3451"/>
                    </a:lnTo>
                    <a:lnTo>
                      <a:pt x="3451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88" name="Google Shape;10345;p52">
                <a:extLst>
                  <a:ext uri="{FF2B5EF4-FFF2-40B4-BE49-F238E27FC236}">
                    <a16:creationId xmlns:a16="http://schemas.microsoft.com/office/drawing/2014/main" id="{178D7ED6-D612-47AC-7B07-441256EF0B95}"/>
                  </a:ext>
                </a:extLst>
              </p:cNvPr>
              <p:cNvSpPr/>
              <p:nvPr/>
            </p:nvSpPr>
            <p:spPr>
              <a:xfrm>
                <a:off x="2398035" y="1397673"/>
                <a:ext cx="54855" cy="54793"/>
              </a:xfrm>
              <a:custGeom>
                <a:avLst/>
                <a:gdLst/>
                <a:ahLst/>
                <a:cxnLst/>
                <a:rect l="l" t="t" r="r" b="b"/>
                <a:pathLst>
                  <a:path w="3522" h="3518" extrusionOk="0">
                    <a:moveTo>
                      <a:pt x="1" y="1"/>
                    </a:moveTo>
                    <a:lnTo>
                      <a:pt x="1" y="3517"/>
                    </a:lnTo>
                    <a:lnTo>
                      <a:pt x="3521" y="3517"/>
                    </a:lnTo>
                    <a:lnTo>
                      <a:pt x="3521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89" name="Google Shape;10346;p52">
                <a:extLst>
                  <a:ext uri="{FF2B5EF4-FFF2-40B4-BE49-F238E27FC236}">
                    <a16:creationId xmlns:a16="http://schemas.microsoft.com/office/drawing/2014/main" id="{CD991D86-819D-9312-ACAD-B75754B41852}"/>
                  </a:ext>
                </a:extLst>
              </p:cNvPr>
              <p:cNvSpPr/>
              <p:nvPr/>
            </p:nvSpPr>
            <p:spPr>
              <a:xfrm>
                <a:off x="2398581" y="1398218"/>
                <a:ext cx="53749" cy="53703"/>
              </a:xfrm>
              <a:custGeom>
                <a:avLst/>
                <a:gdLst/>
                <a:ahLst/>
                <a:cxnLst/>
                <a:rect l="l" t="t" r="r" b="b"/>
                <a:pathLst>
                  <a:path w="3451" h="3448" extrusionOk="0">
                    <a:moveTo>
                      <a:pt x="0" y="0"/>
                    </a:moveTo>
                    <a:lnTo>
                      <a:pt x="0" y="3448"/>
                    </a:lnTo>
                    <a:lnTo>
                      <a:pt x="3451" y="3448"/>
                    </a:lnTo>
                    <a:lnTo>
                      <a:pt x="3451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0" name="Google Shape;10347;p52">
                <a:extLst>
                  <a:ext uri="{FF2B5EF4-FFF2-40B4-BE49-F238E27FC236}">
                    <a16:creationId xmlns:a16="http://schemas.microsoft.com/office/drawing/2014/main" id="{E6FCC21C-22F3-3F3C-37C3-E3DD4CDCFB36}"/>
                  </a:ext>
                </a:extLst>
              </p:cNvPr>
              <p:cNvSpPr/>
              <p:nvPr/>
            </p:nvSpPr>
            <p:spPr>
              <a:xfrm>
                <a:off x="2344878" y="2042836"/>
                <a:ext cx="53718" cy="53749"/>
              </a:xfrm>
              <a:custGeom>
                <a:avLst/>
                <a:gdLst/>
                <a:ahLst/>
                <a:cxnLst/>
                <a:rect l="l" t="t" r="r" b="b"/>
                <a:pathLst>
                  <a:path w="3449" h="3451" extrusionOk="0">
                    <a:moveTo>
                      <a:pt x="1" y="1"/>
                    </a:moveTo>
                    <a:lnTo>
                      <a:pt x="1" y="3451"/>
                    </a:lnTo>
                    <a:lnTo>
                      <a:pt x="3448" y="3451"/>
                    </a:lnTo>
                    <a:lnTo>
                      <a:pt x="3448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1" name="Google Shape;10348;p52">
                <a:extLst>
                  <a:ext uri="{FF2B5EF4-FFF2-40B4-BE49-F238E27FC236}">
                    <a16:creationId xmlns:a16="http://schemas.microsoft.com/office/drawing/2014/main" id="{C01FB534-BCFC-2E4E-3EA4-135AA29C7B49}"/>
                  </a:ext>
                </a:extLst>
              </p:cNvPr>
              <p:cNvSpPr/>
              <p:nvPr/>
            </p:nvSpPr>
            <p:spPr>
              <a:xfrm>
                <a:off x="2344878" y="1881666"/>
                <a:ext cx="53718" cy="53765"/>
              </a:xfrm>
              <a:custGeom>
                <a:avLst/>
                <a:gdLst/>
                <a:ahLst/>
                <a:cxnLst/>
                <a:rect l="l" t="t" r="r" b="b"/>
                <a:pathLst>
                  <a:path w="3449" h="3452" extrusionOk="0">
                    <a:moveTo>
                      <a:pt x="1" y="1"/>
                    </a:moveTo>
                    <a:lnTo>
                      <a:pt x="1" y="3451"/>
                    </a:lnTo>
                    <a:lnTo>
                      <a:pt x="3448" y="3451"/>
                    </a:lnTo>
                    <a:lnTo>
                      <a:pt x="3448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2" name="Google Shape;10349;p52">
                <a:extLst>
                  <a:ext uri="{FF2B5EF4-FFF2-40B4-BE49-F238E27FC236}">
                    <a16:creationId xmlns:a16="http://schemas.microsoft.com/office/drawing/2014/main" id="{4DAB45CE-DF06-A2B4-7D18-3BCA2D964A4D}"/>
                  </a:ext>
                </a:extLst>
              </p:cNvPr>
              <p:cNvSpPr/>
              <p:nvPr/>
            </p:nvSpPr>
            <p:spPr>
              <a:xfrm>
                <a:off x="2344348" y="1719951"/>
                <a:ext cx="54777" cy="54840"/>
              </a:xfrm>
              <a:custGeom>
                <a:avLst/>
                <a:gdLst/>
                <a:ahLst/>
                <a:cxnLst/>
                <a:rect l="l" t="t" r="r" b="b"/>
                <a:pathLst>
                  <a:path w="3517" h="3521" extrusionOk="0">
                    <a:moveTo>
                      <a:pt x="0" y="0"/>
                    </a:moveTo>
                    <a:lnTo>
                      <a:pt x="0" y="3521"/>
                    </a:lnTo>
                    <a:lnTo>
                      <a:pt x="3517" y="3521"/>
                    </a:lnTo>
                    <a:lnTo>
                      <a:pt x="3517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3" name="Google Shape;10350;p52">
                <a:extLst>
                  <a:ext uri="{FF2B5EF4-FFF2-40B4-BE49-F238E27FC236}">
                    <a16:creationId xmlns:a16="http://schemas.microsoft.com/office/drawing/2014/main" id="{495F63DD-2A91-334D-0084-32D1F744A4E0}"/>
                  </a:ext>
                </a:extLst>
              </p:cNvPr>
              <p:cNvSpPr/>
              <p:nvPr/>
            </p:nvSpPr>
            <p:spPr>
              <a:xfrm>
                <a:off x="2344878" y="1720512"/>
                <a:ext cx="53718" cy="53749"/>
              </a:xfrm>
              <a:custGeom>
                <a:avLst/>
                <a:gdLst/>
                <a:ahLst/>
                <a:cxnLst/>
                <a:rect l="l" t="t" r="r" b="b"/>
                <a:pathLst>
                  <a:path w="3449" h="3451" extrusionOk="0">
                    <a:moveTo>
                      <a:pt x="1" y="0"/>
                    </a:moveTo>
                    <a:lnTo>
                      <a:pt x="1" y="3450"/>
                    </a:lnTo>
                    <a:lnTo>
                      <a:pt x="3448" y="3450"/>
                    </a:lnTo>
                    <a:lnTo>
                      <a:pt x="3448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4" name="Google Shape;10351;p52">
                <a:extLst>
                  <a:ext uri="{FF2B5EF4-FFF2-40B4-BE49-F238E27FC236}">
                    <a16:creationId xmlns:a16="http://schemas.microsoft.com/office/drawing/2014/main" id="{33BFFAC6-3FF8-7A98-E641-FD8925BAAA91}"/>
                  </a:ext>
                </a:extLst>
              </p:cNvPr>
              <p:cNvSpPr/>
              <p:nvPr/>
            </p:nvSpPr>
            <p:spPr>
              <a:xfrm>
                <a:off x="2291144" y="2042836"/>
                <a:ext cx="53749" cy="53749"/>
              </a:xfrm>
              <a:custGeom>
                <a:avLst/>
                <a:gdLst/>
                <a:ahLst/>
                <a:cxnLst/>
                <a:rect l="l" t="t" r="r" b="b"/>
                <a:pathLst>
                  <a:path w="3451" h="3451" extrusionOk="0">
                    <a:moveTo>
                      <a:pt x="1" y="1"/>
                    </a:moveTo>
                    <a:lnTo>
                      <a:pt x="1" y="3451"/>
                    </a:lnTo>
                    <a:lnTo>
                      <a:pt x="3451" y="3451"/>
                    </a:lnTo>
                    <a:lnTo>
                      <a:pt x="3451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5" name="Google Shape;10352;p52">
                <a:extLst>
                  <a:ext uri="{FF2B5EF4-FFF2-40B4-BE49-F238E27FC236}">
                    <a16:creationId xmlns:a16="http://schemas.microsoft.com/office/drawing/2014/main" id="{98DF3A96-37CE-AB34-0878-EC563F1EC5D6}"/>
                  </a:ext>
                </a:extLst>
              </p:cNvPr>
              <p:cNvSpPr/>
              <p:nvPr/>
            </p:nvSpPr>
            <p:spPr>
              <a:xfrm>
                <a:off x="2290615" y="1719951"/>
                <a:ext cx="54840" cy="54840"/>
              </a:xfrm>
              <a:custGeom>
                <a:avLst/>
                <a:gdLst/>
                <a:ahLst/>
                <a:cxnLst/>
                <a:rect l="l" t="t" r="r" b="b"/>
                <a:pathLst>
                  <a:path w="3521" h="3521" extrusionOk="0">
                    <a:moveTo>
                      <a:pt x="0" y="0"/>
                    </a:moveTo>
                    <a:lnTo>
                      <a:pt x="0" y="3521"/>
                    </a:lnTo>
                    <a:lnTo>
                      <a:pt x="3521" y="3521"/>
                    </a:lnTo>
                    <a:lnTo>
                      <a:pt x="3521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6" name="Google Shape;10353;p52">
                <a:extLst>
                  <a:ext uri="{FF2B5EF4-FFF2-40B4-BE49-F238E27FC236}">
                    <a16:creationId xmlns:a16="http://schemas.microsoft.com/office/drawing/2014/main" id="{C4BF22FE-F29B-C674-7696-B0D697DB0602}"/>
                  </a:ext>
                </a:extLst>
              </p:cNvPr>
              <p:cNvSpPr/>
              <p:nvPr/>
            </p:nvSpPr>
            <p:spPr>
              <a:xfrm>
                <a:off x="2291144" y="1720512"/>
                <a:ext cx="53749" cy="53749"/>
              </a:xfrm>
              <a:custGeom>
                <a:avLst/>
                <a:gdLst/>
                <a:ahLst/>
                <a:cxnLst/>
                <a:rect l="l" t="t" r="r" b="b"/>
                <a:pathLst>
                  <a:path w="3451" h="3451" extrusionOk="0">
                    <a:moveTo>
                      <a:pt x="1" y="0"/>
                    </a:moveTo>
                    <a:lnTo>
                      <a:pt x="1" y="3450"/>
                    </a:lnTo>
                    <a:lnTo>
                      <a:pt x="3451" y="3450"/>
                    </a:lnTo>
                    <a:lnTo>
                      <a:pt x="3451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7" name="Google Shape;10354;p52">
                <a:extLst>
                  <a:ext uri="{FF2B5EF4-FFF2-40B4-BE49-F238E27FC236}">
                    <a16:creationId xmlns:a16="http://schemas.microsoft.com/office/drawing/2014/main" id="{00EE512F-D1B1-955F-770E-40964D49FFD8}"/>
                  </a:ext>
                </a:extLst>
              </p:cNvPr>
              <p:cNvSpPr/>
              <p:nvPr/>
            </p:nvSpPr>
            <p:spPr>
              <a:xfrm>
                <a:off x="2237410" y="2096570"/>
                <a:ext cx="53749" cy="53780"/>
              </a:xfrm>
              <a:custGeom>
                <a:avLst/>
                <a:gdLst/>
                <a:ahLst/>
                <a:cxnLst/>
                <a:rect l="l" t="t" r="r" b="b"/>
                <a:pathLst>
                  <a:path w="3451" h="3453" extrusionOk="0">
                    <a:moveTo>
                      <a:pt x="1" y="1"/>
                    </a:moveTo>
                    <a:lnTo>
                      <a:pt x="1" y="3452"/>
                    </a:lnTo>
                    <a:lnTo>
                      <a:pt x="3451" y="3452"/>
                    </a:lnTo>
                    <a:lnTo>
                      <a:pt x="3451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8" name="Google Shape;10355;p52">
                <a:extLst>
                  <a:ext uri="{FF2B5EF4-FFF2-40B4-BE49-F238E27FC236}">
                    <a16:creationId xmlns:a16="http://schemas.microsoft.com/office/drawing/2014/main" id="{BF2A5652-4889-AA3C-12EF-C799B5DB6F9C}"/>
                  </a:ext>
                </a:extLst>
              </p:cNvPr>
              <p:cNvSpPr/>
              <p:nvPr/>
            </p:nvSpPr>
            <p:spPr>
              <a:xfrm>
                <a:off x="2237410" y="1881666"/>
                <a:ext cx="53749" cy="53765"/>
              </a:xfrm>
              <a:custGeom>
                <a:avLst/>
                <a:gdLst/>
                <a:ahLst/>
                <a:cxnLst/>
                <a:rect l="l" t="t" r="r" b="b"/>
                <a:pathLst>
                  <a:path w="3451" h="3452" extrusionOk="0">
                    <a:moveTo>
                      <a:pt x="1" y="1"/>
                    </a:moveTo>
                    <a:lnTo>
                      <a:pt x="1" y="3451"/>
                    </a:lnTo>
                    <a:lnTo>
                      <a:pt x="3451" y="3451"/>
                    </a:lnTo>
                    <a:lnTo>
                      <a:pt x="3451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9" name="Google Shape;10356;p52">
                <a:extLst>
                  <a:ext uri="{FF2B5EF4-FFF2-40B4-BE49-F238E27FC236}">
                    <a16:creationId xmlns:a16="http://schemas.microsoft.com/office/drawing/2014/main" id="{6ACB166F-0222-973F-6366-576830B118C5}"/>
                  </a:ext>
                </a:extLst>
              </p:cNvPr>
              <p:cNvSpPr/>
              <p:nvPr/>
            </p:nvSpPr>
            <p:spPr>
              <a:xfrm>
                <a:off x="2236850" y="1719951"/>
                <a:ext cx="54855" cy="54840"/>
              </a:xfrm>
              <a:custGeom>
                <a:avLst/>
                <a:gdLst/>
                <a:ahLst/>
                <a:cxnLst/>
                <a:rect l="l" t="t" r="r" b="b"/>
                <a:pathLst>
                  <a:path w="3522" h="3521" extrusionOk="0">
                    <a:moveTo>
                      <a:pt x="1" y="0"/>
                    </a:moveTo>
                    <a:lnTo>
                      <a:pt x="1" y="3521"/>
                    </a:lnTo>
                    <a:lnTo>
                      <a:pt x="3521" y="3521"/>
                    </a:lnTo>
                    <a:lnTo>
                      <a:pt x="3521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00" name="Google Shape;10357;p52">
                <a:extLst>
                  <a:ext uri="{FF2B5EF4-FFF2-40B4-BE49-F238E27FC236}">
                    <a16:creationId xmlns:a16="http://schemas.microsoft.com/office/drawing/2014/main" id="{1B5C1708-3BBE-6B10-6B16-5A7D60062396}"/>
                  </a:ext>
                </a:extLst>
              </p:cNvPr>
              <p:cNvSpPr/>
              <p:nvPr/>
            </p:nvSpPr>
            <p:spPr>
              <a:xfrm>
                <a:off x="2237410" y="1720512"/>
                <a:ext cx="53749" cy="53749"/>
              </a:xfrm>
              <a:custGeom>
                <a:avLst/>
                <a:gdLst/>
                <a:ahLst/>
                <a:cxnLst/>
                <a:rect l="l" t="t" r="r" b="b"/>
                <a:pathLst>
                  <a:path w="3451" h="3451" extrusionOk="0">
                    <a:moveTo>
                      <a:pt x="1" y="0"/>
                    </a:moveTo>
                    <a:lnTo>
                      <a:pt x="1" y="3450"/>
                    </a:lnTo>
                    <a:lnTo>
                      <a:pt x="3451" y="3450"/>
                    </a:lnTo>
                    <a:lnTo>
                      <a:pt x="3451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01" name="Google Shape;10358;p52">
                <a:extLst>
                  <a:ext uri="{FF2B5EF4-FFF2-40B4-BE49-F238E27FC236}">
                    <a16:creationId xmlns:a16="http://schemas.microsoft.com/office/drawing/2014/main" id="{7DD58B27-33D3-AC3F-7BBC-3EAFEBEC833B}"/>
                  </a:ext>
                </a:extLst>
              </p:cNvPr>
              <p:cNvSpPr/>
              <p:nvPr/>
            </p:nvSpPr>
            <p:spPr>
              <a:xfrm>
                <a:off x="2183723" y="2096570"/>
                <a:ext cx="53703" cy="53780"/>
              </a:xfrm>
              <a:custGeom>
                <a:avLst/>
                <a:gdLst/>
                <a:ahLst/>
                <a:cxnLst/>
                <a:rect l="l" t="t" r="r" b="b"/>
                <a:pathLst>
                  <a:path w="3448" h="3453" extrusionOk="0">
                    <a:moveTo>
                      <a:pt x="0" y="1"/>
                    </a:moveTo>
                    <a:lnTo>
                      <a:pt x="0" y="3452"/>
                    </a:lnTo>
                    <a:lnTo>
                      <a:pt x="3448" y="3452"/>
                    </a:lnTo>
                    <a:lnTo>
                      <a:pt x="3448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02" name="Google Shape;10359;p52">
                <a:extLst>
                  <a:ext uri="{FF2B5EF4-FFF2-40B4-BE49-F238E27FC236}">
                    <a16:creationId xmlns:a16="http://schemas.microsoft.com/office/drawing/2014/main" id="{23862B21-237E-3483-E07C-F0E578F1E71C}"/>
                  </a:ext>
                </a:extLst>
              </p:cNvPr>
              <p:cNvSpPr/>
              <p:nvPr/>
            </p:nvSpPr>
            <p:spPr>
              <a:xfrm>
                <a:off x="2183723" y="1935416"/>
                <a:ext cx="53703" cy="53749"/>
              </a:xfrm>
              <a:custGeom>
                <a:avLst/>
                <a:gdLst/>
                <a:ahLst/>
                <a:cxnLst/>
                <a:rect l="l" t="t" r="r" b="b"/>
                <a:pathLst>
                  <a:path w="3448" h="3451" extrusionOk="0">
                    <a:moveTo>
                      <a:pt x="0" y="0"/>
                    </a:moveTo>
                    <a:lnTo>
                      <a:pt x="0" y="3450"/>
                    </a:lnTo>
                    <a:lnTo>
                      <a:pt x="3448" y="3450"/>
                    </a:lnTo>
                    <a:lnTo>
                      <a:pt x="3448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03" name="Google Shape;10360;p52">
                <a:extLst>
                  <a:ext uri="{FF2B5EF4-FFF2-40B4-BE49-F238E27FC236}">
                    <a16:creationId xmlns:a16="http://schemas.microsoft.com/office/drawing/2014/main" id="{946A172B-3B6A-AD68-07CC-96DB9FBF721B}"/>
                  </a:ext>
                </a:extLst>
              </p:cNvPr>
              <p:cNvSpPr/>
              <p:nvPr/>
            </p:nvSpPr>
            <p:spPr>
              <a:xfrm>
                <a:off x="2183723" y="1881666"/>
                <a:ext cx="53703" cy="53765"/>
              </a:xfrm>
              <a:custGeom>
                <a:avLst/>
                <a:gdLst/>
                <a:ahLst/>
                <a:cxnLst/>
                <a:rect l="l" t="t" r="r" b="b"/>
                <a:pathLst>
                  <a:path w="3448" h="3452" extrusionOk="0">
                    <a:moveTo>
                      <a:pt x="0" y="1"/>
                    </a:moveTo>
                    <a:lnTo>
                      <a:pt x="0" y="3451"/>
                    </a:lnTo>
                    <a:lnTo>
                      <a:pt x="3448" y="3451"/>
                    </a:lnTo>
                    <a:lnTo>
                      <a:pt x="3448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04" name="Google Shape;10361;p52">
                <a:extLst>
                  <a:ext uri="{FF2B5EF4-FFF2-40B4-BE49-F238E27FC236}">
                    <a16:creationId xmlns:a16="http://schemas.microsoft.com/office/drawing/2014/main" id="{DDA4CD12-2A70-A512-E257-B3BC99624222}"/>
                  </a:ext>
                </a:extLst>
              </p:cNvPr>
              <p:cNvSpPr/>
              <p:nvPr/>
            </p:nvSpPr>
            <p:spPr>
              <a:xfrm>
                <a:off x="2183723" y="1827979"/>
                <a:ext cx="53703" cy="53703"/>
              </a:xfrm>
              <a:custGeom>
                <a:avLst/>
                <a:gdLst/>
                <a:ahLst/>
                <a:cxnLst/>
                <a:rect l="l" t="t" r="r" b="b"/>
                <a:pathLst>
                  <a:path w="3448" h="3448" extrusionOk="0">
                    <a:moveTo>
                      <a:pt x="0" y="0"/>
                    </a:moveTo>
                    <a:lnTo>
                      <a:pt x="0" y="3448"/>
                    </a:lnTo>
                    <a:lnTo>
                      <a:pt x="3448" y="3448"/>
                    </a:lnTo>
                    <a:lnTo>
                      <a:pt x="3448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05" name="Google Shape;10362;p52">
                <a:extLst>
                  <a:ext uri="{FF2B5EF4-FFF2-40B4-BE49-F238E27FC236}">
                    <a16:creationId xmlns:a16="http://schemas.microsoft.com/office/drawing/2014/main" id="{91CE7C11-7E96-8FD0-F2B1-F15A5D211EB8}"/>
                  </a:ext>
                </a:extLst>
              </p:cNvPr>
              <p:cNvSpPr/>
              <p:nvPr/>
            </p:nvSpPr>
            <p:spPr>
              <a:xfrm>
                <a:off x="2183178" y="1719951"/>
                <a:ext cx="54793" cy="54840"/>
              </a:xfrm>
              <a:custGeom>
                <a:avLst/>
                <a:gdLst/>
                <a:ahLst/>
                <a:cxnLst/>
                <a:rect l="l" t="t" r="r" b="b"/>
                <a:pathLst>
                  <a:path w="3518" h="3521" extrusionOk="0">
                    <a:moveTo>
                      <a:pt x="1" y="0"/>
                    </a:moveTo>
                    <a:lnTo>
                      <a:pt x="1" y="3521"/>
                    </a:lnTo>
                    <a:lnTo>
                      <a:pt x="3517" y="3521"/>
                    </a:lnTo>
                    <a:lnTo>
                      <a:pt x="3517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06" name="Google Shape;10363;p52">
                <a:extLst>
                  <a:ext uri="{FF2B5EF4-FFF2-40B4-BE49-F238E27FC236}">
                    <a16:creationId xmlns:a16="http://schemas.microsoft.com/office/drawing/2014/main" id="{B4DD1845-ADBA-6374-61AE-A88B94C57D10}"/>
                  </a:ext>
                </a:extLst>
              </p:cNvPr>
              <p:cNvSpPr/>
              <p:nvPr/>
            </p:nvSpPr>
            <p:spPr>
              <a:xfrm>
                <a:off x="2183723" y="1720512"/>
                <a:ext cx="53703" cy="53749"/>
              </a:xfrm>
              <a:custGeom>
                <a:avLst/>
                <a:gdLst/>
                <a:ahLst/>
                <a:cxnLst/>
                <a:rect l="l" t="t" r="r" b="b"/>
                <a:pathLst>
                  <a:path w="3448" h="3451" extrusionOk="0">
                    <a:moveTo>
                      <a:pt x="0" y="0"/>
                    </a:moveTo>
                    <a:lnTo>
                      <a:pt x="0" y="3450"/>
                    </a:lnTo>
                    <a:lnTo>
                      <a:pt x="3448" y="3450"/>
                    </a:lnTo>
                    <a:lnTo>
                      <a:pt x="3448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07" name="Google Shape;10364;p52">
                <a:extLst>
                  <a:ext uri="{FF2B5EF4-FFF2-40B4-BE49-F238E27FC236}">
                    <a16:creationId xmlns:a16="http://schemas.microsoft.com/office/drawing/2014/main" id="{FBE67B22-93AA-32C6-E75E-098D3F0EE86B}"/>
                  </a:ext>
                </a:extLst>
              </p:cNvPr>
              <p:cNvSpPr/>
              <p:nvPr/>
            </p:nvSpPr>
            <p:spPr>
              <a:xfrm>
                <a:off x="2129974" y="2096570"/>
                <a:ext cx="53765" cy="53780"/>
              </a:xfrm>
              <a:custGeom>
                <a:avLst/>
                <a:gdLst/>
                <a:ahLst/>
                <a:cxnLst/>
                <a:rect l="l" t="t" r="r" b="b"/>
                <a:pathLst>
                  <a:path w="3452" h="3453" extrusionOk="0">
                    <a:moveTo>
                      <a:pt x="1" y="1"/>
                    </a:moveTo>
                    <a:lnTo>
                      <a:pt x="1" y="3452"/>
                    </a:lnTo>
                    <a:lnTo>
                      <a:pt x="3451" y="3452"/>
                    </a:lnTo>
                    <a:lnTo>
                      <a:pt x="3451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08" name="Google Shape;10365;p52">
                <a:extLst>
                  <a:ext uri="{FF2B5EF4-FFF2-40B4-BE49-F238E27FC236}">
                    <a16:creationId xmlns:a16="http://schemas.microsoft.com/office/drawing/2014/main" id="{66FB618B-4B09-F539-0223-3F38AE16DFB0}"/>
                  </a:ext>
                </a:extLst>
              </p:cNvPr>
              <p:cNvSpPr/>
              <p:nvPr/>
            </p:nvSpPr>
            <p:spPr>
              <a:xfrm>
                <a:off x="2129974" y="1881666"/>
                <a:ext cx="53765" cy="53765"/>
              </a:xfrm>
              <a:custGeom>
                <a:avLst/>
                <a:gdLst/>
                <a:ahLst/>
                <a:cxnLst/>
                <a:rect l="l" t="t" r="r" b="b"/>
                <a:pathLst>
                  <a:path w="3452" h="3452" extrusionOk="0">
                    <a:moveTo>
                      <a:pt x="1" y="1"/>
                    </a:moveTo>
                    <a:lnTo>
                      <a:pt x="1" y="3451"/>
                    </a:lnTo>
                    <a:lnTo>
                      <a:pt x="3451" y="3451"/>
                    </a:lnTo>
                    <a:lnTo>
                      <a:pt x="3451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09" name="Google Shape;10366;p52">
                <a:extLst>
                  <a:ext uri="{FF2B5EF4-FFF2-40B4-BE49-F238E27FC236}">
                    <a16:creationId xmlns:a16="http://schemas.microsoft.com/office/drawing/2014/main" id="{A86D7FF8-70E8-AF2C-C2E4-2183B27E0D0D}"/>
                  </a:ext>
                </a:extLst>
              </p:cNvPr>
              <p:cNvSpPr/>
              <p:nvPr/>
            </p:nvSpPr>
            <p:spPr>
              <a:xfrm>
                <a:off x="2129974" y="1774246"/>
                <a:ext cx="53765" cy="53749"/>
              </a:xfrm>
              <a:custGeom>
                <a:avLst/>
                <a:gdLst/>
                <a:ahLst/>
                <a:cxnLst/>
                <a:rect l="l" t="t" r="r" b="b"/>
                <a:pathLst>
                  <a:path w="3452" h="3451" extrusionOk="0">
                    <a:moveTo>
                      <a:pt x="1" y="0"/>
                    </a:moveTo>
                    <a:lnTo>
                      <a:pt x="1" y="3450"/>
                    </a:lnTo>
                    <a:lnTo>
                      <a:pt x="3451" y="3450"/>
                    </a:lnTo>
                    <a:lnTo>
                      <a:pt x="3451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10" name="Google Shape;10367;p52">
                <a:extLst>
                  <a:ext uri="{FF2B5EF4-FFF2-40B4-BE49-F238E27FC236}">
                    <a16:creationId xmlns:a16="http://schemas.microsoft.com/office/drawing/2014/main" id="{74A50E27-94C7-F318-D992-70A2A577E39A}"/>
                  </a:ext>
                </a:extLst>
              </p:cNvPr>
              <p:cNvSpPr/>
              <p:nvPr/>
            </p:nvSpPr>
            <p:spPr>
              <a:xfrm>
                <a:off x="2076240" y="2042836"/>
                <a:ext cx="53749" cy="53749"/>
              </a:xfrm>
              <a:custGeom>
                <a:avLst/>
                <a:gdLst/>
                <a:ahLst/>
                <a:cxnLst/>
                <a:rect l="l" t="t" r="r" b="b"/>
                <a:pathLst>
                  <a:path w="3451" h="3451" extrusionOk="0">
                    <a:moveTo>
                      <a:pt x="1" y="1"/>
                    </a:moveTo>
                    <a:lnTo>
                      <a:pt x="1" y="3451"/>
                    </a:lnTo>
                    <a:lnTo>
                      <a:pt x="3451" y="3451"/>
                    </a:lnTo>
                    <a:lnTo>
                      <a:pt x="3451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11" name="Google Shape;10368;p52">
                <a:extLst>
                  <a:ext uri="{FF2B5EF4-FFF2-40B4-BE49-F238E27FC236}">
                    <a16:creationId xmlns:a16="http://schemas.microsoft.com/office/drawing/2014/main" id="{73848243-B1D2-2A94-BD13-1F4B2125D96D}"/>
                  </a:ext>
                </a:extLst>
              </p:cNvPr>
              <p:cNvSpPr/>
              <p:nvPr/>
            </p:nvSpPr>
            <p:spPr>
              <a:xfrm>
                <a:off x="2076240" y="1827979"/>
                <a:ext cx="53749" cy="53703"/>
              </a:xfrm>
              <a:custGeom>
                <a:avLst/>
                <a:gdLst/>
                <a:ahLst/>
                <a:cxnLst/>
                <a:rect l="l" t="t" r="r" b="b"/>
                <a:pathLst>
                  <a:path w="3451" h="3448" extrusionOk="0">
                    <a:moveTo>
                      <a:pt x="1" y="0"/>
                    </a:moveTo>
                    <a:lnTo>
                      <a:pt x="1" y="3448"/>
                    </a:lnTo>
                    <a:lnTo>
                      <a:pt x="3451" y="3448"/>
                    </a:lnTo>
                    <a:lnTo>
                      <a:pt x="3451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12" name="Google Shape;10369;p52">
                <a:extLst>
                  <a:ext uri="{FF2B5EF4-FFF2-40B4-BE49-F238E27FC236}">
                    <a16:creationId xmlns:a16="http://schemas.microsoft.com/office/drawing/2014/main" id="{FC9DA575-7614-F410-A035-83BA553BC671}"/>
                  </a:ext>
                </a:extLst>
              </p:cNvPr>
              <p:cNvSpPr/>
              <p:nvPr/>
            </p:nvSpPr>
            <p:spPr>
              <a:xfrm>
                <a:off x="2076240" y="1774246"/>
                <a:ext cx="53749" cy="53749"/>
              </a:xfrm>
              <a:custGeom>
                <a:avLst/>
                <a:gdLst/>
                <a:ahLst/>
                <a:cxnLst/>
                <a:rect l="l" t="t" r="r" b="b"/>
                <a:pathLst>
                  <a:path w="3451" h="3451" extrusionOk="0">
                    <a:moveTo>
                      <a:pt x="1" y="0"/>
                    </a:moveTo>
                    <a:lnTo>
                      <a:pt x="1" y="3450"/>
                    </a:lnTo>
                    <a:lnTo>
                      <a:pt x="3451" y="3450"/>
                    </a:lnTo>
                    <a:lnTo>
                      <a:pt x="3451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13" name="Google Shape;10370;p52">
                <a:extLst>
                  <a:ext uri="{FF2B5EF4-FFF2-40B4-BE49-F238E27FC236}">
                    <a16:creationId xmlns:a16="http://schemas.microsoft.com/office/drawing/2014/main" id="{88C84332-3684-346B-7D49-17664C14BB23}"/>
                  </a:ext>
                </a:extLst>
              </p:cNvPr>
              <p:cNvSpPr/>
              <p:nvPr/>
            </p:nvSpPr>
            <p:spPr>
              <a:xfrm>
                <a:off x="2022553" y="1989149"/>
                <a:ext cx="53703" cy="53703"/>
              </a:xfrm>
              <a:custGeom>
                <a:avLst/>
                <a:gdLst/>
                <a:ahLst/>
                <a:cxnLst/>
                <a:rect l="l" t="t" r="r" b="b"/>
                <a:pathLst>
                  <a:path w="3448" h="3448" extrusionOk="0">
                    <a:moveTo>
                      <a:pt x="0" y="0"/>
                    </a:moveTo>
                    <a:lnTo>
                      <a:pt x="0" y="3448"/>
                    </a:lnTo>
                    <a:lnTo>
                      <a:pt x="3448" y="3448"/>
                    </a:lnTo>
                    <a:lnTo>
                      <a:pt x="3448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14" name="Google Shape;10371;p52">
                <a:extLst>
                  <a:ext uri="{FF2B5EF4-FFF2-40B4-BE49-F238E27FC236}">
                    <a16:creationId xmlns:a16="http://schemas.microsoft.com/office/drawing/2014/main" id="{3BCA6F43-12A4-0CD6-EFB2-430CAB46F845}"/>
                  </a:ext>
                </a:extLst>
              </p:cNvPr>
              <p:cNvSpPr/>
              <p:nvPr/>
            </p:nvSpPr>
            <p:spPr>
              <a:xfrm>
                <a:off x="2022553" y="1935416"/>
                <a:ext cx="53703" cy="53749"/>
              </a:xfrm>
              <a:custGeom>
                <a:avLst/>
                <a:gdLst/>
                <a:ahLst/>
                <a:cxnLst/>
                <a:rect l="l" t="t" r="r" b="b"/>
                <a:pathLst>
                  <a:path w="3448" h="3451" extrusionOk="0">
                    <a:moveTo>
                      <a:pt x="0" y="0"/>
                    </a:moveTo>
                    <a:lnTo>
                      <a:pt x="0" y="3450"/>
                    </a:lnTo>
                    <a:lnTo>
                      <a:pt x="3448" y="3450"/>
                    </a:lnTo>
                    <a:lnTo>
                      <a:pt x="3448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15" name="Google Shape;10372;p52">
                <a:extLst>
                  <a:ext uri="{FF2B5EF4-FFF2-40B4-BE49-F238E27FC236}">
                    <a16:creationId xmlns:a16="http://schemas.microsoft.com/office/drawing/2014/main" id="{DA97922E-6329-2D65-6338-841A8A7A59DE}"/>
                  </a:ext>
                </a:extLst>
              </p:cNvPr>
              <p:cNvSpPr/>
              <p:nvPr/>
            </p:nvSpPr>
            <p:spPr>
              <a:xfrm>
                <a:off x="2022553" y="1881666"/>
                <a:ext cx="53703" cy="53765"/>
              </a:xfrm>
              <a:custGeom>
                <a:avLst/>
                <a:gdLst/>
                <a:ahLst/>
                <a:cxnLst/>
                <a:rect l="l" t="t" r="r" b="b"/>
                <a:pathLst>
                  <a:path w="3448" h="3452" extrusionOk="0">
                    <a:moveTo>
                      <a:pt x="0" y="1"/>
                    </a:moveTo>
                    <a:lnTo>
                      <a:pt x="0" y="3451"/>
                    </a:lnTo>
                    <a:lnTo>
                      <a:pt x="3448" y="3451"/>
                    </a:lnTo>
                    <a:lnTo>
                      <a:pt x="3448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56485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5" name="Google Shape;5795;p35"/>
          <p:cNvSpPr txBox="1">
            <a:spLocks noGrp="1"/>
          </p:cNvSpPr>
          <p:nvPr>
            <p:ph type="title" idx="2"/>
          </p:nvPr>
        </p:nvSpPr>
        <p:spPr>
          <a:xfrm>
            <a:off x="311700" y="1106125"/>
            <a:ext cx="8520600" cy="71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5796" name="Google Shape;5796;p35"/>
          <p:cNvSpPr txBox="1">
            <a:spLocks noGrp="1"/>
          </p:cNvSpPr>
          <p:nvPr>
            <p:ph type="title"/>
          </p:nvPr>
        </p:nvSpPr>
        <p:spPr>
          <a:xfrm>
            <a:off x="1334700" y="1601125"/>
            <a:ext cx="6474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Miért Jó?</a:t>
            </a:r>
            <a:endParaRPr dirty="0"/>
          </a:p>
        </p:txBody>
      </p:sp>
      <p:grpSp>
        <p:nvGrpSpPr>
          <p:cNvPr id="5798" name="Google Shape;5798;p35"/>
          <p:cNvGrpSpPr/>
          <p:nvPr/>
        </p:nvGrpSpPr>
        <p:grpSpPr>
          <a:xfrm>
            <a:off x="8181641" y="306408"/>
            <a:ext cx="264001" cy="226285"/>
            <a:chOff x="753950" y="238125"/>
            <a:chExt cx="6111125" cy="5238075"/>
          </a:xfrm>
        </p:grpSpPr>
        <p:sp>
          <p:nvSpPr>
            <p:cNvPr id="5799" name="Google Shape;5799;p35"/>
            <p:cNvSpPr/>
            <p:nvPr/>
          </p:nvSpPr>
          <p:spPr>
            <a:xfrm>
              <a:off x="1627000" y="238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2" y="34922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0" name="Google Shape;5800;p35"/>
            <p:cNvSpPr/>
            <p:nvPr/>
          </p:nvSpPr>
          <p:spPr>
            <a:xfrm>
              <a:off x="2500050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9" y="34922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1" name="Google Shape;5801;p35"/>
            <p:cNvSpPr/>
            <p:nvPr/>
          </p:nvSpPr>
          <p:spPr>
            <a:xfrm>
              <a:off x="4246075" y="238125"/>
              <a:ext cx="872975" cy="873075"/>
            </a:xfrm>
            <a:custGeom>
              <a:avLst/>
              <a:gdLst/>
              <a:ahLst/>
              <a:cxnLst/>
              <a:rect l="l" t="t" r="r" b="b"/>
              <a:pathLst>
                <a:path w="34919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8" y="34922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2" name="Google Shape;5802;p35"/>
            <p:cNvSpPr/>
            <p:nvPr/>
          </p:nvSpPr>
          <p:spPr>
            <a:xfrm>
              <a:off x="5119025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0" y="34922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3" name="Google Shape;5803;p35"/>
            <p:cNvSpPr/>
            <p:nvPr/>
          </p:nvSpPr>
          <p:spPr>
            <a:xfrm>
              <a:off x="75395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4" name="Google Shape;5804;p35"/>
            <p:cNvSpPr/>
            <p:nvPr/>
          </p:nvSpPr>
          <p:spPr>
            <a:xfrm>
              <a:off x="1627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5" name="Google Shape;5805;p35"/>
            <p:cNvSpPr/>
            <p:nvPr/>
          </p:nvSpPr>
          <p:spPr>
            <a:xfrm>
              <a:off x="2500050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9" y="34917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6" name="Google Shape;5806;p35"/>
            <p:cNvSpPr/>
            <p:nvPr/>
          </p:nvSpPr>
          <p:spPr>
            <a:xfrm>
              <a:off x="3372944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7" name="Google Shape;5807;p35"/>
            <p:cNvSpPr/>
            <p:nvPr/>
          </p:nvSpPr>
          <p:spPr>
            <a:xfrm>
              <a:off x="4245994" y="1111175"/>
              <a:ext cx="872975" cy="872925"/>
            </a:xfrm>
            <a:custGeom>
              <a:avLst/>
              <a:gdLst/>
              <a:ahLst/>
              <a:cxnLst/>
              <a:rect l="l" t="t" r="r" b="b"/>
              <a:pathLst>
                <a:path w="34919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8" y="34917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8" name="Google Shape;5808;p35"/>
            <p:cNvSpPr/>
            <p:nvPr/>
          </p:nvSpPr>
          <p:spPr>
            <a:xfrm>
              <a:off x="5119025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0" y="34917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9" name="Google Shape;5809;p35"/>
            <p:cNvSpPr/>
            <p:nvPr/>
          </p:nvSpPr>
          <p:spPr>
            <a:xfrm>
              <a:off x="5992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1" y="0"/>
                  </a:moveTo>
                  <a:lnTo>
                    <a:pt x="1" y="34917"/>
                  </a:lnTo>
                  <a:lnTo>
                    <a:pt x="34923" y="34917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0" name="Google Shape;5810;p35"/>
            <p:cNvSpPr/>
            <p:nvPr/>
          </p:nvSpPr>
          <p:spPr>
            <a:xfrm>
              <a:off x="75395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1" name="Google Shape;5811;p35"/>
            <p:cNvSpPr/>
            <p:nvPr/>
          </p:nvSpPr>
          <p:spPr>
            <a:xfrm>
              <a:off x="1627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2" name="Google Shape;5812;p35"/>
            <p:cNvSpPr/>
            <p:nvPr/>
          </p:nvSpPr>
          <p:spPr>
            <a:xfrm>
              <a:off x="2500050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9" y="34921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3" name="Google Shape;5813;p35"/>
            <p:cNvSpPr/>
            <p:nvPr/>
          </p:nvSpPr>
          <p:spPr>
            <a:xfrm>
              <a:off x="3372944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4" name="Google Shape;5814;p35"/>
            <p:cNvSpPr/>
            <p:nvPr/>
          </p:nvSpPr>
          <p:spPr>
            <a:xfrm>
              <a:off x="4245994" y="1984125"/>
              <a:ext cx="872975" cy="873025"/>
            </a:xfrm>
            <a:custGeom>
              <a:avLst/>
              <a:gdLst/>
              <a:ahLst/>
              <a:cxnLst/>
              <a:rect l="l" t="t" r="r" b="b"/>
              <a:pathLst>
                <a:path w="34919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8" y="34921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5" name="Google Shape;5815;p35"/>
            <p:cNvSpPr/>
            <p:nvPr/>
          </p:nvSpPr>
          <p:spPr>
            <a:xfrm>
              <a:off x="5119025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0" y="34921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6" name="Google Shape;5816;p35"/>
            <p:cNvSpPr/>
            <p:nvPr/>
          </p:nvSpPr>
          <p:spPr>
            <a:xfrm>
              <a:off x="5992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1" y="0"/>
                  </a:moveTo>
                  <a:lnTo>
                    <a:pt x="1" y="34921"/>
                  </a:lnTo>
                  <a:lnTo>
                    <a:pt x="34923" y="34921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7" name="Google Shape;5817;p35"/>
            <p:cNvSpPr/>
            <p:nvPr/>
          </p:nvSpPr>
          <p:spPr>
            <a:xfrm>
              <a:off x="1627000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8" name="Google Shape;5818;p35"/>
            <p:cNvSpPr/>
            <p:nvPr/>
          </p:nvSpPr>
          <p:spPr>
            <a:xfrm>
              <a:off x="2499969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9" y="34924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9" name="Google Shape;5819;p35"/>
            <p:cNvSpPr/>
            <p:nvPr/>
          </p:nvSpPr>
          <p:spPr>
            <a:xfrm>
              <a:off x="3372944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0" name="Google Shape;5820;p35"/>
            <p:cNvSpPr/>
            <p:nvPr/>
          </p:nvSpPr>
          <p:spPr>
            <a:xfrm>
              <a:off x="4246075" y="2857125"/>
              <a:ext cx="872975" cy="873125"/>
            </a:xfrm>
            <a:custGeom>
              <a:avLst/>
              <a:gdLst/>
              <a:ahLst/>
              <a:cxnLst/>
              <a:rect l="l" t="t" r="r" b="b"/>
              <a:pathLst>
                <a:path w="34919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8" y="34924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1" name="Google Shape;5821;p35"/>
            <p:cNvSpPr/>
            <p:nvPr/>
          </p:nvSpPr>
          <p:spPr>
            <a:xfrm>
              <a:off x="5119025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0" y="34924"/>
                  </a:lnTo>
                  <a:lnTo>
                    <a:pt x="3492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2" name="Google Shape;5822;p35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3" name="Google Shape;5823;p35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4" name="Google Shape;5824;p35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5" name="Google Shape;5825;p35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26" name="Google Shape;5826;p35"/>
          <p:cNvGrpSpPr/>
          <p:nvPr/>
        </p:nvGrpSpPr>
        <p:grpSpPr>
          <a:xfrm>
            <a:off x="8517721" y="306408"/>
            <a:ext cx="264001" cy="226285"/>
            <a:chOff x="753950" y="238125"/>
            <a:chExt cx="6111125" cy="5238075"/>
          </a:xfrm>
        </p:grpSpPr>
        <p:sp>
          <p:nvSpPr>
            <p:cNvPr id="5827" name="Google Shape;5827;p35"/>
            <p:cNvSpPr/>
            <p:nvPr/>
          </p:nvSpPr>
          <p:spPr>
            <a:xfrm>
              <a:off x="1627000" y="238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2" y="34922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8" name="Google Shape;5828;p35"/>
            <p:cNvSpPr/>
            <p:nvPr/>
          </p:nvSpPr>
          <p:spPr>
            <a:xfrm>
              <a:off x="2500050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9" y="34922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9" name="Google Shape;5829;p35"/>
            <p:cNvSpPr/>
            <p:nvPr/>
          </p:nvSpPr>
          <p:spPr>
            <a:xfrm>
              <a:off x="4246075" y="238125"/>
              <a:ext cx="872975" cy="873075"/>
            </a:xfrm>
            <a:custGeom>
              <a:avLst/>
              <a:gdLst/>
              <a:ahLst/>
              <a:cxnLst/>
              <a:rect l="l" t="t" r="r" b="b"/>
              <a:pathLst>
                <a:path w="34919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8" y="34922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0" name="Google Shape;5830;p35"/>
            <p:cNvSpPr/>
            <p:nvPr/>
          </p:nvSpPr>
          <p:spPr>
            <a:xfrm>
              <a:off x="5119025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0" y="34922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1" name="Google Shape;5831;p35"/>
            <p:cNvSpPr/>
            <p:nvPr/>
          </p:nvSpPr>
          <p:spPr>
            <a:xfrm>
              <a:off x="75395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2" name="Google Shape;5832;p35"/>
            <p:cNvSpPr/>
            <p:nvPr/>
          </p:nvSpPr>
          <p:spPr>
            <a:xfrm>
              <a:off x="1627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3" name="Google Shape;5833;p35"/>
            <p:cNvSpPr/>
            <p:nvPr/>
          </p:nvSpPr>
          <p:spPr>
            <a:xfrm>
              <a:off x="2500050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9" y="34917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4" name="Google Shape;5834;p35"/>
            <p:cNvSpPr/>
            <p:nvPr/>
          </p:nvSpPr>
          <p:spPr>
            <a:xfrm>
              <a:off x="3372944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5" name="Google Shape;5835;p35"/>
            <p:cNvSpPr/>
            <p:nvPr/>
          </p:nvSpPr>
          <p:spPr>
            <a:xfrm>
              <a:off x="4245994" y="1111175"/>
              <a:ext cx="872975" cy="872925"/>
            </a:xfrm>
            <a:custGeom>
              <a:avLst/>
              <a:gdLst/>
              <a:ahLst/>
              <a:cxnLst/>
              <a:rect l="l" t="t" r="r" b="b"/>
              <a:pathLst>
                <a:path w="34919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8" y="34917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6" name="Google Shape;5836;p35"/>
            <p:cNvSpPr/>
            <p:nvPr/>
          </p:nvSpPr>
          <p:spPr>
            <a:xfrm>
              <a:off x="5119025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0" y="34917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7" name="Google Shape;5837;p35"/>
            <p:cNvSpPr/>
            <p:nvPr/>
          </p:nvSpPr>
          <p:spPr>
            <a:xfrm>
              <a:off x="5992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1" y="0"/>
                  </a:moveTo>
                  <a:lnTo>
                    <a:pt x="1" y="34917"/>
                  </a:lnTo>
                  <a:lnTo>
                    <a:pt x="34923" y="34917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8" name="Google Shape;5838;p35"/>
            <p:cNvSpPr/>
            <p:nvPr/>
          </p:nvSpPr>
          <p:spPr>
            <a:xfrm>
              <a:off x="75395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9" name="Google Shape;5839;p35"/>
            <p:cNvSpPr/>
            <p:nvPr/>
          </p:nvSpPr>
          <p:spPr>
            <a:xfrm>
              <a:off x="1627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0" name="Google Shape;5840;p35"/>
            <p:cNvSpPr/>
            <p:nvPr/>
          </p:nvSpPr>
          <p:spPr>
            <a:xfrm>
              <a:off x="2500050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9" y="34921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1" name="Google Shape;5841;p35"/>
            <p:cNvSpPr/>
            <p:nvPr/>
          </p:nvSpPr>
          <p:spPr>
            <a:xfrm>
              <a:off x="3372944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2" name="Google Shape;5842;p35"/>
            <p:cNvSpPr/>
            <p:nvPr/>
          </p:nvSpPr>
          <p:spPr>
            <a:xfrm>
              <a:off x="4245994" y="1984125"/>
              <a:ext cx="872975" cy="873025"/>
            </a:xfrm>
            <a:custGeom>
              <a:avLst/>
              <a:gdLst/>
              <a:ahLst/>
              <a:cxnLst/>
              <a:rect l="l" t="t" r="r" b="b"/>
              <a:pathLst>
                <a:path w="34919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8" y="34921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3" name="Google Shape;5843;p35"/>
            <p:cNvSpPr/>
            <p:nvPr/>
          </p:nvSpPr>
          <p:spPr>
            <a:xfrm>
              <a:off x="5119025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0" y="34921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4" name="Google Shape;5844;p35"/>
            <p:cNvSpPr/>
            <p:nvPr/>
          </p:nvSpPr>
          <p:spPr>
            <a:xfrm>
              <a:off x="5992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1" y="0"/>
                  </a:moveTo>
                  <a:lnTo>
                    <a:pt x="1" y="34921"/>
                  </a:lnTo>
                  <a:lnTo>
                    <a:pt x="34923" y="34921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5" name="Google Shape;5845;p35"/>
            <p:cNvSpPr/>
            <p:nvPr/>
          </p:nvSpPr>
          <p:spPr>
            <a:xfrm>
              <a:off x="1627000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6" name="Google Shape;5846;p35"/>
            <p:cNvSpPr/>
            <p:nvPr/>
          </p:nvSpPr>
          <p:spPr>
            <a:xfrm>
              <a:off x="2499969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9" y="34924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7" name="Google Shape;5847;p35"/>
            <p:cNvSpPr/>
            <p:nvPr/>
          </p:nvSpPr>
          <p:spPr>
            <a:xfrm>
              <a:off x="3372944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8" name="Google Shape;5848;p35"/>
            <p:cNvSpPr/>
            <p:nvPr/>
          </p:nvSpPr>
          <p:spPr>
            <a:xfrm>
              <a:off x="4246075" y="2857125"/>
              <a:ext cx="872975" cy="873125"/>
            </a:xfrm>
            <a:custGeom>
              <a:avLst/>
              <a:gdLst/>
              <a:ahLst/>
              <a:cxnLst/>
              <a:rect l="l" t="t" r="r" b="b"/>
              <a:pathLst>
                <a:path w="34919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8" y="34924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9" name="Google Shape;5849;p35"/>
            <p:cNvSpPr/>
            <p:nvPr/>
          </p:nvSpPr>
          <p:spPr>
            <a:xfrm>
              <a:off x="5119025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0" y="34924"/>
                  </a:lnTo>
                  <a:lnTo>
                    <a:pt x="3492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0" name="Google Shape;5850;p35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1" name="Google Shape;5851;p35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2" name="Google Shape;5852;p35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3" name="Google Shape;5853;p35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54" name="Google Shape;5854;p35"/>
          <p:cNvGrpSpPr/>
          <p:nvPr/>
        </p:nvGrpSpPr>
        <p:grpSpPr>
          <a:xfrm>
            <a:off x="8853801" y="306408"/>
            <a:ext cx="264001" cy="226285"/>
            <a:chOff x="753950" y="238125"/>
            <a:chExt cx="6111125" cy="5238075"/>
          </a:xfrm>
        </p:grpSpPr>
        <p:sp>
          <p:nvSpPr>
            <p:cNvPr id="5855" name="Google Shape;5855;p35"/>
            <p:cNvSpPr/>
            <p:nvPr/>
          </p:nvSpPr>
          <p:spPr>
            <a:xfrm>
              <a:off x="1627000" y="238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2" y="34922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6" name="Google Shape;5856;p35"/>
            <p:cNvSpPr/>
            <p:nvPr/>
          </p:nvSpPr>
          <p:spPr>
            <a:xfrm>
              <a:off x="2500050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9" y="34922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7" name="Google Shape;5857;p35"/>
            <p:cNvSpPr/>
            <p:nvPr/>
          </p:nvSpPr>
          <p:spPr>
            <a:xfrm>
              <a:off x="4246075" y="238125"/>
              <a:ext cx="872975" cy="873075"/>
            </a:xfrm>
            <a:custGeom>
              <a:avLst/>
              <a:gdLst/>
              <a:ahLst/>
              <a:cxnLst/>
              <a:rect l="l" t="t" r="r" b="b"/>
              <a:pathLst>
                <a:path w="34919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8" y="34922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8" name="Google Shape;5858;p35"/>
            <p:cNvSpPr/>
            <p:nvPr/>
          </p:nvSpPr>
          <p:spPr>
            <a:xfrm>
              <a:off x="5119025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0" y="34922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9" name="Google Shape;5859;p35"/>
            <p:cNvSpPr/>
            <p:nvPr/>
          </p:nvSpPr>
          <p:spPr>
            <a:xfrm>
              <a:off x="75395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0" name="Google Shape;5860;p35"/>
            <p:cNvSpPr/>
            <p:nvPr/>
          </p:nvSpPr>
          <p:spPr>
            <a:xfrm>
              <a:off x="1627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1" name="Google Shape;5861;p35"/>
            <p:cNvSpPr/>
            <p:nvPr/>
          </p:nvSpPr>
          <p:spPr>
            <a:xfrm>
              <a:off x="2500050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9" y="34917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2" name="Google Shape;5862;p35"/>
            <p:cNvSpPr/>
            <p:nvPr/>
          </p:nvSpPr>
          <p:spPr>
            <a:xfrm>
              <a:off x="3372944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3" name="Google Shape;5863;p35"/>
            <p:cNvSpPr/>
            <p:nvPr/>
          </p:nvSpPr>
          <p:spPr>
            <a:xfrm>
              <a:off x="4245994" y="1111175"/>
              <a:ext cx="872975" cy="872925"/>
            </a:xfrm>
            <a:custGeom>
              <a:avLst/>
              <a:gdLst/>
              <a:ahLst/>
              <a:cxnLst/>
              <a:rect l="l" t="t" r="r" b="b"/>
              <a:pathLst>
                <a:path w="34919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8" y="34917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4" name="Google Shape;5864;p35"/>
            <p:cNvSpPr/>
            <p:nvPr/>
          </p:nvSpPr>
          <p:spPr>
            <a:xfrm>
              <a:off x="5119025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0" y="34917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5" name="Google Shape;5865;p35"/>
            <p:cNvSpPr/>
            <p:nvPr/>
          </p:nvSpPr>
          <p:spPr>
            <a:xfrm>
              <a:off x="5992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1" y="0"/>
                  </a:moveTo>
                  <a:lnTo>
                    <a:pt x="1" y="34917"/>
                  </a:lnTo>
                  <a:lnTo>
                    <a:pt x="34923" y="34917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6" name="Google Shape;5866;p35"/>
            <p:cNvSpPr/>
            <p:nvPr/>
          </p:nvSpPr>
          <p:spPr>
            <a:xfrm>
              <a:off x="75395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7" name="Google Shape;5867;p35"/>
            <p:cNvSpPr/>
            <p:nvPr/>
          </p:nvSpPr>
          <p:spPr>
            <a:xfrm>
              <a:off x="1627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8" name="Google Shape;5868;p35"/>
            <p:cNvSpPr/>
            <p:nvPr/>
          </p:nvSpPr>
          <p:spPr>
            <a:xfrm>
              <a:off x="2500050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9" y="34921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9" name="Google Shape;5869;p35"/>
            <p:cNvSpPr/>
            <p:nvPr/>
          </p:nvSpPr>
          <p:spPr>
            <a:xfrm>
              <a:off x="3372944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0" name="Google Shape;5870;p35"/>
            <p:cNvSpPr/>
            <p:nvPr/>
          </p:nvSpPr>
          <p:spPr>
            <a:xfrm>
              <a:off x="4245994" y="1984125"/>
              <a:ext cx="872975" cy="873025"/>
            </a:xfrm>
            <a:custGeom>
              <a:avLst/>
              <a:gdLst/>
              <a:ahLst/>
              <a:cxnLst/>
              <a:rect l="l" t="t" r="r" b="b"/>
              <a:pathLst>
                <a:path w="34919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8" y="34921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1" name="Google Shape;5871;p35"/>
            <p:cNvSpPr/>
            <p:nvPr/>
          </p:nvSpPr>
          <p:spPr>
            <a:xfrm>
              <a:off x="5119025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0" y="34921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2" name="Google Shape;5872;p35"/>
            <p:cNvSpPr/>
            <p:nvPr/>
          </p:nvSpPr>
          <p:spPr>
            <a:xfrm>
              <a:off x="5992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1" y="0"/>
                  </a:moveTo>
                  <a:lnTo>
                    <a:pt x="1" y="34921"/>
                  </a:lnTo>
                  <a:lnTo>
                    <a:pt x="34923" y="34921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3" name="Google Shape;5873;p35"/>
            <p:cNvSpPr/>
            <p:nvPr/>
          </p:nvSpPr>
          <p:spPr>
            <a:xfrm>
              <a:off x="1627000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4" name="Google Shape;5874;p35"/>
            <p:cNvSpPr/>
            <p:nvPr/>
          </p:nvSpPr>
          <p:spPr>
            <a:xfrm>
              <a:off x="2499969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9" y="34924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5" name="Google Shape;5875;p35"/>
            <p:cNvSpPr/>
            <p:nvPr/>
          </p:nvSpPr>
          <p:spPr>
            <a:xfrm>
              <a:off x="3372944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6" name="Google Shape;5876;p35"/>
            <p:cNvSpPr/>
            <p:nvPr/>
          </p:nvSpPr>
          <p:spPr>
            <a:xfrm>
              <a:off x="4246075" y="2857125"/>
              <a:ext cx="872975" cy="873125"/>
            </a:xfrm>
            <a:custGeom>
              <a:avLst/>
              <a:gdLst/>
              <a:ahLst/>
              <a:cxnLst/>
              <a:rect l="l" t="t" r="r" b="b"/>
              <a:pathLst>
                <a:path w="34919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8" y="34924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7" name="Google Shape;5877;p35"/>
            <p:cNvSpPr/>
            <p:nvPr/>
          </p:nvSpPr>
          <p:spPr>
            <a:xfrm>
              <a:off x="5119025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0" y="34924"/>
                  </a:lnTo>
                  <a:lnTo>
                    <a:pt x="3492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8" name="Google Shape;5878;p35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9" name="Google Shape;5879;p35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0" name="Google Shape;5880;p35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1" name="Google Shape;5881;p35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882" name="Google Shape;5882;p35">
            <a:hlinkClick r:id="rId3" action="ppaction://hlinksldjump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844064" y="719777"/>
            <a:ext cx="283464" cy="172844"/>
          </a:xfrm>
          <a:prstGeom prst="rect">
            <a:avLst/>
          </a:prstGeom>
          <a:noFill/>
          <a:ln>
            <a:noFill/>
          </a:ln>
        </p:spPr>
      </p:pic>
      <p:pic>
        <p:nvPicPr>
          <p:cNvPr id="5883" name="Google Shape;5883;p35">
            <a:hlinkClick r:id="rId5" action="ppaction://hlinksldjump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535425" y="691900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84" name="Google Shape;5884;p35">
            <a:hlinkClick r:id="rId7" action="ppaction://hlinksldjump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8181639" y="719777"/>
            <a:ext cx="283464" cy="1728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7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57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9" name="Google Shape;5889;p36"/>
          <p:cNvSpPr txBox="1">
            <a:spLocks noGrp="1"/>
          </p:cNvSpPr>
          <p:nvPr>
            <p:ph type="title"/>
          </p:nvPr>
        </p:nvSpPr>
        <p:spPr>
          <a:xfrm>
            <a:off x="4959850" y="1183375"/>
            <a:ext cx="31359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Mi teszi jóvá</a:t>
            </a:r>
            <a:endParaRPr dirty="0"/>
          </a:p>
        </p:txBody>
      </p:sp>
      <p:sp>
        <p:nvSpPr>
          <p:cNvPr id="5890" name="Google Shape;5890;p36"/>
          <p:cNvSpPr txBox="1">
            <a:spLocks noGrp="1"/>
          </p:cNvSpPr>
          <p:nvPr>
            <p:ph type="body" idx="1"/>
          </p:nvPr>
        </p:nvSpPr>
        <p:spPr>
          <a:xfrm>
            <a:off x="4959850" y="1974400"/>
            <a:ext cx="3135900" cy="241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hu-HU" dirty="0"/>
              <a:t>Az egyszerűsége egyszerre teszi könnyen felvehetőre bárki számára, viszont a pálya gyorsulása és fokozatos nehezedése kihívást ad és újra játszhatóvá teszi.</a:t>
            </a:r>
            <a:endParaRPr dirty="0"/>
          </a:p>
        </p:txBody>
      </p:sp>
      <p:grpSp>
        <p:nvGrpSpPr>
          <p:cNvPr id="5891" name="Google Shape;5891;p36"/>
          <p:cNvGrpSpPr/>
          <p:nvPr/>
        </p:nvGrpSpPr>
        <p:grpSpPr>
          <a:xfrm rot="-5400000">
            <a:off x="5160196" y="1388796"/>
            <a:ext cx="242781" cy="161857"/>
            <a:chOff x="2500050" y="3730175"/>
            <a:chExt cx="2619000" cy="1746025"/>
          </a:xfrm>
        </p:grpSpPr>
        <p:sp>
          <p:nvSpPr>
            <p:cNvPr id="5892" name="Google Shape;5892;p36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3" name="Google Shape;5893;p36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4" name="Google Shape;5894;p36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5" name="Google Shape;5895;p36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96" name="Google Shape;5896;p36"/>
          <p:cNvGrpSpPr/>
          <p:nvPr/>
        </p:nvGrpSpPr>
        <p:grpSpPr>
          <a:xfrm rot="5400000">
            <a:off x="7652621" y="1388796"/>
            <a:ext cx="242781" cy="161857"/>
            <a:chOff x="2500050" y="3730175"/>
            <a:chExt cx="2619000" cy="1746025"/>
          </a:xfrm>
        </p:grpSpPr>
        <p:sp>
          <p:nvSpPr>
            <p:cNvPr id="5897" name="Google Shape;5897;p36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8" name="Google Shape;5898;p36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9" name="Google Shape;5899;p36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0" name="Google Shape;5900;p36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Kép 2">
            <a:extLst>
              <a:ext uri="{FF2B5EF4-FFF2-40B4-BE49-F238E27FC236}">
                <a16:creationId xmlns:a16="http://schemas.microsoft.com/office/drawing/2014/main" id="{0526BB32-7DEE-27FD-796F-0A4931D109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4501647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8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58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/>
                                        <p:tgtEl>
                                          <p:spTgt spid="58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/>
                                        <p:tgtEl>
                                          <p:spTgt spid="58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5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9" name="Google Shape;5929;p38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Pontokra szedve</a:t>
            </a:r>
            <a:endParaRPr dirty="0"/>
          </a:p>
        </p:txBody>
      </p:sp>
      <p:sp>
        <p:nvSpPr>
          <p:cNvPr id="5930" name="Google Shape;5930;p38"/>
          <p:cNvSpPr txBox="1">
            <a:spLocks noGrp="1"/>
          </p:cNvSpPr>
          <p:nvPr>
            <p:ph type="title" idx="2"/>
          </p:nvPr>
        </p:nvSpPr>
        <p:spPr>
          <a:xfrm>
            <a:off x="770594" y="3117600"/>
            <a:ext cx="2258700" cy="39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Egyszerű</a:t>
            </a:r>
            <a:endParaRPr dirty="0"/>
          </a:p>
        </p:txBody>
      </p:sp>
      <p:sp>
        <p:nvSpPr>
          <p:cNvPr id="5931" name="Google Shape;5931;p38"/>
          <p:cNvSpPr txBox="1">
            <a:spLocks noGrp="1"/>
          </p:cNvSpPr>
          <p:nvPr>
            <p:ph type="subTitle" idx="1"/>
          </p:nvPr>
        </p:nvSpPr>
        <p:spPr>
          <a:xfrm>
            <a:off x="770594" y="3529786"/>
            <a:ext cx="2258700" cy="110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Ezért könnyű megtanulni</a:t>
            </a:r>
            <a:endParaRPr dirty="0"/>
          </a:p>
        </p:txBody>
      </p:sp>
      <p:sp>
        <p:nvSpPr>
          <p:cNvPr id="5932" name="Google Shape;5932;p38"/>
          <p:cNvSpPr txBox="1">
            <a:spLocks noGrp="1"/>
          </p:cNvSpPr>
          <p:nvPr>
            <p:ph type="title" idx="3"/>
          </p:nvPr>
        </p:nvSpPr>
        <p:spPr>
          <a:xfrm>
            <a:off x="3442651" y="3117600"/>
            <a:ext cx="2258700" cy="39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err="1"/>
              <a:t>Színtenként</a:t>
            </a:r>
            <a:r>
              <a:rPr lang="hu-HU" dirty="0"/>
              <a:t> nehezedik</a:t>
            </a:r>
            <a:endParaRPr dirty="0"/>
          </a:p>
        </p:txBody>
      </p:sp>
      <p:sp>
        <p:nvSpPr>
          <p:cNvPr id="5933" name="Google Shape;5933;p38"/>
          <p:cNvSpPr txBox="1">
            <a:spLocks noGrp="1"/>
          </p:cNvSpPr>
          <p:nvPr>
            <p:ph type="subTitle" idx="4"/>
          </p:nvPr>
        </p:nvSpPr>
        <p:spPr>
          <a:xfrm>
            <a:off x="3442651" y="3529797"/>
            <a:ext cx="2258700" cy="110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Ezért újra játszható és kihívást keltő</a:t>
            </a:r>
            <a:endParaRPr dirty="0"/>
          </a:p>
        </p:txBody>
      </p:sp>
      <p:sp>
        <p:nvSpPr>
          <p:cNvPr id="5934" name="Google Shape;5934;p38"/>
          <p:cNvSpPr txBox="1">
            <a:spLocks noGrp="1"/>
          </p:cNvSpPr>
          <p:nvPr>
            <p:ph type="title" idx="5"/>
          </p:nvPr>
        </p:nvSpPr>
        <p:spPr>
          <a:xfrm>
            <a:off x="6114706" y="3117600"/>
            <a:ext cx="2258700" cy="39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err="1"/>
              <a:t>Highscore</a:t>
            </a:r>
            <a:r>
              <a:rPr lang="hu-HU" dirty="0"/>
              <a:t> </a:t>
            </a:r>
            <a:r>
              <a:rPr lang="hu-HU" dirty="0" err="1"/>
              <a:t>system</a:t>
            </a:r>
            <a:endParaRPr dirty="0"/>
          </a:p>
        </p:txBody>
      </p:sp>
      <p:sp>
        <p:nvSpPr>
          <p:cNvPr id="5935" name="Google Shape;5935;p38"/>
          <p:cNvSpPr txBox="1">
            <a:spLocks noGrp="1"/>
          </p:cNvSpPr>
          <p:nvPr>
            <p:ph type="subTitle" idx="6"/>
          </p:nvPr>
        </p:nvSpPr>
        <p:spPr>
          <a:xfrm>
            <a:off x="6114706" y="3529797"/>
            <a:ext cx="2258700" cy="110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Ezért versenyezhetünk mások ellen, van célunk minél több pont elérésére</a:t>
            </a:r>
            <a:endParaRPr dirty="0"/>
          </a:p>
        </p:txBody>
      </p:sp>
      <p:grpSp>
        <p:nvGrpSpPr>
          <p:cNvPr id="5936" name="Google Shape;5936;p38"/>
          <p:cNvGrpSpPr/>
          <p:nvPr/>
        </p:nvGrpSpPr>
        <p:grpSpPr>
          <a:xfrm rot="-5400000">
            <a:off x="2137596" y="535371"/>
            <a:ext cx="242781" cy="161857"/>
            <a:chOff x="2500050" y="3730175"/>
            <a:chExt cx="2619000" cy="1746025"/>
          </a:xfrm>
        </p:grpSpPr>
        <p:sp>
          <p:nvSpPr>
            <p:cNvPr id="5937" name="Google Shape;5937;p38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8" name="Google Shape;5938;p38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9" name="Google Shape;5939;p38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0" name="Google Shape;5940;p38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41" name="Google Shape;5941;p38"/>
          <p:cNvGrpSpPr/>
          <p:nvPr/>
        </p:nvGrpSpPr>
        <p:grpSpPr>
          <a:xfrm rot="5400000">
            <a:off x="6763621" y="535371"/>
            <a:ext cx="242781" cy="161857"/>
            <a:chOff x="2500050" y="3730175"/>
            <a:chExt cx="2619000" cy="1746025"/>
          </a:xfrm>
        </p:grpSpPr>
        <p:sp>
          <p:nvSpPr>
            <p:cNvPr id="5942" name="Google Shape;5942;p38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3" name="Google Shape;5943;p38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4" name="Google Shape;5944;p38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5" name="Google Shape;5945;p38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46" name="Google Shape;5946;p38"/>
          <p:cNvGrpSpPr/>
          <p:nvPr/>
        </p:nvGrpSpPr>
        <p:grpSpPr>
          <a:xfrm>
            <a:off x="1617237" y="2266735"/>
            <a:ext cx="565436" cy="540239"/>
            <a:chOff x="274200" y="1158325"/>
            <a:chExt cx="531825" cy="508126"/>
          </a:xfrm>
        </p:grpSpPr>
        <p:sp>
          <p:nvSpPr>
            <p:cNvPr id="5947" name="Google Shape;5947;p38"/>
            <p:cNvSpPr/>
            <p:nvPr/>
          </p:nvSpPr>
          <p:spPr>
            <a:xfrm>
              <a:off x="274200" y="1158325"/>
              <a:ext cx="531825" cy="474025"/>
            </a:xfrm>
            <a:custGeom>
              <a:avLst/>
              <a:gdLst/>
              <a:ahLst/>
              <a:cxnLst/>
              <a:rect l="l" t="t" r="r" b="b"/>
              <a:pathLst>
                <a:path w="21273" h="18961" extrusionOk="0">
                  <a:moveTo>
                    <a:pt x="1388" y="1"/>
                  </a:moveTo>
                  <a:lnTo>
                    <a:pt x="1388" y="1387"/>
                  </a:lnTo>
                  <a:lnTo>
                    <a:pt x="0" y="1387"/>
                  </a:lnTo>
                  <a:lnTo>
                    <a:pt x="0" y="16185"/>
                  </a:lnTo>
                  <a:lnTo>
                    <a:pt x="1388" y="16185"/>
                  </a:lnTo>
                  <a:lnTo>
                    <a:pt x="1388" y="17573"/>
                  </a:lnTo>
                  <a:lnTo>
                    <a:pt x="7399" y="17573"/>
                  </a:lnTo>
                  <a:lnTo>
                    <a:pt x="7399" y="18961"/>
                  </a:lnTo>
                  <a:lnTo>
                    <a:pt x="13874" y="18961"/>
                  </a:lnTo>
                  <a:lnTo>
                    <a:pt x="13874" y="17573"/>
                  </a:lnTo>
                  <a:lnTo>
                    <a:pt x="19885" y="17573"/>
                  </a:lnTo>
                  <a:lnTo>
                    <a:pt x="19885" y="16185"/>
                  </a:lnTo>
                  <a:lnTo>
                    <a:pt x="21273" y="16185"/>
                  </a:lnTo>
                  <a:lnTo>
                    <a:pt x="21273" y="1387"/>
                  </a:lnTo>
                  <a:lnTo>
                    <a:pt x="19885" y="1387"/>
                  </a:lnTo>
                  <a:lnTo>
                    <a:pt x="1988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8" name="Google Shape;5948;p38"/>
            <p:cNvSpPr/>
            <p:nvPr/>
          </p:nvSpPr>
          <p:spPr>
            <a:xfrm>
              <a:off x="274200" y="1158325"/>
              <a:ext cx="531825" cy="369975"/>
            </a:xfrm>
            <a:custGeom>
              <a:avLst/>
              <a:gdLst/>
              <a:ahLst/>
              <a:cxnLst/>
              <a:rect l="l" t="t" r="r" b="b"/>
              <a:pathLst>
                <a:path w="21273" h="14799" extrusionOk="0">
                  <a:moveTo>
                    <a:pt x="1388" y="1"/>
                  </a:moveTo>
                  <a:lnTo>
                    <a:pt x="1388" y="1387"/>
                  </a:lnTo>
                  <a:lnTo>
                    <a:pt x="0" y="1387"/>
                  </a:lnTo>
                  <a:lnTo>
                    <a:pt x="0" y="14799"/>
                  </a:lnTo>
                  <a:lnTo>
                    <a:pt x="21273" y="14799"/>
                  </a:lnTo>
                  <a:lnTo>
                    <a:pt x="21273" y="1387"/>
                  </a:lnTo>
                  <a:lnTo>
                    <a:pt x="19885" y="1387"/>
                  </a:lnTo>
                  <a:lnTo>
                    <a:pt x="198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9" name="Google Shape;5949;p38"/>
            <p:cNvSpPr/>
            <p:nvPr/>
          </p:nvSpPr>
          <p:spPr>
            <a:xfrm>
              <a:off x="343550" y="1401100"/>
              <a:ext cx="34725" cy="34700"/>
            </a:xfrm>
            <a:custGeom>
              <a:avLst/>
              <a:gdLst/>
              <a:ahLst/>
              <a:cxnLst/>
              <a:rect l="l" t="t" r="r" b="b"/>
              <a:pathLst>
                <a:path w="1389" h="1388" extrusionOk="0">
                  <a:moveTo>
                    <a:pt x="1" y="1"/>
                  </a:moveTo>
                  <a:lnTo>
                    <a:pt x="1" y="1387"/>
                  </a:lnTo>
                  <a:lnTo>
                    <a:pt x="1388" y="1387"/>
                  </a:lnTo>
                  <a:lnTo>
                    <a:pt x="138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0" name="Google Shape;5950;p38"/>
            <p:cNvSpPr/>
            <p:nvPr/>
          </p:nvSpPr>
          <p:spPr>
            <a:xfrm>
              <a:off x="378250" y="1366400"/>
              <a:ext cx="34675" cy="34725"/>
            </a:xfrm>
            <a:custGeom>
              <a:avLst/>
              <a:gdLst/>
              <a:ahLst/>
              <a:cxnLst/>
              <a:rect l="l" t="t" r="r" b="b"/>
              <a:pathLst>
                <a:path w="1387" h="1389" extrusionOk="0">
                  <a:moveTo>
                    <a:pt x="0" y="1"/>
                  </a:moveTo>
                  <a:lnTo>
                    <a:pt x="0" y="1389"/>
                  </a:lnTo>
                  <a:lnTo>
                    <a:pt x="1387" y="1389"/>
                  </a:lnTo>
                  <a:lnTo>
                    <a:pt x="138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1" name="Google Shape;5951;p38"/>
            <p:cNvSpPr/>
            <p:nvPr/>
          </p:nvSpPr>
          <p:spPr>
            <a:xfrm>
              <a:off x="412900" y="1331750"/>
              <a:ext cx="34725" cy="34675"/>
            </a:xfrm>
            <a:custGeom>
              <a:avLst/>
              <a:gdLst/>
              <a:ahLst/>
              <a:cxnLst/>
              <a:rect l="l" t="t" r="r" b="b"/>
              <a:pathLst>
                <a:path w="1389" h="1387" extrusionOk="0">
                  <a:moveTo>
                    <a:pt x="1" y="0"/>
                  </a:moveTo>
                  <a:lnTo>
                    <a:pt x="1" y="1387"/>
                  </a:lnTo>
                  <a:lnTo>
                    <a:pt x="1389" y="1387"/>
                  </a:lnTo>
                  <a:lnTo>
                    <a:pt x="138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2" name="Google Shape;5952;p38"/>
            <p:cNvSpPr/>
            <p:nvPr/>
          </p:nvSpPr>
          <p:spPr>
            <a:xfrm>
              <a:off x="447600" y="1297050"/>
              <a:ext cx="34725" cy="34725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1" y="0"/>
                  </a:moveTo>
                  <a:lnTo>
                    <a:pt x="1" y="1388"/>
                  </a:lnTo>
                  <a:lnTo>
                    <a:pt x="1389" y="1388"/>
                  </a:lnTo>
                  <a:lnTo>
                    <a:pt x="138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3" name="Google Shape;5953;p38"/>
            <p:cNvSpPr/>
            <p:nvPr/>
          </p:nvSpPr>
          <p:spPr>
            <a:xfrm>
              <a:off x="482275" y="1262350"/>
              <a:ext cx="34725" cy="34725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0" y="1"/>
                  </a:moveTo>
                  <a:lnTo>
                    <a:pt x="0" y="1388"/>
                  </a:lnTo>
                  <a:lnTo>
                    <a:pt x="1388" y="1388"/>
                  </a:lnTo>
                  <a:lnTo>
                    <a:pt x="138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4" name="Google Shape;5954;p38"/>
            <p:cNvSpPr/>
            <p:nvPr/>
          </p:nvSpPr>
          <p:spPr>
            <a:xfrm>
              <a:off x="516975" y="1227700"/>
              <a:ext cx="34725" cy="34725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0" y="0"/>
                  </a:moveTo>
                  <a:lnTo>
                    <a:pt x="0" y="1388"/>
                  </a:lnTo>
                  <a:lnTo>
                    <a:pt x="1388" y="1388"/>
                  </a:lnTo>
                  <a:lnTo>
                    <a:pt x="138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5" name="Google Shape;5955;p38"/>
            <p:cNvSpPr/>
            <p:nvPr/>
          </p:nvSpPr>
          <p:spPr>
            <a:xfrm>
              <a:off x="274200" y="1158325"/>
              <a:ext cx="208100" cy="208100"/>
            </a:xfrm>
            <a:custGeom>
              <a:avLst/>
              <a:gdLst/>
              <a:ahLst/>
              <a:cxnLst/>
              <a:rect l="l" t="t" r="r" b="b"/>
              <a:pathLst>
                <a:path w="8324" h="8324" extrusionOk="0">
                  <a:moveTo>
                    <a:pt x="5549" y="1"/>
                  </a:moveTo>
                  <a:lnTo>
                    <a:pt x="5549" y="1387"/>
                  </a:lnTo>
                  <a:lnTo>
                    <a:pt x="5549" y="2775"/>
                  </a:lnTo>
                  <a:lnTo>
                    <a:pt x="4162" y="2775"/>
                  </a:lnTo>
                  <a:lnTo>
                    <a:pt x="4162" y="4162"/>
                  </a:lnTo>
                  <a:lnTo>
                    <a:pt x="2775" y="4162"/>
                  </a:lnTo>
                  <a:lnTo>
                    <a:pt x="2775" y="5549"/>
                  </a:lnTo>
                  <a:lnTo>
                    <a:pt x="0" y="5549"/>
                  </a:lnTo>
                  <a:lnTo>
                    <a:pt x="0" y="8324"/>
                  </a:lnTo>
                  <a:lnTo>
                    <a:pt x="2775" y="8324"/>
                  </a:lnTo>
                  <a:lnTo>
                    <a:pt x="2775" y="6937"/>
                  </a:lnTo>
                  <a:lnTo>
                    <a:pt x="4162" y="6937"/>
                  </a:lnTo>
                  <a:lnTo>
                    <a:pt x="4162" y="5549"/>
                  </a:lnTo>
                  <a:lnTo>
                    <a:pt x="5549" y="5549"/>
                  </a:lnTo>
                  <a:lnTo>
                    <a:pt x="5549" y="4162"/>
                  </a:lnTo>
                  <a:lnTo>
                    <a:pt x="6937" y="4162"/>
                  </a:lnTo>
                  <a:lnTo>
                    <a:pt x="6937" y="2775"/>
                  </a:lnTo>
                  <a:lnTo>
                    <a:pt x="8323" y="2775"/>
                  </a:lnTo>
                  <a:lnTo>
                    <a:pt x="8323" y="1387"/>
                  </a:lnTo>
                  <a:lnTo>
                    <a:pt x="832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6" name="Google Shape;5956;p38"/>
            <p:cNvSpPr/>
            <p:nvPr/>
          </p:nvSpPr>
          <p:spPr>
            <a:xfrm>
              <a:off x="551675" y="1158325"/>
              <a:ext cx="34675" cy="69400"/>
            </a:xfrm>
            <a:custGeom>
              <a:avLst/>
              <a:gdLst/>
              <a:ahLst/>
              <a:cxnLst/>
              <a:rect l="l" t="t" r="r" b="b"/>
              <a:pathLst>
                <a:path w="1387" h="2776" extrusionOk="0">
                  <a:moveTo>
                    <a:pt x="0" y="1"/>
                  </a:moveTo>
                  <a:lnTo>
                    <a:pt x="0" y="1387"/>
                  </a:lnTo>
                  <a:lnTo>
                    <a:pt x="0" y="2775"/>
                  </a:lnTo>
                  <a:lnTo>
                    <a:pt x="1387" y="2775"/>
                  </a:lnTo>
                  <a:lnTo>
                    <a:pt x="1387" y="1387"/>
                  </a:lnTo>
                  <a:lnTo>
                    <a:pt x="138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7" name="Google Shape;5957;p38"/>
            <p:cNvSpPr/>
            <p:nvPr/>
          </p:nvSpPr>
          <p:spPr>
            <a:xfrm>
              <a:off x="274200" y="1435775"/>
              <a:ext cx="69375" cy="34725"/>
            </a:xfrm>
            <a:custGeom>
              <a:avLst/>
              <a:gdLst/>
              <a:ahLst/>
              <a:cxnLst/>
              <a:rect l="l" t="t" r="r" b="b"/>
              <a:pathLst>
                <a:path w="2775" h="1389" extrusionOk="0">
                  <a:moveTo>
                    <a:pt x="0" y="0"/>
                  </a:moveTo>
                  <a:lnTo>
                    <a:pt x="0" y="1388"/>
                  </a:lnTo>
                  <a:lnTo>
                    <a:pt x="2775" y="1388"/>
                  </a:lnTo>
                  <a:lnTo>
                    <a:pt x="277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8" name="Google Shape;5958;p38"/>
            <p:cNvSpPr/>
            <p:nvPr/>
          </p:nvSpPr>
          <p:spPr>
            <a:xfrm>
              <a:off x="274200" y="1193000"/>
              <a:ext cx="531825" cy="369950"/>
            </a:xfrm>
            <a:custGeom>
              <a:avLst/>
              <a:gdLst/>
              <a:ahLst/>
              <a:cxnLst/>
              <a:rect l="l" t="t" r="r" b="b"/>
              <a:pathLst>
                <a:path w="21273" h="14798" extrusionOk="0">
                  <a:moveTo>
                    <a:pt x="0" y="0"/>
                  </a:moveTo>
                  <a:lnTo>
                    <a:pt x="0" y="14798"/>
                  </a:lnTo>
                  <a:lnTo>
                    <a:pt x="1388" y="14798"/>
                  </a:lnTo>
                  <a:lnTo>
                    <a:pt x="1388" y="13412"/>
                  </a:lnTo>
                  <a:lnTo>
                    <a:pt x="19885" y="13412"/>
                  </a:lnTo>
                  <a:lnTo>
                    <a:pt x="19885" y="14798"/>
                  </a:lnTo>
                  <a:lnTo>
                    <a:pt x="21273" y="14798"/>
                  </a:lnTo>
                  <a:lnTo>
                    <a:pt x="21273" y="0"/>
                  </a:lnTo>
                  <a:lnTo>
                    <a:pt x="19885" y="0"/>
                  </a:lnTo>
                  <a:lnTo>
                    <a:pt x="19885" y="12024"/>
                  </a:lnTo>
                  <a:lnTo>
                    <a:pt x="1388" y="12024"/>
                  </a:lnTo>
                  <a:lnTo>
                    <a:pt x="13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9" name="Google Shape;5959;p38"/>
            <p:cNvSpPr/>
            <p:nvPr/>
          </p:nvSpPr>
          <p:spPr>
            <a:xfrm>
              <a:off x="401363" y="1631726"/>
              <a:ext cx="277500" cy="34725"/>
            </a:xfrm>
            <a:custGeom>
              <a:avLst/>
              <a:gdLst/>
              <a:ahLst/>
              <a:cxnLst/>
              <a:rect l="l" t="t" r="r" b="b"/>
              <a:pathLst>
                <a:path w="11100" h="1389" extrusionOk="0">
                  <a:moveTo>
                    <a:pt x="1" y="0"/>
                  </a:moveTo>
                  <a:lnTo>
                    <a:pt x="1" y="1388"/>
                  </a:lnTo>
                  <a:lnTo>
                    <a:pt x="11100" y="1388"/>
                  </a:lnTo>
                  <a:lnTo>
                    <a:pt x="1110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0" name="Google Shape;5960;p38"/>
            <p:cNvSpPr/>
            <p:nvPr/>
          </p:nvSpPr>
          <p:spPr>
            <a:xfrm>
              <a:off x="308900" y="1158325"/>
              <a:ext cx="462425" cy="34700"/>
            </a:xfrm>
            <a:custGeom>
              <a:avLst/>
              <a:gdLst/>
              <a:ahLst/>
              <a:cxnLst/>
              <a:rect l="l" t="t" r="r" b="b"/>
              <a:pathLst>
                <a:path w="18497" h="1388" extrusionOk="0">
                  <a:moveTo>
                    <a:pt x="0" y="1"/>
                  </a:moveTo>
                  <a:lnTo>
                    <a:pt x="0" y="1387"/>
                  </a:lnTo>
                  <a:lnTo>
                    <a:pt x="18497" y="1387"/>
                  </a:lnTo>
                  <a:lnTo>
                    <a:pt x="1849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1" name="Google Shape;5961;p38"/>
            <p:cNvSpPr/>
            <p:nvPr/>
          </p:nvSpPr>
          <p:spPr>
            <a:xfrm>
              <a:off x="308900" y="1562925"/>
              <a:ext cx="462425" cy="69425"/>
            </a:xfrm>
            <a:custGeom>
              <a:avLst/>
              <a:gdLst/>
              <a:ahLst/>
              <a:cxnLst/>
              <a:rect l="l" t="t" r="r" b="b"/>
              <a:pathLst>
                <a:path w="18497" h="2777" extrusionOk="0">
                  <a:moveTo>
                    <a:pt x="0" y="1"/>
                  </a:moveTo>
                  <a:lnTo>
                    <a:pt x="0" y="1389"/>
                  </a:lnTo>
                  <a:lnTo>
                    <a:pt x="6011" y="1389"/>
                  </a:lnTo>
                  <a:lnTo>
                    <a:pt x="6011" y="2777"/>
                  </a:lnTo>
                  <a:lnTo>
                    <a:pt x="7399" y="2777"/>
                  </a:lnTo>
                  <a:lnTo>
                    <a:pt x="7399" y="1389"/>
                  </a:lnTo>
                  <a:lnTo>
                    <a:pt x="11098" y="1389"/>
                  </a:lnTo>
                  <a:lnTo>
                    <a:pt x="11098" y="2777"/>
                  </a:lnTo>
                  <a:lnTo>
                    <a:pt x="12486" y="2777"/>
                  </a:lnTo>
                  <a:lnTo>
                    <a:pt x="12486" y="1389"/>
                  </a:lnTo>
                  <a:lnTo>
                    <a:pt x="18497" y="1389"/>
                  </a:lnTo>
                  <a:lnTo>
                    <a:pt x="1849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62" name="Google Shape;5962;p38"/>
          <p:cNvGrpSpPr/>
          <p:nvPr/>
        </p:nvGrpSpPr>
        <p:grpSpPr>
          <a:xfrm>
            <a:off x="6961321" y="2290684"/>
            <a:ext cx="565463" cy="516290"/>
            <a:chOff x="1927025" y="2629125"/>
            <a:chExt cx="531850" cy="485600"/>
          </a:xfrm>
        </p:grpSpPr>
        <p:sp>
          <p:nvSpPr>
            <p:cNvPr id="5963" name="Google Shape;5963;p38"/>
            <p:cNvSpPr/>
            <p:nvPr/>
          </p:nvSpPr>
          <p:spPr>
            <a:xfrm>
              <a:off x="1927025" y="2629125"/>
              <a:ext cx="531850" cy="485600"/>
            </a:xfrm>
            <a:custGeom>
              <a:avLst/>
              <a:gdLst/>
              <a:ahLst/>
              <a:cxnLst/>
              <a:rect l="l" t="t" r="r" b="b"/>
              <a:pathLst>
                <a:path w="21274" h="19424" extrusionOk="0">
                  <a:moveTo>
                    <a:pt x="3699" y="1"/>
                  </a:moveTo>
                  <a:lnTo>
                    <a:pt x="3699" y="1389"/>
                  </a:lnTo>
                  <a:lnTo>
                    <a:pt x="1" y="1389"/>
                  </a:lnTo>
                  <a:lnTo>
                    <a:pt x="1" y="2775"/>
                  </a:lnTo>
                  <a:lnTo>
                    <a:pt x="1" y="18037"/>
                  </a:lnTo>
                  <a:lnTo>
                    <a:pt x="1387" y="18037"/>
                  </a:lnTo>
                  <a:lnTo>
                    <a:pt x="1387" y="19423"/>
                  </a:lnTo>
                  <a:lnTo>
                    <a:pt x="19885" y="19423"/>
                  </a:lnTo>
                  <a:lnTo>
                    <a:pt x="19885" y="18037"/>
                  </a:lnTo>
                  <a:lnTo>
                    <a:pt x="21273" y="18037"/>
                  </a:lnTo>
                  <a:lnTo>
                    <a:pt x="21273" y="2775"/>
                  </a:lnTo>
                  <a:lnTo>
                    <a:pt x="21273" y="1389"/>
                  </a:lnTo>
                  <a:lnTo>
                    <a:pt x="17573" y="1389"/>
                  </a:lnTo>
                  <a:lnTo>
                    <a:pt x="17573" y="1"/>
                  </a:lnTo>
                  <a:lnTo>
                    <a:pt x="16186" y="1"/>
                  </a:lnTo>
                  <a:lnTo>
                    <a:pt x="16186" y="1389"/>
                  </a:lnTo>
                  <a:lnTo>
                    <a:pt x="13410" y="1389"/>
                  </a:lnTo>
                  <a:lnTo>
                    <a:pt x="13410" y="1"/>
                  </a:lnTo>
                  <a:lnTo>
                    <a:pt x="12024" y="1"/>
                  </a:lnTo>
                  <a:lnTo>
                    <a:pt x="12024" y="1389"/>
                  </a:lnTo>
                  <a:lnTo>
                    <a:pt x="9248" y="1389"/>
                  </a:lnTo>
                  <a:lnTo>
                    <a:pt x="9248" y="1"/>
                  </a:lnTo>
                  <a:lnTo>
                    <a:pt x="7862" y="1"/>
                  </a:lnTo>
                  <a:lnTo>
                    <a:pt x="7862" y="1389"/>
                  </a:lnTo>
                  <a:lnTo>
                    <a:pt x="5087" y="1389"/>
                  </a:lnTo>
                  <a:lnTo>
                    <a:pt x="508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4" name="Google Shape;5964;p38"/>
            <p:cNvSpPr/>
            <p:nvPr/>
          </p:nvSpPr>
          <p:spPr>
            <a:xfrm>
              <a:off x="2158225" y="2975975"/>
              <a:ext cx="34725" cy="69375"/>
            </a:xfrm>
            <a:custGeom>
              <a:avLst/>
              <a:gdLst/>
              <a:ahLst/>
              <a:cxnLst/>
              <a:rect l="l" t="t" r="r" b="b"/>
              <a:pathLst>
                <a:path w="1389" h="2775" extrusionOk="0">
                  <a:moveTo>
                    <a:pt x="0" y="0"/>
                  </a:moveTo>
                  <a:lnTo>
                    <a:pt x="0" y="2775"/>
                  </a:lnTo>
                  <a:lnTo>
                    <a:pt x="1388" y="2775"/>
                  </a:lnTo>
                  <a:lnTo>
                    <a:pt x="138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5" name="Google Shape;5965;p38"/>
            <p:cNvSpPr/>
            <p:nvPr/>
          </p:nvSpPr>
          <p:spPr>
            <a:xfrm>
              <a:off x="2088850" y="2779450"/>
              <a:ext cx="208150" cy="92475"/>
            </a:xfrm>
            <a:custGeom>
              <a:avLst/>
              <a:gdLst/>
              <a:ahLst/>
              <a:cxnLst/>
              <a:rect l="l" t="t" r="r" b="b"/>
              <a:pathLst>
                <a:path w="8326" h="3699" extrusionOk="0">
                  <a:moveTo>
                    <a:pt x="1" y="0"/>
                  </a:moveTo>
                  <a:lnTo>
                    <a:pt x="1" y="1387"/>
                  </a:lnTo>
                  <a:lnTo>
                    <a:pt x="6937" y="1387"/>
                  </a:lnTo>
                  <a:lnTo>
                    <a:pt x="6937" y="3699"/>
                  </a:lnTo>
                  <a:lnTo>
                    <a:pt x="8325" y="3699"/>
                  </a:lnTo>
                  <a:lnTo>
                    <a:pt x="83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6" name="Google Shape;5966;p38"/>
            <p:cNvSpPr/>
            <p:nvPr/>
          </p:nvSpPr>
          <p:spPr>
            <a:xfrm>
              <a:off x="2192925" y="2906600"/>
              <a:ext cx="34700" cy="69400"/>
            </a:xfrm>
            <a:custGeom>
              <a:avLst/>
              <a:gdLst/>
              <a:ahLst/>
              <a:cxnLst/>
              <a:rect l="l" t="t" r="r" b="b"/>
              <a:pathLst>
                <a:path w="1388" h="2776" extrusionOk="0">
                  <a:moveTo>
                    <a:pt x="0" y="1"/>
                  </a:moveTo>
                  <a:lnTo>
                    <a:pt x="0" y="2775"/>
                  </a:lnTo>
                  <a:lnTo>
                    <a:pt x="1388" y="2775"/>
                  </a:lnTo>
                  <a:lnTo>
                    <a:pt x="138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7" name="Google Shape;5967;p38"/>
            <p:cNvSpPr/>
            <p:nvPr/>
          </p:nvSpPr>
          <p:spPr>
            <a:xfrm>
              <a:off x="2227600" y="2871900"/>
              <a:ext cx="34700" cy="34725"/>
            </a:xfrm>
            <a:custGeom>
              <a:avLst/>
              <a:gdLst/>
              <a:ahLst/>
              <a:cxnLst/>
              <a:rect l="l" t="t" r="r" b="b"/>
              <a:pathLst>
                <a:path w="1388" h="1389" extrusionOk="0">
                  <a:moveTo>
                    <a:pt x="1" y="1"/>
                  </a:moveTo>
                  <a:lnTo>
                    <a:pt x="1" y="1389"/>
                  </a:lnTo>
                  <a:lnTo>
                    <a:pt x="1387" y="1389"/>
                  </a:lnTo>
                  <a:lnTo>
                    <a:pt x="138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8" name="Google Shape;5968;p38"/>
            <p:cNvSpPr/>
            <p:nvPr/>
          </p:nvSpPr>
          <p:spPr>
            <a:xfrm>
              <a:off x="1927025" y="2663825"/>
              <a:ext cx="531850" cy="450900"/>
            </a:xfrm>
            <a:custGeom>
              <a:avLst/>
              <a:gdLst/>
              <a:ahLst/>
              <a:cxnLst/>
              <a:rect l="l" t="t" r="r" b="b"/>
              <a:pathLst>
                <a:path w="21274" h="18036" extrusionOk="0">
                  <a:moveTo>
                    <a:pt x="1" y="1"/>
                  </a:moveTo>
                  <a:lnTo>
                    <a:pt x="1" y="16649"/>
                  </a:lnTo>
                  <a:lnTo>
                    <a:pt x="1387" y="16649"/>
                  </a:lnTo>
                  <a:lnTo>
                    <a:pt x="1387" y="18035"/>
                  </a:lnTo>
                  <a:lnTo>
                    <a:pt x="2313" y="18035"/>
                  </a:lnTo>
                  <a:lnTo>
                    <a:pt x="2313" y="16649"/>
                  </a:lnTo>
                  <a:lnTo>
                    <a:pt x="2313" y="15261"/>
                  </a:lnTo>
                  <a:lnTo>
                    <a:pt x="2313" y="2313"/>
                  </a:lnTo>
                  <a:lnTo>
                    <a:pt x="21273" y="2313"/>
                  </a:lnTo>
                  <a:lnTo>
                    <a:pt x="2127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9" name="Google Shape;5969;p38"/>
            <p:cNvSpPr/>
            <p:nvPr/>
          </p:nvSpPr>
          <p:spPr>
            <a:xfrm>
              <a:off x="1961675" y="3080025"/>
              <a:ext cx="462500" cy="34700"/>
            </a:xfrm>
            <a:custGeom>
              <a:avLst/>
              <a:gdLst/>
              <a:ahLst/>
              <a:cxnLst/>
              <a:rect l="l" t="t" r="r" b="b"/>
              <a:pathLst>
                <a:path w="18500" h="1388" extrusionOk="0">
                  <a:moveTo>
                    <a:pt x="1" y="1"/>
                  </a:moveTo>
                  <a:lnTo>
                    <a:pt x="1" y="1387"/>
                  </a:lnTo>
                  <a:lnTo>
                    <a:pt x="18499" y="1387"/>
                  </a:lnTo>
                  <a:lnTo>
                    <a:pt x="1849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0" name="Google Shape;5970;p38"/>
            <p:cNvSpPr/>
            <p:nvPr/>
          </p:nvSpPr>
          <p:spPr>
            <a:xfrm>
              <a:off x="1927025" y="2629125"/>
              <a:ext cx="531850" cy="450925"/>
            </a:xfrm>
            <a:custGeom>
              <a:avLst/>
              <a:gdLst/>
              <a:ahLst/>
              <a:cxnLst/>
              <a:rect l="l" t="t" r="r" b="b"/>
              <a:pathLst>
                <a:path w="21274" h="18037" extrusionOk="0">
                  <a:moveTo>
                    <a:pt x="3699" y="1"/>
                  </a:moveTo>
                  <a:lnTo>
                    <a:pt x="3699" y="1389"/>
                  </a:lnTo>
                  <a:lnTo>
                    <a:pt x="1" y="1389"/>
                  </a:lnTo>
                  <a:lnTo>
                    <a:pt x="1" y="2775"/>
                  </a:lnTo>
                  <a:lnTo>
                    <a:pt x="1" y="18037"/>
                  </a:lnTo>
                  <a:lnTo>
                    <a:pt x="1387" y="18037"/>
                  </a:lnTo>
                  <a:lnTo>
                    <a:pt x="1387" y="2775"/>
                  </a:lnTo>
                  <a:lnTo>
                    <a:pt x="3699" y="2775"/>
                  </a:lnTo>
                  <a:lnTo>
                    <a:pt x="3699" y="4163"/>
                  </a:lnTo>
                  <a:lnTo>
                    <a:pt x="5087" y="4163"/>
                  </a:lnTo>
                  <a:lnTo>
                    <a:pt x="5087" y="2775"/>
                  </a:lnTo>
                  <a:lnTo>
                    <a:pt x="7862" y="2775"/>
                  </a:lnTo>
                  <a:lnTo>
                    <a:pt x="7862" y="4163"/>
                  </a:lnTo>
                  <a:lnTo>
                    <a:pt x="9248" y="4163"/>
                  </a:lnTo>
                  <a:lnTo>
                    <a:pt x="9248" y="2775"/>
                  </a:lnTo>
                  <a:lnTo>
                    <a:pt x="12024" y="2775"/>
                  </a:lnTo>
                  <a:lnTo>
                    <a:pt x="12024" y="4163"/>
                  </a:lnTo>
                  <a:lnTo>
                    <a:pt x="13410" y="4163"/>
                  </a:lnTo>
                  <a:lnTo>
                    <a:pt x="13410" y="2775"/>
                  </a:lnTo>
                  <a:lnTo>
                    <a:pt x="16186" y="2775"/>
                  </a:lnTo>
                  <a:lnTo>
                    <a:pt x="16186" y="4163"/>
                  </a:lnTo>
                  <a:lnTo>
                    <a:pt x="17573" y="4163"/>
                  </a:lnTo>
                  <a:lnTo>
                    <a:pt x="17573" y="2775"/>
                  </a:lnTo>
                  <a:lnTo>
                    <a:pt x="19885" y="2775"/>
                  </a:lnTo>
                  <a:lnTo>
                    <a:pt x="19885" y="18037"/>
                  </a:lnTo>
                  <a:lnTo>
                    <a:pt x="21273" y="18037"/>
                  </a:lnTo>
                  <a:lnTo>
                    <a:pt x="21273" y="2775"/>
                  </a:lnTo>
                  <a:lnTo>
                    <a:pt x="21273" y="1389"/>
                  </a:lnTo>
                  <a:lnTo>
                    <a:pt x="17573" y="1389"/>
                  </a:lnTo>
                  <a:lnTo>
                    <a:pt x="17573" y="1"/>
                  </a:lnTo>
                  <a:lnTo>
                    <a:pt x="16186" y="1"/>
                  </a:lnTo>
                  <a:lnTo>
                    <a:pt x="16186" y="1389"/>
                  </a:lnTo>
                  <a:lnTo>
                    <a:pt x="13410" y="1389"/>
                  </a:lnTo>
                  <a:lnTo>
                    <a:pt x="13410" y="1"/>
                  </a:lnTo>
                  <a:lnTo>
                    <a:pt x="12024" y="1"/>
                  </a:lnTo>
                  <a:lnTo>
                    <a:pt x="12024" y="1389"/>
                  </a:lnTo>
                  <a:lnTo>
                    <a:pt x="9248" y="1389"/>
                  </a:lnTo>
                  <a:lnTo>
                    <a:pt x="9248" y="1"/>
                  </a:lnTo>
                  <a:lnTo>
                    <a:pt x="7862" y="1"/>
                  </a:lnTo>
                  <a:lnTo>
                    <a:pt x="7862" y="1389"/>
                  </a:lnTo>
                  <a:lnTo>
                    <a:pt x="5087" y="1389"/>
                  </a:lnTo>
                  <a:lnTo>
                    <a:pt x="508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71" name="Google Shape;5971;p38"/>
          <p:cNvGrpSpPr/>
          <p:nvPr/>
        </p:nvGrpSpPr>
        <p:grpSpPr>
          <a:xfrm>
            <a:off x="4289279" y="2302964"/>
            <a:ext cx="565436" cy="504010"/>
            <a:chOff x="330250" y="3454250"/>
            <a:chExt cx="531825" cy="474050"/>
          </a:xfrm>
        </p:grpSpPr>
        <p:sp>
          <p:nvSpPr>
            <p:cNvPr id="5972" name="Google Shape;5972;p38"/>
            <p:cNvSpPr/>
            <p:nvPr/>
          </p:nvSpPr>
          <p:spPr>
            <a:xfrm>
              <a:off x="330250" y="3454250"/>
              <a:ext cx="531825" cy="474050"/>
            </a:xfrm>
            <a:custGeom>
              <a:avLst/>
              <a:gdLst/>
              <a:ahLst/>
              <a:cxnLst/>
              <a:rect l="l" t="t" r="r" b="b"/>
              <a:pathLst>
                <a:path w="21273" h="18962" extrusionOk="0">
                  <a:moveTo>
                    <a:pt x="1388" y="1"/>
                  </a:moveTo>
                  <a:lnTo>
                    <a:pt x="1388" y="1389"/>
                  </a:lnTo>
                  <a:lnTo>
                    <a:pt x="0" y="1389"/>
                  </a:lnTo>
                  <a:lnTo>
                    <a:pt x="0" y="14799"/>
                  </a:lnTo>
                  <a:lnTo>
                    <a:pt x="1388" y="14799"/>
                  </a:lnTo>
                  <a:lnTo>
                    <a:pt x="1388" y="16187"/>
                  </a:lnTo>
                  <a:lnTo>
                    <a:pt x="8325" y="16187"/>
                  </a:lnTo>
                  <a:lnTo>
                    <a:pt x="8325" y="17573"/>
                  </a:lnTo>
                  <a:lnTo>
                    <a:pt x="8325" y="18961"/>
                  </a:lnTo>
                  <a:lnTo>
                    <a:pt x="11099" y="18961"/>
                  </a:lnTo>
                  <a:lnTo>
                    <a:pt x="11099" y="17573"/>
                  </a:lnTo>
                  <a:lnTo>
                    <a:pt x="12486" y="17573"/>
                  </a:lnTo>
                  <a:lnTo>
                    <a:pt x="12486" y="16187"/>
                  </a:lnTo>
                  <a:lnTo>
                    <a:pt x="19885" y="16187"/>
                  </a:lnTo>
                  <a:lnTo>
                    <a:pt x="19885" y="14799"/>
                  </a:lnTo>
                  <a:lnTo>
                    <a:pt x="21273" y="14799"/>
                  </a:lnTo>
                  <a:lnTo>
                    <a:pt x="21273" y="1389"/>
                  </a:lnTo>
                  <a:lnTo>
                    <a:pt x="19885" y="1389"/>
                  </a:lnTo>
                  <a:lnTo>
                    <a:pt x="198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3" name="Google Shape;5973;p38"/>
            <p:cNvSpPr/>
            <p:nvPr/>
          </p:nvSpPr>
          <p:spPr>
            <a:xfrm>
              <a:off x="330250" y="3454250"/>
              <a:ext cx="531825" cy="404675"/>
            </a:xfrm>
            <a:custGeom>
              <a:avLst/>
              <a:gdLst/>
              <a:ahLst/>
              <a:cxnLst/>
              <a:rect l="l" t="t" r="r" b="b"/>
              <a:pathLst>
                <a:path w="21273" h="16187" extrusionOk="0">
                  <a:moveTo>
                    <a:pt x="1388" y="1"/>
                  </a:moveTo>
                  <a:lnTo>
                    <a:pt x="1388" y="1389"/>
                  </a:lnTo>
                  <a:lnTo>
                    <a:pt x="0" y="1389"/>
                  </a:lnTo>
                  <a:lnTo>
                    <a:pt x="0" y="14799"/>
                  </a:lnTo>
                  <a:lnTo>
                    <a:pt x="1388" y="14799"/>
                  </a:lnTo>
                  <a:lnTo>
                    <a:pt x="1388" y="16187"/>
                  </a:lnTo>
                  <a:lnTo>
                    <a:pt x="2775" y="16187"/>
                  </a:lnTo>
                  <a:lnTo>
                    <a:pt x="2775" y="14799"/>
                  </a:lnTo>
                  <a:lnTo>
                    <a:pt x="2775" y="12949"/>
                  </a:lnTo>
                  <a:lnTo>
                    <a:pt x="2775" y="2775"/>
                  </a:lnTo>
                  <a:lnTo>
                    <a:pt x="21273" y="2775"/>
                  </a:lnTo>
                  <a:lnTo>
                    <a:pt x="21273" y="1389"/>
                  </a:lnTo>
                  <a:lnTo>
                    <a:pt x="19885" y="1389"/>
                  </a:lnTo>
                  <a:lnTo>
                    <a:pt x="198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4" name="Google Shape;5974;p38"/>
            <p:cNvSpPr/>
            <p:nvPr/>
          </p:nvSpPr>
          <p:spPr>
            <a:xfrm>
              <a:off x="607725" y="3858900"/>
              <a:ext cx="34675" cy="34700"/>
            </a:xfrm>
            <a:custGeom>
              <a:avLst/>
              <a:gdLst/>
              <a:ahLst/>
              <a:cxnLst/>
              <a:rect l="l" t="t" r="r" b="b"/>
              <a:pathLst>
                <a:path w="1387" h="1388" extrusionOk="0">
                  <a:moveTo>
                    <a:pt x="0" y="1"/>
                  </a:moveTo>
                  <a:lnTo>
                    <a:pt x="0" y="1387"/>
                  </a:lnTo>
                  <a:lnTo>
                    <a:pt x="1387" y="1387"/>
                  </a:lnTo>
                  <a:lnTo>
                    <a:pt x="138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5" name="Google Shape;5975;p38"/>
            <p:cNvSpPr/>
            <p:nvPr/>
          </p:nvSpPr>
          <p:spPr>
            <a:xfrm>
              <a:off x="330250" y="3488950"/>
              <a:ext cx="34725" cy="335275"/>
            </a:xfrm>
            <a:custGeom>
              <a:avLst/>
              <a:gdLst/>
              <a:ahLst/>
              <a:cxnLst/>
              <a:rect l="l" t="t" r="r" b="b"/>
              <a:pathLst>
                <a:path w="1389" h="13411" extrusionOk="0">
                  <a:moveTo>
                    <a:pt x="0" y="1"/>
                  </a:moveTo>
                  <a:lnTo>
                    <a:pt x="0" y="13411"/>
                  </a:lnTo>
                  <a:lnTo>
                    <a:pt x="1388" y="13411"/>
                  </a:lnTo>
                  <a:lnTo>
                    <a:pt x="138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6" name="Google Shape;5976;p38"/>
            <p:cNvSpPr/>
            <p:nvPr/>
          </p:nvSpPr>
          <p:spPr>
            <a:xfrm>
              <a:off x="827350" y="3488950"/>
              <a:ext cx="34725" cy="335275"/>
            </a:xfrm>
            <a:custGeom>
              <a:avLst/>
              <a:gdLst/>
              <a:ahLst/>
              <a:cxnLst/>
              <a:rect l="l" t="t" r="r" b="b"/>
              <a:pathLst>
                <a:path w="1389" h="13411" extrusionOk="0">
                  <a:moveTo>
                    <a:pt x="1" y="1"/>
                  </a:moveTo>
                  <a:lnTo>
                    <a:pt x="1" y="13411"/>
                  </a:lnTo>
                  <a:lnTo>
                    <a:pt x="1389" y="13411"/>
                  </a:lnTo>
                  <a:lnTo>
                    <a:pt x="13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7" name="Google Shape;5977;p38"/>
            <p:cNvSpPr/>
            <p:nvPr/>
          </p:nvSpPr>
          <p:spPr>
            <a:xfrm>
              <a:off x="364950" y="3824200"/>
              <a:ext cx="242800" cy="104100"/>
            </a:xfrm>
            <a:custGeom>
              <a:avLst/>
              <a:gdLst/>
              <a:ahLst/>
              <a:cxnLst/>
              <a:rect l="l" t="t" r="r" b="b"/>
              <a:pathLst>
                <a:path w="9712" h="4164" extrusionOk="0">
                  <a:moveTo>
                    <a:pt x="0" y="1"/>
                  </a:moveTo>
                  <a:lnTo>
                    <a:pt x="0" y="1389"/>
                  </a:lnTo>
                  <a:lnTo>
                    <a:pt x="6937" y="1389"/>
                  </a:lnTo>
                  <a:lnTo>
                    <a:pt x="6937" y="4163"/>
                  </a:lnTo>
                  <a:lnTo>
                    <a:pt x="9711" y="4163"/>
                  </a:lnTo>
                  <a:lnTo>
                    <a:pt x="9711" y="2775"/>
                  </a:lnTo>
                  <a:lnTo>
                    <a:pt x="8324" y="2775"/>
                  </a:lnTo>
                  <a:lnTo>
                    <a:pt x="8324" y="1389"/>
                  </a:lnTo>
                  <a:lnTo>
                    <a:pt x="832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8" name="Google Shape;5978;p38"/>
            <p:cNvSpPr/>
            <p:nvPr/>
          </p:nvSpPr>
          <p:spPr>
            <a:xfrm>
              <a:off x="364950" y="3454250"/>
              <a:ext cx="462425" cy="34725"/>
            </a:xfrm>
            <a:custGeom>
              <a:avLst/>
              <a:gdLst/>
              <a:ahLst/>
              <a:cxnLst/>
              <a:rect l="l" t="t" r="r" b="b"/>
              <a:pathLst>
                <a:path w="18497" h="1389" extrusionOk="0">
                  <a:moveTo>
                    <a:pt x="0" y="1"/>
                  </a:moveTo>
                  <a:lnTo>
                    <a:pt x="0" y="1389"/>
                  </a:lnTo>
                  <a:lnTo>
                    <a:pt x="18497" y="1389"/>
                  </a:lnTo>
                  <a:lnTo>
                    <a:pt x="1849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9" name="Google Shape;5979;p38"/>
            <p:cNvSpPr/>
            <p:nvPr/>
          </p:nvSpPr>
          <p:spPr>
            <a:xfrm>
              <a:off x="642375" y="3824200"/>
              <a:ext cx="185000" cy="34725"/>
            </a:xfrm>
            <a:custGeom>
              <a:avLst/>
              <a:gdLst/>
              <a:ahLst/>
              <a:cxnLst/>
              <a:rect l="l" t="t" r="r" b="b"/>
              <a:pathLst>
                <a:path w="7400" h="1389" extrusionOk="0">
                  <a:moveTo>
                    <a:pt x="1" y="1"/>
                  </a:moveTo>
                  <a:lnTo>
                    <a:pt x="1" y="1389"/>
                  </a:lnTo>
                  <a:lnTo>
                    <a:pt x="7400" y="1389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0" name="Google Shape;5980;p38"/>
            <p:cNvSpPr/>
            <p:nvPr/>
          </p:nvSpPr>
          <p:spPr>
            <a:xfrm>
              <a:off x="434300" y="3558325"/>
              <a:ext cx="323725" cy="34675"/>
            </a:xfrm>
            <a:custGeom>
              <a:avLst/>
              <a:gdLst/>
              <a:ahLst/>
              <a:cxnLst/>
              <a:rect l="l" t="t" r="r" b="b"/>
              <a:pathLst>
                <a:path w="12949" h="1387" extrusionOk="0">
                  <a:moveTo>
                    <a:pt x="1" y="0"/>
                  </a:moveTo>
                  <a:lnTo>
                    <a:pt x="1" y="1387"/>
                  </a:lnTo>
                  <a:lnTo>
                    <a:pt x="12948" y="1387"/>
                  </a:lnTo>
                  <a:lnTo>
                    <a:pt x="1294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1" name="Google Shape;5981;p38"/>
            <p:cNvSpPr/>
            <p:nvPr/>
          </p:nvSpPr>
          <p:spPr>
            <a:xfrm>
              <a:off x="434300" y="3639225"/>
              <a:ext cx="323725" cy="34725"/>
            </a:xfrm>
            <a:custGeom>
              <a:avLst/>
              <a:gdLst/>
              <a:ahLst/>
              <a:cxnLst/>
              <a:rect l="l" t="t" r="r" b="b"/>
              <a:pathLst>
                <a:path w="12949" h="1389" extrusionOk="0">
                  <a:moveTo>
                    <a:pt x="1" y="1"/>
                  </a:moveTo>
                  <a:lnTo>
                    <a:pt x="1" y="1389"/>
                  </a:lnTo>
                  <a:lnTo>
                    <a:pt x="12948" y="1389"/>
                  </a:lnTo>
                  <a:lnTo>
                    <a:pt x="1294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2" name="Google Shape;5982;p38"/>
            <p:cNvSpPr/>
            <p:nvPr/>
          </p:nvSpPr>
          <p:spPr>
            <a:xfrm>
              <a:off x="434300" y="3720150"/>
              <a:ext cx="323725" cy="34725"/>
            </a:xfrm>
            <a:custGeom>
              <a:avLst/>
              <a:gdLst/>
              <a:ahLst/>
              <a:cxnLst/>
              <a:rect l="l" t="t" r="r" b="b"/>
              <a:pathLst>
                <a:path w="12949" h="1389" extrusionOk="0">
                  <a:moveTo>
                    <a:pt x="1" y="0"/>
                  </a:moveTo>
                  <a:lnTo>
                    <a:pt x="1" y="1388"/>
                  </a:lnTo>
                  <a:lnTo>
                    <a:pt x="12948" y="1388"/>
                  </a:lnTo>
                  <a:lnTo>
                    <a:pt x="1294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4" name="Google Shape;6024;p40"/>
          <p:cNvSpPr txBox="1">
            <a:spLocks noGrp="1"/>
          </p:cNvSpPr>
          <p:nvPr>
            <p:ph type="title" idx="2"/>
          </p:nvPr>
        </p:nvSpPr>
        <p:spPr>
          <a:xfrm>
            <a:off x="311700" y="1106125"/>
            <a:ext cx="8520600" cy="71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6025" name="Google Shape;6025;p40"/>
          <p:cNvSpPr txBox="1">
            <a:spLocks noGrp="1"/>
          </p:cNvSpPr>
          <p:nvPr>
            <p:ph type="title"/>
          </p:nvPr>
        </p:nvSpPr>
        <p:spPr>
          <a:xfrm>
            <a:off x="1334700" y="1601125"/>
            <a:ext cx="6474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Kivitelezés</a:t>
            </a:r>
            <a:endParaRPr dirty="0"/>
          </a:p>
        </p:txBody>
      </p:sp>
      <p:grpSp>
        <p:nvGrpSpPr>
          <p:cNvPr id="6027" name="Google Shape;6027;p40"/>
          <p:cNvGrpSpPr/>
          <p:nvPr/>
        </p:nvGrpSpPr>
        <p:grpSpPr>
          <a:xfrm>
            <a:off x="8029241" y="154008"/>
            <a:ext cx="264001" cy="226285"/>
            <a:chOff x="753950" y="238125"/>
            <a:chExt cx="6111125" cy="5238075"/>
          </a:xfrm>
        </p:grpSpPr>
        <p:sp>
          <p:nvSpPr>
            <p:cNvPr id="6028" name="Google Shape;6028;p40"/>
            <p:cNvSpPr/>
            <p:nvPr/>
          </p:nvSpPr>
          <p:spPr>
            <a:xfrm>
              <a:off x="1627000" y="238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2" y="34922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9" name="Google Shape;6029;p40"/>
            <p:cNvSpPr/>
            <p:nvPr/>
          </p:nvSpPr>
          <p:spPr>
            <a:xfrm>
              <a:off x="2500050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9" y="34922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0" name="Google Shape;6030;p40"/>
            <p:cNvSpPr/>
            <p:nvPr/>
          </p:nvSpPr>
          <p:spPr>
            <a:xfrm>
              <a:off x="4246075" y="238125"/>
              <a:ext cx="872975" cy="873075"/>
            </a:xfrm>
            <a:custGeom>
              <a:avLst/>
              <a:gdLst/>
              <a:ahLst/>
              <a:cxnLst/>
              <a:rect l="l" t="t" r="r" b="b"/>
              <a:pathLst>
                <a:path w="34919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8" y="34922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1" name="Google Shape;6031;p40"/>
            <p:cNvSpPr/>
            <p:nvPr/>
          </p:nvSpPr>
          <p:spPr>
            <a:xfrm>
              <a:off x="5119025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0" y="34922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2" name="Google Shape;6032;p40"/>
            <p:cNvSpPr/>
            <p:nvPr/>
          </p:nvSpPr>
          <p:spPr>
            <a:xfrm>
              <a:off x="75395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3" name="Google Shape;6033;p40"/>
            <p:cNvSpPr/>
            <p:nvPr/>
          </p:nvSpPr>
          <p:spPr>
            <a:xfrm>
              <a:off x="1627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4" name="Google Shape;6034;p40"/>
            <p:cNvSpPr/>
            <p:nvPr/>
          </p:nvSpPr>
          <p:spPr>
            <a:xfrm>
              <a:off x="2500050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9" y="34917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5" name="Google Shape;6035;p40"/>
            <p:cNvSpPr/>
            <p:nvPr/>
          </p:nvSpPr>
          <p:spPr>
            <a:xfrm>
              <a:off x="3372944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6" name="Google Shape;6036;p40"/>
            <p:cNvSpPr/>
            <p:nvPr/>
          </p:nvSpPr>
          <p:spPr>
            <a:xfrm>
              <a:off x="4245994" y="1111175"/>
              <a:ext cx="872975" cy="872925"/>
            </a:xfrm>
            <a:custGeom>
              <a:avLst/>
              <a:gdLst/>
              <a:ahLst/>
              <a:cxnLst/>
              <a:rect l="l" t="t" r="r" b="b"/>
              <a:pathLst>
                <a:path w="34919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8" y="34917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7" name="Google Shape;6037;p40"/>
            <p:cNvSpPr/>
            <p:nvPr/>
          </p:nvSpPr>
          <p:spPr>
            <a:xfrm>
              <a:off x="5119025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0" y="34917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8" name="Google Shape;6038;p40"/>
            <p:cNvSpPr/>
            <p:nvPr/>
          </p:nvSpPr>
          <p:spPr>
            <a:xfrm>
              <a:off x="5992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1" y="0"/>
                  </a:moveTo>
                  <a:lnTo>
                    <a:pt x="1" y="34917"/>
                  </a:lnTo>
                  <a:lnTo>
                    <a:pt x="34923" y="34917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9" name="Google Shape;6039;p40"/>
            <p:cNvSpPr/>
            <p:nvPr/>
          </p:nvSpPr>
          <p:spPr>
            <a:xfrm>
              <a:off x="75395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0" name="Google Shape;6040;p40"/>
            <p:cNvSpPr/>
            <p:nvPr/>
          </p:nvSpPr>
          <p:spPr>
            <a:xfrm>
              <a:off x="1627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1" name="Google Shape;6041;p40"/>
            <p:cNvSpPr/>
            <p:nvPr/>
          </p:nvSpPr>
          <p:spPr>
            <a:xfrm>
              <a:off x="2500050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9" y="34921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2" name="Google Shape;6042;p40"/>
            <p:cNvSpPr/>
            <p:nvPr/>
          </p:nvSpPr>
          <p:spPr>
            <a:xfrm>
              <a:off x="3372944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3" name="Google Shape;6043;p40"/>
            <p:cNvSpPr/>
            <p:nvPr/>
          </p:nvSpPr>
          <p:spPr>
            <a:xfrm>
              <a:off x="4245994" y="1984125"/>
              <a:ext cx="872975" cy="873025"/>
            </a:xfrm>
            <a:custGeom>
              <a:avLst/>
              <a:gdLst/>
              <a:ahLst/>
              <a:cxnLst/>
              <a:rect l="l" t="t" r="r" b="b"/>
              <a:pathLst>
                <a:path w="34919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8" y="34921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4" name="Google Shape;6044;p40"/>
            <p:cNvSpPr/>
            <p:nvPr/>
          </p:nvSpPr>
          <p:spPr>
            <a:xfrm>
              <a:off x="5119025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0" y="34921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5" name="Google Shape;6045;p40"/>
            <p:cNvSpPr/>
            <p:nvPr/>
          </p:nvSpPr>
          <p:spPr>
            <a:xfrm>
              <a:off x="5992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1" y="0"/>
                  </a:moveTo>
                  <a:lnTo>
                    <a:pt x="1" y="34921"/>
                  </a:lnTo>
                  <a:lnTo>
                    <a:pt x="34923" y="34921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6" name="Google Shape;6046;p40"/>
            <p:cNvSpPr/>
            <p:nvPr/>
          </p:nvSpPr>
          <p:spPr>
            <a:xfrm>
              <a:off x="1627000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7" name="Google Shape;6047;p40"/>
            <p:cNvSpPr/>
            <p:nvPr/>
          </p:nvSpPr>
          <p:spPr>
            <a:xfrm>
              <a:off x="2499969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9" y="34924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8" name="Google Shape;6048;p40"/>
            <p:cNvSpPr/>
            <p:nvPr/>
          </p:nvSpPr>
          <p:spPr>
            <a:xfrm>
              <a:off x="3372944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9" name="Google Shape;6049;p40"/>
            <p:cNvSpPr/>
            <p:nvPr/>
          </p:nvSpPr>
          <p:spPr>
            <a:xfrm>
              <a:off x="4246075" y="2857125"/>
              <a:ext cx="872975" cy="873125"/>
            </a:xfrm>
            <a:custGeom>
              <a:avLst/>
              <a:gdLst/>
              <a:ahLst/>
              <a:cxnLst/>
              <a:rect l="l" t="t" r="r" b="b"/>
              <a:pathLst>
                <a:path w="34919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8" y="34924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0" name="Google Shape;6050;p40"/>
            <p:cNvSpPr/>
            <p:nvPr/>
          </p:nvSpPr>
          <p:spPr>
            <a:xfrm>
              <a:off x="5119025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0" y="34924"/>
                  </a:lnTo>
                  <a:lnTo>
                    <a:pt x="3492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1" name="Google Shape;6051;p40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2" name="Google Shape;6052;p40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3" name="Google Shape;6053;p40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4" name="Google Shape;6054;p40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55" name="Google Shape;6055;p40"/>
          <p:cNvGrpSpPr/>
          <p:nvPr/>
        </p:nvGrpSpPr>
        <p:grpSpPr>
          <a:xfrm>
            <a:off x="8365321" y="154008"/>
            <a:ext cx="264001" cy="226285"/>
            <a:chOff x="753950" y="238125"/>
            <a:chExt cx="6111125" cy="5238075"/>
          </a:xfrm>
        </p:grpSpPr>
        <p:sp>
          <p:nvSpPr>
            <p:cNvPr id="6056" name="Google Shape;6056;p40"/>
            <p:cNvSpPr/>
            <p:nvPr/>
          </p:nvSpPr>
          <p:spPr>
            <a:xfrm>
              <a:off x="1627000" y="238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2" y="34922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7" name="Google Shape;6057;p40"/>
            <p:cNvSpPr/>
            <p:nvPr/>
          </p:nvSpPr>
          <p:spPr>
            <a:xfrm>
              <a:off x="2500050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9" y="34922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8" name="Google Shape;6058;p40"/>
            <p:cNvSpPr/>
            <p:nvPr/>
          </p:nvSpPr>
          <p:spPr>
            <a:xfrm>
              <a:off x="4246075" y="238125"/>
              <a:ext cx="872975" cy="873075"/>
            </a:xfrm>
            <a:custGeom>
              <a:avLst/>
              <a:gdLst/>
              <a:ahLst/>
              <a:cxnLst/>
              <a:rect l="l" t="t" r="r" b="b"/>
              <a:pathLst>
                <a:path w="34919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8" y="34922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9" name="Google Shape;6059;p40"/>
            <p:cNvSpPr/>
            <p:nvPr/>
          </p:nvSpPr>
          <p:spPr>
            <a:xfrm>
              <a:off x="5119025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0" y="34922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0" name="Google Shape;6060;p40"/>
            <p:cNvSpPr/>
            <p:nvPr/>
          </p:nvSpPr>
          <p:spPr>
            <a:xfrm>
              <a:off x="75395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1" name="Google Shape;6061;p40"/>
            <p:cNvSpPr/>
            <p:nvPr/>
          </p:nvSpPr>
          <p:spPr>
            <a:xfrm>
              <a:off x="1627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2" name="Google Shape;6062;p40"/>
            <p:cNvSpPr/>
            <p:nvPr/>
          </p:nvSpPr>
          <p:spPr>
            <a:xfrm>
              <a:off x="2500050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9" y="34917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3" name="Google Shape;6063;p40"/>
            <p:cNvSpPr/>
            <p:nvPr/>
          </p:nvSpPr>
          <p:spPr>
            <a:xfrm>
              <a:off x="3372944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4" name="Google Shape;6064;p40"/>
            <p:cNvSpPr/>
            <p:nvPr/>
          </p:nvSpPr>
          <p:spPr>
            <a:xfrm>
              <a:off x="4245994" y="1111175"/>
              <a:ext cx="872975" cy="872925"/>
            </a:xfrm>
            <a:custGeom>
              <a:avLst/>
              <a:gdLst/>
              <a:ahLst/>
              <a:cxnLst/>
              <a:rect l="l" t="t" r="r" b="b"/>
              <a:pathLst>
                <a:path w="34919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8" y="34917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5" name="Google Shape;6065;p40"/>
            <p:cNvSpPr/>
            <p:nvPr/>
          </p:nvSpPr>
          <p:spPr>
            <a:xfrm>
              <a:off x="5119025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0" y="34917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6" name="Google Shape;6066;p40"/>
            <p:cNvSpPr/>
            <p:nvPr/>
          </p:nvSpPr>
          <p:spPr>
            <a:xfrm>
              <a:off x="5992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1" y="0"/>
                  </a:moveTo>
                  <a:lnTo>
                    <a:pt x="1" y="34917"/>
                  </a:lnTo>
                  <a:lnTo>
                    <a:pt x="34923" y="34917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7" name="Google Shape;6067;p40"/>
            <p:cNvSpPr/>
            <p:nvPr/>
          </p:nvSpPr>
          <p:spPr>
            <a:xfrm>
              <a:off x="75395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8" name="Google Shape;6068;p40"/>
            <p:cNvSpPr/>
            <p:nvPr/>
          </p:nvSpPr>
          <p:spPr>
            <a:xfrm>
              <a:off x="1627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9" name="Google Shape;6069;p40"/>
            <p:cNvSpPr/>
            <p:nvPr/>
          </p:nvSpPr>
          <p:spPr>
            <a:xfrm>
              <a:off x="2500050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9" y="34921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0" name="Google Shape;6070;p40"/>
            <p:cNvSpPr/>
            <p:nvPr/>
          </p:nvSpPr>
          <p:spPr>
            <a:xfrm>
              <a:off x="3372944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1" name="Google Shape;6071;p40"/>
            <p:cNvSpPr/>
            <p:nvPr/>
          </p:nvSpPr>
          <p:spPr>
            <a:xfrm>
              <a:off x="4245994" y="1984125"/>
              <a:ext cx="872975" cy="873025"/>
            </a:xfrm>
            <a:custGeom>
              <a:avLst/>
              <a:gdLst/>
              <a:ahLst/>
              <a:cxnLst/>
              <a:rect l="l" t="t" r="r" b="b"/>
              <a:pathLst>
                <a:path w="34919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8" y="34921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2" name="Google Shape;6072;p40"/>
            <p:cNvSpPr/>
            <p:nvPr/>
          </p:nvSpPr>
          <p:spPr>
            <a:xfrm>
              <a:off x="5119025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0" y="34921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3" name="Google Shape;6073;p40"/>
            <p:cNvSpPr/>
            <p:nvPr/>
          </p:nvSpPr>
          <p:spPr>
            <a:xfrm>
              <a:off x="5992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1" y="0"/>
                  </a:moveTo>
                  <a:lnTo>
                    <a:pt x="1" y="34921"/>
                  </a:lnTo>
                  <a:lnTo>
                    <a:pt x="34923" y="34921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4" name="Google Shape;6074;p40"/>
            <p:cNvSpPr/>
            <p:nvPr/>
          </p:nvSpPr>
          <p:spPr>
            <a:xfrm>
              <a:off x="1627000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5" name="Google Shape;6075;p40"/>
            <p:cNvSpPr/>
            <p:nvPr/>
          </p:nvSpPr>
          <p:spPr>
            <a:xfrm>
              <a:off x="2499969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9" y="34924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6" name="Google Shape;6076;p40"/>
            <p:cNvSpPr/>
            <p:nvPr/>
          </p:nvSpPr>
          <p:spPr>
            <a:xfrm>
              <a:off x="3372944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7" name="Google Shape;6077;p40"/>
            <p:cNvSpPr/>
            <p:nvPr/>
          </p:nvSpPr>
          <p:spPr>
            <a:xfrm>
              <a:off x="4246075" y="2857125"/>
              <a:ext cx="872975" cy="873125"/>
            </a:xfrm>
            <a:custGeom>
              <a:avLst/>
              <a:gdLst/>
              <a:ahLst/>
              <a:cxnLst/>
              <a:rect l="l" t="t" r="r" b="b"/>
              <a:pathLst>
                <a:path w="34919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8" y="34924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8" name="Google Shape;6078;p40"/>
            <p:cNvSpPr/>
            <p:nvPr/>
          </p:nvSpPr>
          <p:spPr>
            <a:xfrm>
              <a:off x="5119025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0" y="34924"/>
                  </a:lnTo>
                  <a:lnTo>
                    <a:pt x="3492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9" name="Google Shape;6079;p40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0" name="Google Shape;6080;p40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1" name="Google Shape;6081;p40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2" name="Google Shape;6082;p40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83" name="Google Shape;6083;p40"/>
          <p:cNvGrpSpPr/>
          <p:nvPr/>
        </p:nvGrpSpPr>
        <p:grpSpPr>
          <a:xfrm>
            <a:off x="8701401" y="154008"/>
            <a:ext cx="264001" cy="226285"/>
            <a:chOff x="753950" y="238125"/>
            <a:chExt cx="6111125" cy="5238075"/>
          </a:xfrm>
        </p:grpSpPr>
        <p:sp>
          <p:nvSpPr>
            <p:cNvPr id="6084" name="Google Shape;6084;p40"/>
            <p:cNvSpPr/>
            <p:nvPr/>
          </p:nvSpPr>
          <p:spPr>
            <a:xfrm>
              <a:off x="1627000" y="238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2" y="34922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5" name="Google Shape;6085;p40"/>
            <p:cNvSpPr/>
            <p:nvPr/>
          </p:nvSpPr>
          <p:spPr>
            <a:xfrm>
              <a:off x="2500050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9" y="34922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6" name="Google Shape;6086;p40"/>
            <p:cNvSpPr/>
            <p:nvPr/>
          </p:nvSpPr>
          <p:spPr>
            <a:xfrm>
              <a:off x="4246075" y="238125"/>
              <a:ext cx="872975" cy="873075"/>
            </a:xfrm>
            <a:custGeom>
              <a:avLst/>
              <a:gdLst/>
              <a:ahLst/>
              <a:cxnLst/>
              <a:rect l="l" t="t" r="r" b="b"/>
              <a:pathLst>
                <a:path w="34919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8" y="34922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7" name="Google Shape;6087;p40"/>
            <p:cNvSpPr/>
            <p:nvPr/>
          </p:nvSpPr>
          <p:spPr>
            <a:xfrm>
              <a:off x="5119025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0" y="34922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8" name="Google Shape;6088;p40"/>
            <p:cNvSpPr/>
            <p:nvPr/>
          </p:nvSpPr>
          <p:spPr>
            <a:xfrm>
              <a:off x="75395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9" name="Google Shape;6089;p40"/>
            <p:cNvSpPr/>
            <p:nvPr/>
          </p:nvSpPr>
          <p:spPr>
            <a:xfrm>
              <a:off x="1627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0" name="Google Shape;6090;p40"/>
            <p:cNvSpPr/>
            <p:nvPr/>
          </p:nvSpPr>
          <p:spPr>
            <a:xfrm>
              <a:off x="2500050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9" y="34917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1" name="Google Shape;6091;p40"/>
            <p:cNvSpPr/>
            <p:nvPr/>
          </p:nvSpPr>
          <p:spPr>
            <a:xfrm>
              <a:off x="3372944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2" name="Google Shape;6092;p40"/>
            <p:cNvSpPr/>
            <p:nvPr/>
          </p:nvSpPr>
          <p:spPr>
            <a:xfrm>
              <a:off x="4245994" y="1111175"/>
              <a:ext cx="872975" cy="872925"/>
            </a:xfrm>
            <a:custGeom>
              <a:avLst/>
              <a:gdLst/>
              <a:ahLst/>
              <a:cxnLst/>
              <a:rect l="l" t="t" r="r" b="b"/>
              <a:pathLst>
                <a:path w="34919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8" y="34917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3" name="Google Shape;6093;p40"/>
            <p:cNvSpPr/>
            <p:nvPr/>
          </p:nvSpPr>
          <p:spPr>
            <a:xfrm>
              <a:off x="5119025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0" y="34917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4" name="Google Shape;6094;p40"/>
            <p:cNvSpPr/>
            <p:nvPr/>
          </p:nvSpPr>
          <p:spPr>
            <a:xfrm>
              <a:off x="5992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1" y="0"/>
                  </a:moveTo>
                  <a:lnTo>
                    <a:pt x="1" y="34917"/>
                  </a:lnTo>
                  <a:lnTo>
                    <a:pt x="34923" y="34917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5" name="Google Shape;6095;p40"/>
            <p:cNvSpPr/>
            <p:nvPr/>
          </p:nvSpPr>
          <p:spPr>
            <a:xfrm>
              <a:off x="75395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6" name="Google Shape;6096;p40"/>
            <p:cNvSpPr/>
            <p:nvPr/>
          </p:nvSpPr>
          <p:spPr>
            <a:xfrm>
              <a:off x="1627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7" name="Google Shape;6097;p40"/>
            <p:cNvSpPr/>
            <p:nvPr/>
          </p:nvSpPr>
          <p:spPr>
            <a:xfrm>
              <a:off x="2500050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9" y="34921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8" name="Google Shape;6098;p40"/>
            <p:cNvSpPr/>
            <p:nvPr/>
          </p:nvSpPr>
          <p:spPr>
            <a:xfrm>
              <a:off x="3372944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9" name="Google Shape;6099;p40"/>
            <p:cNvSpPr/>
            <p:nvPr/>
          </p:nvSpPr>
          <p:spPr>
            <a:xfrm>
              <a:off x="4245994" y="1984125"/>
              <a:ext cx="872975" cy="873025"/>
            </a:xfrm>
            <a:custGeom>
              <a:avLst/>
              <a:gdLst/>
              <a:ahLst/>
              <a:cxnLst/>
              <a:rect l="l" t="t" r="r" b="b"/>
              <a:pathLst>
                <a:path w="34919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8" y="34921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0" name="Google Shape;6100;p40"/>
            <p:cNvSpPr/>
            <p:nvPr/>
          </p:nvSpPr>
          <p:spPr>
            <a:xfrm>
              <a:off x="5119025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0" y="34921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1" name="Google Shape;6101;p40"/>
            <p:cNvSpPr/>
            <p:nvPr/>
          </p:nvSpPr>
          <p:spPr>
            <a:xfrm>
              <a:off x="5992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1" y="0"/>
                  </a:moveTo>
                  <a:lnTo>
                    <a:pt x="1" y="34921"/>
                  </a:lnTo>
                  <a:lnTo>
                    <a:pt x="34923" y="34921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2" name="Google Shape;6102;p40"/>
            <p:cNvSpPr/>
            <p:nvPr/>
          </p:nvSpPr>
          <p:spPr>
            <a:xfrm>
              <a:off x="1627000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3" name="Google Shape;6103;p40"/>
            <p:cNvSpPr/>
            <p:nvPr/>
          </p:nvSpPr>
          <p:spPr>
            <a:xfrm>
              <a:off x="2499969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9" y="34924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4" name="Google Shape;6104;p40"/>
            <p:cNvSpPr/>
            <p:nvPr/>
          </p:nvSpPr>
          <p:spPr>
            <a:xfrm>
              <a:off x="3372944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5" name="Google Shape;6105;p40"/>
            <p:cNvSpPr/>
            <p:nvPr/>
          </p:nvSpPr>
          <p:spPr>
            <a:xfrm>
              <a:off x="4246075" y="2857125"/>
              <a:ext cx="872975" cy="873125"/>
            </a:xfrm>
            <a:custGeom>
              <a:avLst/>
              <a:gdLst/>
              <a:ahLst/>
              <a:cxnLst/>
              <a:rect l="l" t="t" r="r" b="b"/>
              <a:pathLst>
                <a:path w="34919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8" y="34924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6" name="Google Shape;6106;p40"/>
            <p:cNvSpPr/>
            <p:nvPr/>
          </p:nvSpPr>
          <p:spPr>
            <a:xfrm>
              <a:off x="5119025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0" y="34924"/>
                  </a:lnTo>
                  <a:lnTo>
                    <a:pt x="3492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7" name="Google Shape;6107;p40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8" name="Google Shape;6108;p40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9" name="Google Shape;6109;p40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0" name="Google Shape;6110;p40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6111" name="Google Shape;6111;p40">
            <a:hlinkClick r:id="rId3" action="ppaction://hlinksldjump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91664" y="567377"/>
            <a:ext cx="283464" cy="172844"/>
          </a:xfrm>
          <a:prstGeom prst="rect">
            <a:avLst/>
          </a:prstGeom>
          <a:noFill/>
          <a:ln>
            <a:noFill/>
          </a:ln>
        </p:spPr>
      </p:pic>
      <p:pic>
        <p:nvPicPr>
          <p:cNvPr id="6112" name="Google Shape;6112;p40">
            <a:hlinkClick r:id="rId5" action="ppaction://hlinksldjump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383025" y="539500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13" name="Google Shape;6113;p40">
            <a:hlinkClick r:id="rId7" action="ppaction://hlinksldjump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8029239" y="567377"/>
            <a:ext cx="283464" cy="1728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60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60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etro Video Games Newsletter XL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D966"/>
      </a:accent1>
      <a:accent2>
        <a:srgbClr val="C9741B"/>
      </a:accent2>
      <a:accent3>
        <a:srgbClr val="F1C232"/>
      </a:accent3>
      <a:accent4>
        <a:srgbClr val="FFE599"/>
      </a:accent4>
      <a:accent5>
        <a:srgbClr val="BF9000"/>
      </a:accent5>
      <a:accent6>
        <a:srgbClr val="1C4587"/>
      </a:accent6>
      <a:hlink>
        <a:srgbClr val="FFD96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199</Words>
  <Application>Microsoft Office PowerPoint</Application>
  <PresentationFormat>Diavetítés a képernyőre (16:9 oldalarány)</PresentationFormat>
  <Paragraphs>52</Paragraphs>
  <Slides>13</Slides>
  <Notes>13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7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13</vt:i4>
      </vt:variant>
    </vt:vector>
  </HeadingPairs>
  <TitlesOfParts>
    <vt:vector size="21" baseType="lpstr">
      <vt:lpstr>Arial</vt:lpstr>
      <vt:lpstr>Advent Pro</vt:lpstr>
      <vt:lpstr>Lato</vt:lpstr>
      <vt:lpstr>Lato Black</vt:lpstr>
      <vt:lpstr>Orbitron</vt:lpstr>
      <vt:lpstr>Advent Pro Medium</vt:lpstr>
      <vt:lpstr>Orbitron ExtraBold</vt:lpstr>
      <vt:lpstr>Retro Video Games Newsletter XL by Slidesgo</vt:lpstr>
      <vt:lpstr>Flappy Birds Játék</vt:lpstr>
      <vt:lpstr>TABLE OF CONTENTS</vt:lpstr>
      <vt:lpstr>01</vt:lpstr>
      <vt:lpstr>Rövid leírás</vt:lpstr>
      <vt:lpstr>Irányítás</vt:lpstr>
      <vt:lpstr>02</vt:lpstr>
      <vt:lpstr>Mi teszi jóvá</vt:lpstr>
      <vt:lpstr>Pontokra szedve</vt:lpstr>
      <vt:lpstr>03</vt:lpstr>
      <vt:lpstr>Mozgás</vt:lpstr>
      <vt:lpstr>04</vt:lpstr>
      <vt:lpstr>PowerPoint-bemutató</vt:lpstr>
      <vt:lpstr>Köszönöm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Flappy Birds Játék</dc:title>
  <dc:creator>Bandi</dc:creator>
  <cp:lastModifiedBy>A Csicsely</cp:lastModifiedBy>
  <cp:revision>1</cp:revision>
  <dcterms:modified xsi:type="dcterms:W3CDTF">2024-05-14T18:45:30Z</dcterms:modified>
</cp:coreProperties>
</file>