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0" r:id="rId3"/>
    <p:sldId id="258" r:id="rId4"/>
    <p:sldId id="261" r:id="rId5"/>
    <p:sldId id="272" r:id="rId6"/>
    <p:sldId id="273" r:id="rId7"/>
    <p:sldId id="259" r:id="rId8"/>
    <p:sldId id="263" r:id="rId9"/>
    <p:sldId id="266" r:id="rId10"/>
    <p:sldId id="257" r:id="rId11"/>
    <p:sldId id="274" r:id="rId12"/>
    <p:sldId id="268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74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or Dernoczi" userId="f89b3d6a2dabaa3a" providerId="LiveId" clId="{BAE9B256-9DEF-47DE-8C85-5AEB987E0F76}"/>
    <pc:docChg chg="custSel addSld modSld">
      <pc:chgData name="Gabor Dernoczi" userId="f89b3d6a2dabaa3a" providerId="LiveId" clId="{BAE9B256-9DEF-47DE-8C85-5AEB987E0F76}" dt="2025-02-20T11:14:21.610" v="93" actId="20577"/>
      <pc:docMkLst>
        <pc:docMk/>
      </pc:docMkLst>
      <pc:sldChg chg="delSp modSp mod">
        <pc:chgData name="Gabor Dernoczi" userId="f89b3d6a2dabaa3a" providerId="LiveId" clId="{BAE9B256-9DEF-47DE-8C85-5AEB987E0F76}" dt="2025-02-20T11:14:21.610" v="93" actId="20577"/>
        <pc:sldMkLst>
          <pc:docMk/>
          <pc:sldMk cId="2879410388" sldId="260"/>
        </pc:sldMkLst>
        <pc:spChg chg="mod">
          <ac:chgData name="Gabor Dernoczi" userId="f89b3d6a2dabaa3a" providerId="LiveId" clId="{BAE9B256-9DEF-47DE-8C85-5AEB987E0F76}" dt="2025-02-20T11:14:21.610" v="93" actId="20577"/>
          <ac:spMkLst>
            <pc:docMk/>
            <pc:sldMk cId="2879410388" sldId="260"/>
            <ac:spMk id="2" creationId="{7CBAABA8-7AE8-9A97-4B88-E04C0850500C}"/>
          </ac:spMkLst>
        </pc:spChg>
        <pc:picChg chg="del">
          <ac:chgData name="Gabor Dernoczi" userId="f89b3d6a2dabaa3a" providerId="LiveId" clId="{BAE9B256-9DEF-47DE-8C85-5AEB987E0F76}" dt="2025-02-20T11:13:19.178" v="1" actId="478"/>
          <ac:picMkLst>
            <pc:docMk/>
            <pc:sldMk cId="2879410388" sldId="260"/>
            <ac:picMk id="4" creationId="{1795EC73-E989-5D20-ECD3-183433EFEABD}"/>
          </ac:picMkLst>
        </pc:picChg>
      </pc:sldChg>
      <pc:sldChg chg="add">
        <pc:chgData name="Gabor Dernoczi" userId="f89b3d6a2dabaa3a" providerId="LiveId" clId="{BAE9B256-9DEF-47DE-8C85-5AEB987E0F76}" dt="2025-02-20T11:13:16.341" v="0"/>
        <pc:sldMkLst>
          <pc:docMk/>
          <pc:sldMk cId="423503533" sldId="271"/>
        </pc:sldMkLst>
      </pc:sldChg>
    </pc:docChg>
  </pc:docChgLst>
  <pc:docChgLst>
    <pc:chgData name="Gabor Dernoczi" userId="f89b3d6a2dabaa3a" providerId="LiveId" clId="{C54530DF-37E8-4F48-AC6F-077ED7973A1A}"/>
    <pc:docChg chg="custSel addSld delSld modSld sldOrd">
      <pc:chgData name="Gabor Dernoczi" userId="f89b3d6a2dabaa3a" providerId="LiveId" clId="{C54530DF-37E8-4F48-AC6F-077ED7973A1A}" dt="2025-02-20T19:00:05.197" v="307" actId="20577"/>
      <pc:docMkLst>
        <pc:docMk/>
      </pc:docMkLst>
      <pc:sldChg chg="addSp delSp modSp mod">
        <pc:chgData name="Gabor Dernoczi" userId="f89b3d6a2dabaa3a" providerId="LiveId" clId="{C54530DF-37E8-4F48-AC6F-077ED7973A1A}" dt="2025-02-20T18:56:15.514" v="246" actId="1076"/>
        <pc:sldMkLst>
          <pc:docMk/>
          <pc:sldMk cId="2600021691" sldId="257"/>
        </pc:sldMkLst>
        <pc:picChg chg="del">
          <ac:chgData name="Gabor Dernoczi" userId="f89b3d6a2dabaa3a" providerId="LiveId" clId="{C54530DF-37E8-4F48-AC6F-077ED7973A1A}" dt="2025-02-20T18:55:50.848" v="243" actId="478"/>
          <ac:picMkLst>
            <pc:docMk/>
            <pc:sldMk cId="2600021691" sldId="257"/>
            <ac:picMk id="3" creationId="{7568BEFF-F5B0-AF7F-0CF0-B9B957639282}"/>
          </ac:picMkLst>
        </pc:picChg>
        <pc:picChg chg="add mod">
          <ac:chgData name="Gabor Dernoczi" userId="f89b3d6a2dabaa3a" providerId="LiveId" clId="{C54530DF-37E8-4F48-AC6F-077ED7973A1A}" dt="2025-02-20T18:56:15.514" v="246" actId="1076"/>
          <ac:picMkLst>
            <pc:docMk/>
            <pc:sldMk cId="2600021691" sldId="257"/>
            <ac:picMk id="4" creationId="{CC680FF9-CB29-F00B-DF29-3717F55560C9}"/>
          </ac:picMkLst>
        </pc:picChg>
      </pc:sldChg>
      <pc:sldChg chg="modSp mod">
        <pc:chgData name="Gabor Dernoczi" userId="f89b3d6a2dabaa3a" providerId="LiveId" clId="{C54530DF-37E8-4F48-AC6F-077ED7973A1A}" dt="2025-02-20T18:59:35.690" v="268" actId="6549"/>
        <pc:sldMkLst>
          <pc:docMk/>
          <pc:sldMk cId="3694833207" sldId="258"/>
        </pc:sldMkLst>
        <pc:spChg chg="mod">
          <ac:chgData name="Gabor Dernoczi" userId="f89b3d6a2dabaa3a" providerId="LiveId" clId="{C54530DF-37E8-4F48-AC6F-077ED7973A1A}" dt="2025-02-20T18:59:35.690" v="268" actId="6549"/>
          <ac:spMkLst>
            <pc:docMk/>
            <pc:sldMk cId="3694833207" sldId="258"/>
            <ac:spMk id="4" creationId="{26589473-2F12-10D4-D218-E3DE47C3A013}"/>
          </ac:spMkLst>
        </pc:spChg>
        <pc:spChg chg="mod">
          <ac:chgData name="Gabor Dernoczi" userId="f89b3d6a2dabaa3a" providerId="LiveId" clId="{C54530DF-37E8-4F48-AC6F-077ED7973A1A}" dt="2025-02-20T18:59:26.871" v="267" actId="1076"/>
          <ac:spMkLst>
            <pc:docMk/>
            <pc:sldMk cId="3694833207" sldId="258"/>
            <ac:spMk id="9" creationId="{B673E43C-9D80-297A-EBA1-98D0FBCDE810}"/>
          </ac:spMkLst>
        </pc:spChg>
      </pc:sldChg>
      <pc:sldChg chg="addSp delSp modSp mod">
        <pc:chgData name="Gabor Dernoczi" userId="f89b3d6a2dabaa3a" providerId="LiveId" clId="{C54530DF-37E8-4F48-AC6F-077ED7973A1A}" dt="2025-02-20T18:37:17.148" v="160" actId="20577"/>
        <pc:sldMkLst>
          <pc:docMk/>
          <pc:sldMk cId="3208385971" sldId="259"/>
        </pc:sldMkLst>
        <pc:spChg chg="mod">
          <ac:chgData name="Gabor Dernoczi" userId="f89b3d6a2dabaa3a" providerId="LiveId" clId="{C54530DF-37E8-4F48-AC6F-077ED7973A1A}" dt="2025-02-20T18:37:17.148" v="160" actId="20577"/>
          <ac:spMkLst>
            <pc:docMk/>
            <pc:sldMk cId="3208385971" sldId="259"/>
            <ac:spMk id="4" creationId="{01D80B46-9A68-3E48-EC16-D749C0EC3AED}"/>
          </ac:spMkLst>
        </pc:spChg>
        <pc:spChg chg="add mod">
          <ac:chgData name="Gabor Dernoczi" userId="f89b3d6a2dabaa3a" providerId="LiveId" clId="{C54530DF-37E8-4F48-AC6F-077ED7973A1A}" dt="2025-02-20T13:29:51.109" v="109" actId="1076"/>
          <ac:spMkLst>
            <pc:docMk/>
            <pc:sldMk cId="3208385971" sldId="259"/>
            <ac:spMk id="9" creationId="{B91B4966-3DF1-5D51-4139-CB0EDC1039F0}"/>
          </ac:spMkLst>
        </pc:spChg>
        <pc:picChg chg="del">
          <ac:chgData name="Gabor Dernoczi" userId="f89b3d6a2dabaa3a" providerId="LiveId" clId="{C54530DF-37E8-4F48-AC6F-077ED7973A1A}" dt="2025-02-20T13:26:12.302" v="5" actId="478"/>
          <ac:picMkLst>
            <pc:docMk/>
            <pc:sldMk cId="3208385971" sldId="259"/>
            <ac:picMk id="3" creationId="{C2A24B54-9626-74DC-7F7F-F228B4007AC9}"/>
          </ac:picMkLst>
        </pc:picChg>
        <pc:picChg chg="add mod">
          <ac:chgData name="Gabor Dernoczi" userId="f89b3d6a2dabaa3a" providerId="LiveId" clId="{C54530DF-37E8-4F48-AC6F-077ED7973A1A}" dt="2025-02-20T13:28:14.332" v="102" actId="1076"/>
          <ac:picMkLst>
            <pc:docMk/>
            <pc:sldMk cId="3208385971" sldId="259"/>
            <ac:picMk id="5" creationId="{E32A2F2C-95A8-484D-A455-941CFA05701A}"/>
          </ac:picMkLst>
        </pc:picChg>
        <pc:picChg chg="add mod">
          <ac:chgData name="Gabor Dernoczi" userId="f89b3d6a2dabaa3a" providerId="LiveId" clId="{C54530DF-37E8-4F48-AC6F-077ED7973A1A}" dt="2025-02-20T13:28:15.589" v="103" actId="1076"/>
          <ac:picMkLst>
            <pc:docMk/>
            <pc:sldMk cId="3208385971" sldId="259"/>
            <ac:picMk id="7" creationId="{0897AF32-1906-7D5B-1FDE-7CF3FE577DC4}"/>
          </ac:picMkLst>
        </pc:picChg>
      </pc:sldChg>
      <pc:sldChg chg="addSp modSp mod">
        <pc:chgData name="Gabor Dernoczi" userId="f89b3d6a2dabaa3a" providerId="LiveId" clId="{C54530DF-37E8-4F48-AC6F-077ED7973A1A}" dt="2025-02-20T18:36:13.672" v="136" actId="1076"/>
        <pc:sldMkLst>
          <pc:docMk/>
          <pc:sldMk cId="2879410388" sldId="260"/>
        </pc:sldMkLst>
        <pc:spChg chg="mod">
          <ac:chgData name="Gabor Dernoczi" userId="f89b3d6a2dabaa3a" providerId="LiveId" clId="{C54530DF-37E8-4F48-AC6F-077ED7973A1A}" dt="2025-02-20T18:32:01.921" v="123" actId="1076"/>
          <ac:spMkLst>
            <pc:docMk/>
            <pc:sldMk cId="2879410388" sldId="260"/>
            <ac:spMk id="2" creationId="{7CBAABA8-7AE8-9A97-4B88-E04C0850500C}"/>
          </ac:spMkLst>
        </pc:spChg>
        <pc:spChg chg="mod">
          <ac:chgData name="Gabor Dernoczi" userId="f89b3d6a2dabaa3a" providerId="LiveId" clId="{C54530DF-37E8-4F48-AC6F-077ED7973A1A}" dt="2025-02-20T18:36:13.672" v="136" actId="1076"/>
          <ac:spMkLst>
            <pc:docMk/>
            <pc:sldMk cId="2879410388" sldId="260"/>
            <ac:spMk id="5" creationId="{4C600785-B2B1-6E1E-6F24-53317334566B}"/>
          </ac:spMkLst>
        </pc:spChg>
        <pc:picChg chg="add mod">
          <ac:chgData name="Gabor Dernoczi" userId="f89b3d6a2dabaa3a" providerId="LiveId" clId="{C54530DF-37E8-4F48-AC6F-077ED7973A1A}" dt="2025-02-20T18:34:35.610" v="126" actId="1076"/>
          <ac:picMkLst>
            <pc:docMk/>
            <pc:sldMk cId="2879410388" sldId="260"/>
            <ac:picMk id="4" creationId="{61EE477F-F0A5-4F55-309D-38B0F972DE97}"/>
          </ac:picMkLst>
        </pc:picChg>
      </pc:sldChg>
      <pc:sldChg chg="addSp modSp mod">
        <pc:chgData name="Gabor Dernoczi" userId="f89b3d6a2dabaa3a" providerId="LiveId" clId="{C54530DF-37E8-4F48-AC6F-077ED7973A1A}" dt="2025-02-20T19:00:05.197" v="307" actId="20577"/>
        <pc:sldMkLst>
          <pc:docMk/>
          <pc:sldMk cId="3546885672" sldId="261"/>
        </pc:sldMkLst>
        <pc:spChg chg="add mod">
          <ac:chgData name="Gabor Dernoczi" userId="f89b3d6a2dabaa3a" providerId="LiveId" clId="{C54530DF-37E8-4F48-AC6F-077ED7973A1A}" dt="2025-02-20T19:00:05.197" v="307" actId="20577"/>
          <ac:spMkLst>
            <pc:docMk/>
            <pc:sldMk cId="3546885672" sldId="261"/>
            <ac:spMk id="2" creationId="{0EB509B1-3177-8D09-1637-E8F0686E368E}"/>
          </ac:spMkLst>
        </pc:spChg>
        <pc:spChg chg="mod">
          <ac:chgData name="Gabor Dernoczi" userId="f89b3d6a2dabaa3a" providerId="LiveId" clId="{C54530DF-37E8-4F48-AC6F-077ED7973A1A}" dt="2025-02-20T18:36:54.685" v="150" actId="20577"/>
          <ac:spMkLst>
            <pc:docMk/>
            <pc:sldMk cId="3546885672" sldId="261"/>
            <ac:spMk id="5" creationId="{7557804B-E115-5C21-0398-5339C2F4A679}"/>
          </ac:spMkLst>
        </pc:spChg>
        <pc:picChg chg="mod">
          <ac:chgData name="Gabor Dernoczi" userId="f89b3d6a2dabaa3a" providerId="LiveId" clId="{C54530DF-37E8-4F48-AC6F-077ED7973A1A}" dt="2025-02-20T13:31:07.659" v="110" actId="1076"/>
          <ac:picMkLst>
            <pc:docMk/>
            <pc:sldMk cId="3546885672" sldId="261"/>
            <ac:picMk id="3" creationId="{738D80F1-7E4C-8912-8146-B62FC9532EBC}"/>
          </ac:picMkLst>
        </pc:picChg>
      </pc:sldChg>
      <pc:sldChg chg="del">
        <pc:chgData name="Gabor Dernoczi" userId="f89b3d6a2dabaa3a" providerId="LiveId" clId="{C54530DF-37E8-4F48-AC6F-077ED7973A1A}" dt="2025-02-20T18:48:49.816" v="223" actId="47"/>
        <pc:sldMkLst>
          <pc:docMk/>
          <pc:sldMk cId="4017136123" sldId="262"/>
        </pc:sldMkLst>
      </pc:sldChg>
      <pc:sldChg chg="addSp delSp modSp mod">
        <pc:chgData name="Gabor Dernoczi" userId="f89b3d6a2dabaa3a" providerId="LiveId" clId="{C54530DF-37E8-4F48-AC6F-077ED7973A1A}" dt="2025-02-20T18:54:49.280" v="238" actId="1076"/>
        <pc:sldMkLst>
          <pc:docMk/>
          <pc:sldMk cId="2613538291" sldId="263"/>
        </pc:sldMkLst>
        <pc:spChg chg="mod">
          <ac:chgData name="Gabor Dernoczi" userId="f89b3d6a2dabaa3a" providerId="LiveId" clId="{C54530DF-37E8-4F48-AC6F-077ED7973A1A}" dt="2025-02-20T18:54:49.280" v="238" actId="1076"/>
          <ac:spMkLst>
            <pc:docMk/>
            <pc:sldMk cId="2613538291" sldId="263"/>
            <ac:spMk id="6" creationId="{B19E28B1-3A25-5E08-5933-2FBF5078F20F}"/>
          </ac:spMkLst>
        </pc:spChg>
        <pc:picChg chg="del">
          <ac:chgData name="Gabor Dernoczi" userId="f89b3d6a2dabaa3a" providerId="LiveId" clId="{C54530DF-37E8-4F48-AC6F-077ED7973A1A}" dt="2025-02-20T18:49:07.056" v="225" actId="478"/>
          <ac:picMkLst>
            <pc:docMk/>
            <pc:sldMk cId="2613538291" sldId="263"/>
            <ac:picMk id="3" creationId="{828F9BB5-0A65-C5E5-3593-686E06DEDE17}"/>
          </ac:picMkLst>
        </pc:picChg>
        <pc:picChg chg="add mod modCrop">
          <ac:chgData name="Gabor Dernoczi" userId="f89b3d6a2dabaa3a" providerId="LiveId" clId="{C54530DF-37E8-4F48-AC6F-077ED7973A1A}" dt="2025-02-20T18:54:22.472" v="232" actId="732"/>
          <ac:picMkLst>
            <pc:docMk/>
            <pc:sldMk cId="2613538291" sldId="263"/>
            <ac:picMk id="4" creationId="{0C7FB271-8C8E-6C68-17F1-3A1978339199}"/>
          </ac:picMkLst>
        </pc:picChg>
        <pc:picChg chg="del">
          <ac:chgData name="Gabor Dernoczi" userId="f89b3d6a2dabaa3a" providerId="LiveId" clId="{C54530DF-37E8-4F48-AC6F-077ED7973A1A}" dt="2025-02-20T18:49:06.503" v="224" actId="478"/>
          <ac:picMkLst>
            <pc:docMk/>
            <pc:sldMk cId="2613538291" sldId="263"/>
            <ac:picMk id="5" creationId="{487E5C4C-195A-39B3-BE7D-3E97682CB46A}"/>
          </ac:picMkLst>
        </pc:picChg>
        <pc:picChg chg="add mod">
          <ac:chgData name="Gabor Dernoczi" userId="f89b3d6a2dabaa3a" providerId="LiveId" clId="{C54530DF-37E8-4F48-AC6F-077ED7973A1A}" dt="2025-02-20T18:54:30.552" v="237" actId="1076"/>
          <ac:picMkLst>
            <pc:docMk/>
            <pc:sldMk cId="2613538291" sldId="263"/>
            <ac:picMk id="8" creationId="{F084C86E-1B3A-241B-37CB-01D0352BDE8F}"/>
          </ac:picMkLst>
        </pc:picChg>
      </pc:sldChg>
      <pc:sldChg chg="addSp delSp modSp mod">
        <pc:chgData name="Gabor Dernoczi" userId="f89b3d6a2dabaa3a" providerId="LiveId" clId="{C54530DF-37E8-4F48-AC6F-077ED7973A1A}" dt="2025-02-20T18:55:38.583" v="242" actId="18131"/>
        <pc:sldMkLst>
          <pc:docMk/>
          <pc:sldMk cId="310680160" sldId="266"/>
        </pc:sldMkLst>
        <pc:picChg chg="del">
          <ac:chgData name="Gabor Dernoczi" userId="f89b3d6a2dabaa3a" providerId="LiveId" clId="{C54530DF-37E8-4F48-AC6F-077ED7973A1A}" dt="2025-02-20T18:53:23.118" v="231" actId="478"/>
          <ac:picMkLst>
            <pc:docMk/>
            <pc:sldMk cId="310680160" sldId="266"/>
            <ac:picMk id="3" creationId="{476AE397-F196-969B-D913-8D5C5A24A5B0}"/>
          </ac:picMkLst>
        </pc:picChg>
        <pc:picChg chg="add mod modCrop">
          <ac:chgData name="Gabor Dernoczi" userId="f89b3d6a2dabaa3a" providerId="LiveId" clId="{C54530DF-37E8-4F48-AC6F-077ED7973A1A}" dt="2025-02-20T18:55:38.583" v="242" actId="18131"/>
          <ac:picMkLst>
            <pc:docMk/>
            <pc:sldMk cId="310680160" sldId="266"/>
            <ac:picMk id="4" creationId="{5DF32137-572B-5112-BC02-F30019F90F2D}"/>
          </ac:picMkLst>
        </pc:picChg>
      </pc:sldChg>
      <pc:sldChg chg="del">
        <pc:chgData name="Gabor Dernoczi" userId="f89b3d6a2dabaa3a" providerId="LiveId" clId="{C54530DF-37E8-4F48-AC6F-077ED7973A1A}" dt="2025-02-20T18:56:30.903" v="247" actId="47"/>
        <pc:sldMkLst>
          <pc:docMk/>
          <pc:sldMk cId="1137320184" sldId="267"/>
        </pc:sldMkLst>
      </pc:sldChg>
      <pc:sldChg chg="del">
        <pc:chgData name="Gabor Dernoczi" userId="f89b3d6a2dabaa3a" providerId="LiveId" clId="{C54530DF-37E8-4F48-AC6F-077ED7973A1A}" dt="2025-02-20T18:37:01.103" v="151" actId="47"/>
        <pc:sldMkLst>
          <pc:docMk/>
          <pc:sldMk cId="3730223215" sldId="270"/>
        </pc:sldMkLst>
      </pc:sldChg>
      <pc:sldChg chg="addSp modSp mod ord">
        <pc:chgData name="Gabor Dernoczi" userId="f89b3d6a2dabaa3a" providerId="LiveId" clId="{C54530DF-37E8-4F48-AC6F-077ED7973A1A}" dt="2025-02-20T18:58:57.915" v="266" actId="20577"/>
        <pc:sldMkLst>
          <pc:docMk/>
          <pc:sldMk cId="423503533" sldId="271"/>
        </pc:sldMkLst>
        <pc:spChg chg="mod">
          <ac:chgData name="Gabor Dernoczi" userId="f89b3d6a2dabaa3a" providerId="LiveId" clId="{C54530DF-37E8-4F48-AC6F-077ED7973A1A}" dt="2025-02-20T18:58:36.024" v="259" actId="20577"/>
          <ac:spMkLst>
            <pc:docMk/>
            <pc:sldMk cId="423503533" sldId="271"/>
            <ac:spMk id="2" creationId="{91C0A8C6-77CD-CE52-E1A1-7D9F0DA07DE0}"/>
          </ac:spMkLst>
        </pc:spChg>
        <pc:spChg chg="mod">
          <ac:chgData name="Gabor Dernoczi" userId="f89b3d6a2dabaa3a" providerId="LiveId" clId="{C54530DF-37E8-4F48-AC6F-077ED7973A1A}" dt="2025-02-20T18:58:57.915" v="266" actId="20577"/>
          <ac:spMkLst>
            <pc:docMk/>
            <pc:sldMk cId="423503533" sldId="271"/>
            <ac:spMk id="5" creationId="{35A504EB-6E6C-EAC4-E508-21D47900E138}"/>
          </ac:spMkLst>
        </pc:spChg>
        <pc:picChg chg="mod">
          <ac:chgData name="Gabor Dernoczi" userId="f89b3d6a2dabaa3a" providerId="LiveId" clId="{C54530DF-37E8-4F48-AC6F-077ED7973A1A}" dt="2025-02-20T18:35:28.680" v="134" actId="14100"/>
          <ac:picMkLst>
            <pc:docMk/>
            <pc:sldMk cId="423503533" sldId="271"/>
            <ac:picMk id="4" creationId="{68B519A7-31E6-679C-DE71-59D9310F9072}"/>
          </ac:picMkLst>
        </pc:picChg>
        <pc:picChg chg="add mod">
          <ac:chgData name="Gabor Dernoczi" userId="f89b3d6a2dabaa3a" providerId="LiveId" clId="{C54530DF-37E8-4F48-AC6F-077ED7973A1A}" dt="2025-02-20T18:35:29.752" v="135" actId="1076"/>
          <ac:picMkLst>
            <pc:docMk/>
            <pc:sldMk cId="423503533" sldId="271"/>
            <ac:picMk id="6" creationId="{3AAC74B0-4A2C-2379-81A2-A4DF0AEE9E21}"/>
          </ac:picMkLst>
        </pc:picChg>
      </pc:sldChg>
      <pc:sldChg chg="addSp delSp modSp add mod">
        <pc:chgData name="Gabor Dernoczi" userId="f89b3d6a2dabaa3a" providerId="LiveId" clId="{C54530DF-37E8-4F48-AC6F-077ED7973A1A}" dt="2025-02-20T18:59:50.840" v="278" actId="1076"/>
        <pc:sldMkLst>
          <pc:docMk/>
          <pc:sldMk cId="1720943235" sldId="272"/>
        </pc:sldMkLst>
        <pc:spChg chg="mod">
          <ac:chgData name="Gabor Dernoczi" userId="f89b3d6a2dabaa3a" providerId="LiveId" clId="{C54530DF-37E8-4F48-AC6F-077ED7973A1A}" dt="2025-02-20T18:59:50.840" v="278" actId="1076"/>
          <ac:spMkLst>
            <pc:docMk/>
            <pc:sldMk cId="1720943235" sldId="272"/>
            <ac:spMk id="5" creationId="{9BBAEBF8-393D-F9D8-CA88-C3BF04BD5E3B}"/>
          </ac:spMkLst>
        </pc:spChg>
        <pc:picChg chg="del">
          <ac:chgData name="Gabor Dernoczi" userId="f89b3d6a2dabaa3a" providerId="LiveId" clId="{C54530DF-37E8-4F48-AC6F-077ED7973A1A}" dt="2025-02-20T18:41:48.840" v="162" actId="478"/>
          <ac:picMkLst>
            <pc:docMk/>
            <pc:sldMk cId="1720943235" sldId="272"/>
            <ac:picMk id="3" creationId="{672DC3B0-8E97-7CFA-7206-DA9A254D0EBD}"/>
          </ac:picMkLst>
        </pc:picChg>
        <pc:picChg chg="add mod">
          <ac:chgData name="Gabor Dernoczi" userId="f89b3d6a2dabaa3a" providerId="LiveId" clId="{C54530DF-37E8-4F48-AC6F-077ED7973A1A}" dt="2025-02-20T18:42:28.640" v="171" actId="1076"/>
          <ac:picMkLst>
            <pc:docMk/>
            <pc:sldMk cId="1720943235" sldId="272"/>
            <ac:picMk id="6" creationId="{1093E39F-8AAE-D2E3-2FD9-25E1AB63DF71}"/>
          </ac:picMkLst>
        </pc:picChg>
      </pc:sldChg>
      <pc:sldChg chg="addSp delSp modSp add mod">
        <pc:chgData name="Gabor Dernoczi" userId="f89b3d6a2dabaa3a" providerId="LiveId" clId="{C54530DF-37E8-4F48-AC6F-077ED7973A1A}" dt="2025-02-20T18:44:03.393" v="222" actId="1076"/>
        <pc:sldMkLst>
          <pc:docMk/>
          <pc:sldMk cId="4281904679" sldId="273"/>
        </pc:sldMkLst>
        <pc:spChg chg="del">
          <ac:chgData name="Gabor Dernoczi" userId="f89b3d6a2dabaa3a" providerId="LiveId" clId="{C54530DF-37E8-4F48-AC6F-077ED7973A1A}" dt="2025-02-20T18:43:11.559" v="214" actId="478"/>
          <ac:spMkLst>
            <pc:docMk/>
            <pc:sldMk cId="4281904679" sldId="273"/>
            <ac:spMk id="2" creationId="{0F64CDF3-0B40-9A5E-A260-D54CAC65DF16}"/>
          </ac:spMkLst>
        </pc:spChg>
        <pc:spChg chg="mod">
          <ac:chgData name="Gabor Dernoczi" userId="f89b3d6a2dabaa3a" providerId="LiveId" clId="{C54530DF-37E8-4F48-AC6F-077ED7973A1A}" dt="2025-02-20T18:43:13.768" v="215" actId="1076"/>
          <ac:spMkLst>
            <pc:docMk/>
            <pc:sldMk cId="4281904679" sldId="273"/>
            <ac:spMk id="5" creationId="{0770707C-DE6E-A8B7-D8F0-F0067D844C33}"/>
          </ac:spMkLst>
        </pc:spChg>
        <pc:picChg chg="add del mod">
          <ac:chgData name="Gabor Dernoczi" userId="f89b3d6a2dabaa3a" providerId="LiveId" clId="{C54530DF-37E8-4F48-AC6F-077ED7973A1A}" dt="2025-02-20T18:43:43.941" v="219" actId="478"/>
          <ac:picMkLst>
            <pc:docMk/>
            <pc:sldMk cId="4281904679" sldId="273"/>
            <ac:picMk id="4" creationId="{DB905E32-B25E-7482-1835-8F45E1F78794}"/>
          </ac:picMkLst>
        </pc:picChg>
        <pc:picChg chg="del">
          <ac:chgData name="Gabor Dernoczi" userId="f89b3d6a2dabaa3a" providerId="LiveId" clId="{C54530DF-37E8-4F48-AC6F-077ED7973A1A}" dt="2025-02-20T18:43:07.214" v="212" actId="478"/>
          <ac:picMkLst>
            <pc:docMk/>
            <pc:sldMk cId="4281904679" sldId="273"/>
            <ac:picMk id="6" creationId="{5BE0CF24-C8A2-4A70-68B5-189595E7862C}"/>
          </ac:picMkLst>
        </pc:picChg>
        <pc:picChg chg="add mod">
          <ac:chgData name="Gabor Dernoczi" userId="f89b3d6a2dabaa3a" providerId="LiveId" clId="{C54530DF-37E8-4F48-AC6F-077ED7973A1A}" dt="2025-02-20T18:44:03.393" v="222" actId="1076"/>
          <ac:picMkLst>
            <pc:docMk/>
            <pc:sldMk cId="4281904679" sldId="273"/>
            <ac:picMk id="8" creationId="{F38001A5-7D35-2891-080F-4A0F7525DE7D}"/>
          </ac:picMkLst>
        </pc:picChg>
      </pc:sldChg>
      <pc:sldChg chg="addSp delSp modSp add mod">
        <pc:chgData name="Gabor Dernoczi" userId="f89b3d6a2dabaa3a" providerId="LiveId" clId="{C54530DF-37E8-4F48-AC6F-077ED7973A1A}" dt="2025-02-20T18:57:47.447" v="253" actId="1076"/>
        <pc:sldMkLst>
          <pc:docMk/>
          <pc:sldMk cId="3877135037" sldId="274"/>
        </pc:sldMkLst>
        <pc:picChg chg="add mod">
          <ac:chgData name="Gabor Dernoczi" userId="f89b3d6a2dabaa3a" providerId="LiveId" clId="{C54530DF-37E8-4F48-AC6F-077ED7973A1A}" dt="2025-02-20T18:57:47.447" v="253" actId="1076"/>
          <ac:picMkLst>
            <pc:docMk/>
            <pc:sldMk cId="3877135037" sldId="274"/>
            <ac:picMk id="3" creationId="{30E93C10-28FA-2FAA-43AE-45D8316CEB64}"/>
          </ac:picMkLst>
        </pc:picChg>
        <pc:picChg chg="del">
          <ac:chgData name="Gabor Dernoczi" userId="f89b3d6a2dabaa3a" providerId="LiveId" clId="{C54530DF-37E8-4F48-AC6F-077ED7973A1A}" dt="2025-02-20T18:57:36.136" v="249" actId="478"/>
          <ac:picMkLst>
            <pc:docMk/>
            <pc:sldMk cId="3877135037" sldId="274"/>
            <ac:picMk id="4" creationId="{03B10B6B-6EB1-A3E3-69AE-D514BADCBDD1}"/>
          </ac:picMkLst>
        </pc:picChg>
      </pc:sldChg>
      <pc:sldChg chg="add del">
        <pc:chgData name="Gabor Dernoczi" userId="f89b3d6a2dabaa3a" providerId="LiveId" clId="{C54530DF-37E8-4F48-AC6F-077ED7973A1A}" dt="2025-02-20T18:57:39.598" v="251"/>
        <pc:sldMkLst>
          <pc:docMk/>
          <pc:sldMk cId="3332698070" sldId="27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7657469-64FF-7A89-40C1-E5495C7413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A512DE7-C93B-3878-5206-205A7B9E0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B09261E-1F07-635A-61B4-F4988E65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1B60601-D7AF-E60B-3ED4-D06A4BC0B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661979F-E0A5-FCE3-7C86-B1ECAF92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6625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ADCA95-CF0F-7B93-8742-FD8BF64C4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E6D3FCCE-B21F-4D93-24D2-5D617B23B2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9AEE409-6D44-0DDA-2258-207192C48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47C80CA-DB56-DA95-EA80-55428C7B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26EE893-11C4-74CE-AA77-99F547E1A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40105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0E230B97-98F0-ECD8-2C17-865F20F70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CD5D691-3403-41C1-647D-ED9BB8FF7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1D35B1-1381-60D3-31A9-F621C750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5A96E43-C599-6C7D-120C-1240C93B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BBD7215-7C08-C9A3-E50C-A0D89E5E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436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35A74-ABE7-328F-6E0C-7A5200FD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2B32007-BC58-D88D-AE93-54AEE4794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0C9D4E4-3563-6378-F977-5B14BB506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FA98D60-071E-8103-B513-3015BD407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2C73C5A-991A-3F05-58DF-D9284A2E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925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908883A-8C4E-253B-44D5-E125857C2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7BE90C9-B028-3D31-A5ED-56EA2C625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66B726F-3A3E-1B89-AE11-80EA26C89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59E245F-00D8-BF75-1CA1-528A85289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8BD1FB-F623-26C2-5F9C-F6798010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33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39E7EE-972B-9F0E-D614-DB7615C6E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20744F-452C-5C19-C809-0DA9A12E63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B2D759A-0089-AC54-408D-219D3C28E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2BF7825-0AA3-3464-5065-E267DF94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6360EF7-4F9C-AA33-2884-A0942FDA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C43655B-340E-6B3D-5142-8E7A71352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46591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2ABEFBD-2174-0227-D1E6-7227CB74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4AA9D4-6F6A-4E7D-62FE-30AA17D64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478B1172-17C9-875F-6C79-CBB49B51B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9497493E-53AA-3749-5879-AD2610D46D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FD232DA9-0D80-AAE0-D276-333CA39A9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B389DA2B-4EEA-9C7A-3B01-D6455D2B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09FFC33-C441-C403-B4F1-E45166F1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9986D74D-8CC2-522A-DB50-D2B291790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1234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FC01E4-FC6A-E8BA-C8E2-7D5EE80A4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5B86DA7C-D019-D0E4-E84B-F161C139E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74447B2-6A60-CA07-F70A-67C5BA51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6FFF82A-B0BF-80B4-5A60-6D18AE38A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0565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F26D8A8-66A7-1854-5BB3-5E08EC1E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A4636C1-DDF0-BBF7-6E56-A35F5CCE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E806F1C-D11B-A9D6-6FA5-7DB90157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3164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9C22118-6D40-A0E5-5305-4DE7A6678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D172E3C-619C-25C8-6725-89544F46E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F074896-8A44-8B3A-E4C1-999E99618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7D351F0-0D06-6BAC-7748-E8714EFA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E83507C-47CA-A597-C24A-FF2F9FA49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71DE8CCA-9405-ADBC-2E71-F4F5B6512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80962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97A840-DD41-A6AD-9890-CA19DD920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D9FB560-B522-FE15-29C3-35521CDFAA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39A93D2-34BC-EBBB-5DB5-824930138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9B89D4C1-D2DF-7600-B2FB-5CFCF3B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A9BB31B-22A9-5D91-846F-451F16AFD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C0303E0-4AA5-F5FF-0EC4-A5C203193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92564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B578D3DE-21F4-CBC7-8AE7-583AF9C3F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A3D4041-E501-EC0E-7121-3F93D4D77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D3285B2-177C-36EA-79BF-A968238C2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5F783-7EEC-427D-9355-5A471A23EAF4}" type="datetimeFigureOut">
              <a:rPr lang="hu-HU" smtClean="0"/>
              <a:t>2025. 02. 20.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106D79-3991-041B-4BCF-705E61C7E0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E1366ED-C3A6-67EF-48B2-72CC6FD5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52168-B9DD-41CD-A642-D7ABA3F47C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0859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SB-l3RX6B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sSB-l3RX6BQ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TeraTermProject/teraterm/releases/tag/v5.3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74C15-ADB6-721D-6E28-59F90646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91C0A8C6-77CD-CE52-E1A1-7D9F0DA07DE0}"/>
              </a:ext>
            </a:extLst>
          </p:cNvPr>
          <p:cNvSpPr txBox="1"/>
          <p:nvPr/>
        </p:nvSpPr>
        <p:spPr>
          <a:xfrm>
            <a:off x="345533" y="719930"/>
            <a:ext cx="104637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Installation</a:t>
            </a:r>
            <a:r>
              <a:rPr lang="hu-HU" dirty="0"/>
              <a:t> of </a:t>
            </a:r>
            <a:r>
              <a:rPr lang="hu-HU" dirty="0" err="1"/>
              <a:t>Mainsailos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3b+ </a:t>
            </a:r>
            <a:r>
              <a:rPr lang="hu-HU" dirty="0" err="1"/>
              <a:t>with</a:t>
            </a:r>
            <a:r>
              <a:rPr lang="hu-HU" dirty="0"/>
              <a:t> </a:t>
            </a:r>
            <a:r>
              <a:rPr lang="hu-HU" dirty="0" err="1"/>
              <a:t>raspberry</a:t>
            </a:r>
            <a:r>
              <a:rPr lang="hu-HU" dirty="0"/>
              <a:t> </a:t>
            </a:r>
            <a:r>
              <a:rPr lang="hu-HU" dirty="0" err="1"/>
              <a:t>imager</a:t>
            </a:r>
            <a:r>
              <a:rPr lang="hu-HU" dirty="0"/>
              <a:t>, SD </a:t>
            </a:r>
            <a:r>
              <a:rPr lang="hu-HU" dirty="0" err="1"/>
              <a:t>card</a:t>
            </a:r>
            <a:r>
              <a:rPr lang="hu-HU" dirty="0"/>
              <a:t> </a:t>
            </a:r>
            <a:r>
              <a:rPr lang="hu-HU" dirty="0" err="1"/>
              <a:t>needed</a:t>
            </a:r>
            <a:r>
              <a:rPr lang="hu-HU" dirty="0"/>
              <a:t>.</a:t>
            </a:r>
          </a:p>
          <a:p>
            <a:r>
              <a:rPr lang="hu-HU" dirty="0"/>
              <a:t>-&gt;</a:t>
            </a:r>
            <a:r>
              <a:rPr lang="hu-HU" dirty="0" err="1"/>
              <a:t>Other</a:t>
            </a:r>
            <a:r>
              <a:rPr lang="hu-HU" dirty="0"/>
              <a:t> </a:t>
            </a:r>
            <a:r>
              <a:rPr lang="hu-HU" dirty="0" err="1"/>
              <a:t>spec</a:t>
            </a:r>
            <a:r>
              <a:rPr lang="hu-HU" dirty="0"/>
              <a:t> OS </a:t>
            </a:r>
            <a:r>
              <a:rPr lang="hu-HU" dirty="0" err="1"/>
              <a:t>Mainsail</a:t>
            </a:r>
            <a:r>
              <a:rPr lang="hu-HU" dirty="0"/>
              <a:t> 64 bit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8B519A7-31E6-679C-DE71-59D9310F9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559" y="1434541"/>
            <a:ext cx="5979696" cy="3816189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35A504EB-6E6C-EAC4-E508-21D47900E138}"/>
              </a:ext>
            </a:extLst>
          </p:cNvPr>
          <p:cNvSpPr txBox="1"/>
          <p:nvPr/>
        </p:nvSpPr>
        <p:spPr>
          <a:xfrm>
            <a:off x="345533" y="5277166"/>
            <a:ext cx="935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Set</a:t>
            </a:r>
            <a:r>
              <a:rPr lang="hu-HU" dirty="0"/>
              <a:t> wifi and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etc</a:t>
            </a:r>
            <a:r>
              <a:rPr lang="hu-HU" dirty="0"/>
              <a:t>,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is </a:t>
            </a:r>
            <a:r>
              <a:rPr lang="hu-HU" dirty="0" err="1"/>
              <a:t>critical</a:t>
            </a:r>
            <a:r>
              <a:rPr lang="hu-HU" dirty="0"/>
              <a:t>!</a:t>
            </a:r>
          </a:p>
          <a:p>
            <a:r>
              <a:rPr lang="hu-HU" dirty="0" err="1">
                <a:hlinkClick r:id="rId3"/>
              </a:rPr>
              <a:t>Configuring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Multiple</a:t>
            </a:r>
            <a:r>
              <a:rPr lang="hu-HU" dirty="0">
                <a:hlinkClick r:id="rId3"/>
              </a:rPr>
              <a:t> 3D </a:t>
            </a:r>
            <a:r>
              <a:rPr lang="hu-HU" dirty="0" err="1">
                <a:hlinkClick r:id="rId3"/>
              </a:rPr>
              <a:t>Printers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on</a:t>
            </a:r>
            <a:r>
              <a:rPr lang="hu-HU" dirty="0">
                <a:hlinkClick r:id="rId3"/>
              </a:rPr>
              <a:t> </a:t>
            </a:r>
            <a:r>
              <a:rPr lang="hu-HU" dirty="0" err="1">
                <a:hlinkClick r:id="rId3"/>
              </a:rPr>
              <a:t>Mainsail</a:t>
            </a:r>
            <a:r>
              <a:rPr lang="hu-HU" dirty="0">
                <a:hlinkClick r:id="rId3"/>
              </a:rPr>
              <a:t>? </a:t>
            </a:r>
            <a:r>
              <a:rPr lang="hu-HU" dirty="0" err="1">
                <a:hlinkClick r:id="rId3"/>
              </a:rPr>
              <a:t>Raspberry</a:t>
            </a:r>
            <a:r>
              <a:rPr lang="hu-HU" dirty="0">
                <a:hlinkClick r:id="rId3"/>
              </a:rPr>
              <a:t> Pi x2 and </a:t>
            </a:r>
            <a:r>
              <a:rPr lang="hu-HU" dirty="0" err="1">
                <a:hlinkClick r:id="rId3"/>
              </a:rPr>
              <a:t>Mainsail</a:t>
            </a:r>
            <a:r>
              <a:rPr lang="hu-HU" dirty="0">
                <a:hlinkClick r:id="rId3"/>
              </a:rPr>
              <a:t> x2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3AAC74B0-4A2C-2379-81A2-A4DF0AEE9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33" y="1635727"/>
            <a:ext cx="4916939" cy="335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0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CC680FF9-CB29-F00B-DF29-3717F5556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3815" y="847070"/>
            <a:ext cx="10304370" cy="556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02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756D-A0CB-B77D-4299-E21DF5D2A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0E93C10-28FA-2FAA-43AE-45D8316CE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625" y="1512735"/>
            <a:ext cx="8646903" cy="40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135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D165A8B4-7A6A-B513-42FD-E52C37EE2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66" y="962877"/>
            <a:ext cx="3772227" cy="4366638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1A2C3B26-5B61-602E-81BF-801F4DEE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895" y="3978111"/>
            <a:ext cx="829378" cy="721265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8FA2AA2-3F34-121A-18C1-B344FEF9C5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228" y="5006390"/>
            <a:ext cx="1010712" cy="788518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931A50D0-475E-63BE-D903-19C250B95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1159" y="1300619"/>
            <a:ext cx="4093925" cy="4864790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608131A-C017-FACF-36ED-BD4FF43C6C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1939" y="3864990"/>
            <a:ext cx="2236559" cy="2583381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214B4D72-F884-30E7-2C13-3A16E744A8C2}"/>
              </a:ext>
            </a:extLst>
          </p:cNvPr>
          <p:cNvSpPr txBox="1"/>
          <p:nvPr/>
        </p:nvSpPr>
        <p:spPr>
          <a:xfrm>
            <a:off x="857839" y="452487"/>
            <a:ext cx="4242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Volcano</a:t>
            </a:r>
            <a:r>
              <a:rPr lang="hu-HU" dirty="0"/>
              <a:t> V6 </a:t>
            </a:r>
            <a:r>
              <a:rPr lang="hu-HU" dirty="0" err="1"/>
              <a:t>Extruder</a:t>
            </a:r>
            <a:r>
              <a:rPr lang="hu-HU" dirty="0"/>
              <a:t> </a:t>
            </a:r>
            <a:r>
              <a:rPr lang="hu-HU" dirty="0" err="1"/>
              <a:t>Solution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46348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CBAABA8-7AE8-9A97-4B88-E04C0850500C}"/>
              </a:ext>
            </a:extLst>
          </p:cNvPr>
          <p:cNvSpPr txBox="1"/>
          <p:nvPr/>
        </p:nvSpPr>
        <p:spPr>
          <a:xfrm>
            <a:off x="1791092" y="857777"/>
            <a:ext cx="2896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MainsailOS</a:t>
            </a:r>
            <a:r>
              <a:rPr lang="hu-HU" dirty="0"/>
              <a:t>  RP3b+ SKR2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C600785-B2B1-6E1E-6F24-53317334566B}"/>
              </a:ext>
            </a:extLst>
          </p:cNvPr>
          <p:cNvSpPr txBox="1"/>
          <p:nvPr/>
        </p:nvSpPr>
        <p:spPr>
          <a:xfrm>
            <a:off x="650450" y="5562023"/>
            <a:ext cx="935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Set</a:t>
            </a:r>
            <a:r>
              <a:rPr lang="hu-HU" dirty="0"/>
              <a:t> wifi and </a:t>
            </a:r>
            <a:r>
              <a:rPr lang="hu-HU" dirty="0" err="1"/>
              <a:t>password</a:t>
            </a:r>
            <a:r>
              <a:rPr lang="hu-HU" dirty="0"/>
              <a:t> </a:t>
            </a:r>
            <a:r>
              <a:rPr lang="hu-HU" dirty="0" err="1"/>
              <a:t>etc</a:t>
            </a:r>
            <a:r>
              <a:rPr lang="hu-HU" dirty="0"/>
              <a:t>, </a:t>
            </a:r>
            <a:r>
              <a:rPr lang="hu-HU" dirty="0" err="1"/>
              <a:t>host</a:t>
            </a:r>
            <a:r>
              <a:rPr lang="hu-HU" dirty="0"/>
              <a:t> </a:t>
            </a:r>
            <a:r>
              <a:rPr lang="hu-HU" dirty="0" err="1"/>
              <a:t>name</a:t>
            </a:r>
            <a:r>
              <a:rPr lang="hu-HU" dirty="0"/>
              <a:t> </a:t>
            </a:r>
            <a:r>
              <a:rPr lang="hu-HU" dirty="0" err="1"/>
              <a:t>critical</a:t>
            </a:r>
            <a:r>
              <a:rPr lang="hu-HU" dirty="0"/>
              <a:t>!</a:t>
            </a:r>
          </a:p>
          <a:p>
            <a:r>
              <a:rPr lang="hu-HU" dirty="0" err="1">
                <a:hlinkClick r:id="rId2"/>
              </a:rPr>
              <a:t>Configuring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Multiple</a:t>
            </a:r>
            <a:r>
              <a:rPr lang="hu-HU" dirty="0">
                <a:hlinkClick r:id="rId2"/>
              </a:rPr>
              <a:t> 3D </a:t>
            </a:r>
            <a:r>
              <a:rPr lang="hu-HU" dirty="0" err="1">
                <a:hlinkClick r:id="rId2"/>
              </a:rPr>
              <a:t>Printers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on</a:t>
            </a:r>
            <a:r>
              <a:rPr lang="hu-HU" dirty="0">
                <a:hlinkClick r:id="rId2"/>
              </a:rPr>
              <a:t> </a:t>
            </a:r>
            <a:r>
              <a:rPr lang="hu-HU" dirty="0" err="1">
                <a:hlinkClick r:id="rId2"/>
              </a:rPr>
              <a:t>Mainsail</a:t>
            </a:r>
            <a:r>
              <a:rPr lang="hu-HU" dirty="0">
                <a:hlinkClick r:id="rId2"/>
              </a:rPr>
              <a:t>? </a:t>
            </a:r>
            <a:r>
              <a:rPr lang="hu-HU" dirty="0" err="1">
                <a:hlinkClick r:id="rId2"/>
              </a:rPr>
              <a:t>Raspberry</a:t>
            </a:r>
            <a:r>
              <a:rPr lang="hu-HU" dirty="0">
                <a:hlinkClick r:id="rId2"/>
              </a:rPr>
              <a:t> Pi x2 and </a:t>
            </a:r>
            <a:r>
              <a:rPr lang="hu-HU" dirty="0" err="1">
                <a:hlinkClick r:id="rId2"/>
              </a:rPr>
              <a:t>Mainsail</a:t>
            </a:r>
            <a:r>
              <a:rPr lang="hu-HU" dirty="0">
                <a:hlinkClick r:id="rId2"/>
              </a:rPr>
              <a:t> x2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1EE477F-F0A5-4F55-309D-38B0F972D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092" y="1339345"/>
            <a:ext cx="8300541" cy="392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10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6589473-2F12-10D4-D218-E3DE47C3A013}"/>
              </a:ext>
            </a:extLst>
          </p:cNvPr>
          <p:cNvSpPr txBox="1"/>
          <p:nvPr/>
        </p:nvSpPr>
        <p:spPr>
          <a:xfrm>
            <a:off x="386498" y="405352"/>
            <a:ext cx="80222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hu-HU" dirty="0"/>
          </a:p>
          <a:p>
            <a:endParaRPr lang="hu-HU" dirty="0"/>
          </a:p>
          <a:p>
            <a:r>
              <a:rPr lang="hu-HU" dirty="0"/>
              <a:t>cd klipper</a:t>
            </a:r>
          </a:p>
          <a:p>
            <a:r>
              <a:rPr lang="hu-HU" dirty="0" err="1"/>
              <a:t>make</a:t>
            </a:r>
            <a:r>
              <a:rPr lang="hu-HU" dirty="0"/>
              <a:t> </a:t>
            </a:r>
            <a:r>
              <a:rPr lang="hu-HU" dirty="0" err="1"/>
              <a:t>menuconfig</a:t>
            </a:r>
            <a:endParaRPr lang="hu-HU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12608F9D-FD14-E8B0-3486-9B80229BC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8" y="2309568"/>
            <a:ext cx="7398482" cy="493232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673E43C-9D80-297A-EBA1-98D0FBCDE810}"/>
              </a:ext>
            </a:extLst>
          </p:cNvPr>
          <p:cNvSpPr txBox="1"/>
          <p:nvPr/>
        </p:nvSpPr>
        <p:spPr>
          <a:xfrm>
            <a:off x="386498" y="5003815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Make</a:t>
            </a:r>
            <a:r>
              <a:rPr lang="hu-HU" dirty="0"/>
              <a:t> -&gt; </a:t>
            </a:r>
            <a:r>
              <a:rPr lang="hu-HU" dirty="0" err="1"/>
              <a:t>klipper.bin</a:t>
            </a:r>
            <a:endParaRPr lang="hu-HU" dirty="0"/>
          </a:p>
          <a:p>
            <a:endParaRPr lang="hu-HU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D1292150-565E-6CB6-158C-EBAAD8000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498" y="3003815"/>
            <a:ext cx="6743998" cy="165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83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7557804B-E115-5C21-0398-5339C2F4A679}"/>
              </a:ext>
            </a:extLst>
          </p:cNvPr>
          <p:cNvSpPr txBox="1"/>
          <p:nvPr/>
        </p:nvSpPr>
        <p:spPr>
          <a:xfrm>
            <a:off x="641021" y="5757406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Rename</a:t>
            </a:r>
            <a:r>
              <a:rPr lang="hu-HU" dirty="0"/>
              <a:t> </a:t>
            </a:r>
            <a:r>
              <a:rPr lang="hu-HU" dirty="0" err="1"/>
              <a:t>Klipper.bin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firmware.bin</a:t>
            </a:r>
            <a:r>
              <a:rPr lang="hu-HU" dirty="0"/>
              <a:t> and </a:t>
            </a:r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SD </a:t>
            </a:r>
            <a:r>
              <a:rPr lang="hu-HU" dirty="0" err="1"/>
              <a:t>card</a:t>
            </a:r>
            <a:r>
              <a:rPr lang="hu-HU" dirty="0"/>
              <a:t> -&gt;</a:t>
            </a:r>
            <a:r>
              <a:rPr lang="hu-HU" dirty="0" err="1"/>
              <a:t>power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SKR2</a:t>
            </a:r>
          </a:p>
          <a:p>
            <a:r>
              <a:rPr lang="hu-HU" dirty="0" err="1"/>
              <a:t>Get</a:t>
            </a:r>
            <a:r>
              <a:rPr lang="hu-HU" dirty="0"/>
              <a:t> </a:t>
            </a:r>
            <a:r>
              <a:rPr lang="hu-HU" dirty="0" err="1"/>
              <a:t>firmware.cur</a:t>
            </a:r>
            <a:r>
              <a:rPr lang="hu-HU" dirty="0"/>
              <a:t> </a:t>
            </a:r>
            <a:r>
              <a:rPr lang="hu-HU" dirty="0" err="1"/>
              <a:t>if</a:t>
            </a:r>
            <a:r>
              <a:rPr lang="hu-HU" dirty="0"/>
              <a:t> OK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738D80F1-7E4C-8912-8146-B62FC9532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7" y="882963"/>
            <a:ext cx="9175423" cy="4874443"/>
          </a:xfrm>
          <a:prstGeom prst="rect">
            <a:avLst/>
          </a:prstGeom>
        </p:spPr>
      </p:pic>
      <p:sp>
        <p:nvSpPr>
          <p:cNvPr id="2" name="Szövegdoboz 1">
            <a:extLst>
              <a:ext uri="{FF2B5EF4-FFF2-40B4-BE49-F238E27FC236}">
                <a16:creationId xmlns:a16="http://schemas.microsoft.com/office/drawing/2014/main" id="{0EB509B1-3177-8D09-1637-E8F0686E368E}"/>
              </a:ext>
            </a:extLst>
          </p:cNvPr>
          <p:cNvSpPr txBox="1"/>
          <p:nvPr/>
        </p:nvSpPr>
        <p:spPr>
          <a:xfrm>
            <a:off x="641021" y="332884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noProof="0"/>
              <a:t>Download FileZilla and connect to Raspberry 3b+</a:t>
            </a:r>
          </a:p>
        </p:txBody>
      </p:sp>
    </p:spTree>
    <p:extLst>
      <p:ext uri="{BB962C8B-B14F-4D97-AF65-F5344CB8AC3E}">
        <p14:creationId xmlns:p14="http://schemas.microsoft.com/office/powerpoint/2010/main" val="3546885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F8DD2-AF63-6889-E1EF-9A871405E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C1288932-213D-DB8E-54C2-F57CD63CE689}"/>
              </a:ext>
            </a:extLst>
          </p:cNvPr>
          <p:cNvSpPr txBox="1"/>
          <p:nvPr/>
        </p:nvSpPr>
        <p:spPr>
          <a:xfrm>
            <a:off x="815028" y="558418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FileZilla</a:t>
            </a:r>
            <a:r>
              <a:rPr lang="hu-HU" dirty="0"/>
              <a:t> - </a:t>
            </a:r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printer.cfg</a:t>
            </a:r>
            <a:r>
              <a:rPr lang="hu-HU" dirty="0"/>
              <a:t> and </a:t>
            </a:r>
            <a:r>
              <a:rPr lang="hu-HU" dirty="0" err="1"/>
              <a:t>upload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Mainsail</a:t>
            </a:r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093E39F-8AAE-D2E3-2FD9-25E1AB63D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99" y="1031552"/>
            <a:ext cx="9568685" cy="50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4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05EAB-5771-CEBB-DC4A-F4BC993F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zövegdoboz 4">
            <a:extLst>
              <a:ext uri="{FF2B5EF4-FFF2-40B4-BE49-F238E27FC236}">
                <a16:creationId xmlns:a16="http://schemas.microsoft.com/office/drawing/2014/main" id="{0770707C-DE6E-A8B7-D8F0-F0067D844C33}"/>
              </a:ext>
            </a:extLst>
          </p:cNvPr>
          <p:cNvSpPr txBox="1"/>
          <p:nvPr/>
        </p:nvSpPr>
        <p:spPr>
          <a:xfrm>
            <a:off x="641022" y="276026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printer.cfg</a:t>
            </a:r>
            <a:r>
              <a:rPr lang="hu-HU" dirty="0"/>
              <a:t> and </a:t>
            </a:r>
            <a:r>
              <a:rPr lang="hu-HU" dirty="0" err="1"/>
              <a:t>upload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Mainsail</a:t>
            </a:r>
            <a:endParaRPr lang="hu-HU" dirty="0"/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F38001A5-7D35-2891-080F-4A0F7525DE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22" y="831542"/>
            <a:ext cx="11079637" cy="519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04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01D80B46-9A68-3E48-EC16-D749C0EC3AED}"/>
              </a:ext>
            </a:extLst>
          </p:cNvPr>
          <p:cNvSpPr txBox="1"/>
          <p:nvPr/>
        </p:nvSpPr>
        <p:spPr>
          <a:xfrm>
            <a:off x="603314" y="951513"/>
            <a:ext cx="8022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lD</a:t>
            </a:r>
            <a:r>
              <a:rPr lang="hu-HU" dirty="0"/>
              <a:t> USB</a:t>
            </a:r>
          </a:p>
          <a:p>
            <a:r>
              <a:rPr lang="hu-HU" dirty="0" err="1"/>
              <a:t>Tera</a:t>
            </a:r>
            <a:r>
              <a:rPr lang="hu-HU" dirty="0"/>
              <a:t> Term = </a:t>
            </a:r>
            <a:r>
              <a:rPr lang="hu-HU" dirty="0" err="1"/>
              <a:t>host</a:t>
            </a:r>
            <a:r>
              <a:rPr lang="hu-HU" dirty="0"/>
              <a:t>=192.168.0.127-&gt; pi1 and </a:t>
            </a:r>
            <a:r>
              <a:rPr lang="hu-HU" dirty="0" err="1"/>
              <a:t>password</a:t>
            </a:r>
            <a:endParaRPr lang="hu-HU" dirty="0"/>
          </a:p>
          <a:p>
            <a:r>
              <a:rPr lang="hu-HU" dirty="0" err="1"/>
              <a:t>Get</a:t>
            </a:r>
            <a:r>
              <a:rPr lang="hu-HU" dirty="0"/>
              <a:t> USB ID: </a:t>
            </a:r>
            <a:r>
              <a:rPr lang="hu-HU" dirty="0" err="1"/>
              <a:t>ls</a:t>
            </a:r>
            <a:r>
              <a:rPr lang="hu-HU" dirty="0"/>
              <a:t> /</a:t>
            </a:r>
            <a:r>
              <a:rPr lang="hu-HU" dirty="0" err="1"/>
              <a:t>dev</a:t>
            </a:r>
            <a:r>
              <a:rPr lang="hu-HU" dirty="0"/>
              <a:t>/</a:t>
            </a:r>
            <a:r>
              <a:rPr lang="hu-HU" dirty="0" err="1"/>
              <a:t>serial</a:t>
            </a:r>
            <a:r>
              <a:rPr lang="hu-HU" dirty="0"/>
              <a:t>/</a:t>
            </a:r>
            <a:r>
              <a:rPr lang="hu-HU" dirty="0" err="1"/>
              <a:t>by-id</a:t>
            </a:r>
            <a:r>
              <a:rPr lang="hu-HU" dirty="0"/>
              <a:t>/*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32A2F2C-95A8-484D-A455-941CFA057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4" y="2068300"/>
            <a:ext cx="6794675" cy="364434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0897AF32-1906-7D5B-1FDE-7CF3FE577D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74" y="2262113"/>
            <a:ext cx="4019412" cy="3256715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B91B4966-3DF1-5D51-4139-CB0EDC1039F0}"/>
              </a:ext>
            </a:extLst>
          </p:cNvPr>
          <p:cNvSpPr txBox="1"/>
          <p:nvPr/>
        </p:nvSpPr>
        <p:spPr>
          <a:xfrm>
            <a:off x="603314" y="5980463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Release Tera Term 5.3 · </a:t>
            </a:r>
            <a:r>
              <a:rPr lang="en-US" dirty="0" err="1">
                <a:hlinkClick r:id="rId4"/>
              </a:rPr>
              <a:t>TeraTermProject</a:t>
            </a:r>
            <a:r>
              <a:rPr lang="en-US" dirty="0">
                <a:hlinkClick r:id="rId4"/>
              </a:rPr>
              <a:t>/</a:t>
            </a:r>
            <a:r>
              <a:rPr lang="en-US" dirty="0" err="1">
                <a:hlinkClick r:id="rId4"/>
              </a:rPr>
              <a:t>teraterm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0838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19E28B1-3A25-5E08-5933-2FBF5078F20F}"/>
              </a:ext>
            </a:extLst>
          </p:cNvPr>
          <p:cNvSpPr txBox="1"/>
          <p:nvPr/>
        </p:nvSpPr>
        <p:spPr>
          <a:xfrm>
            <a:off x="386499" y="73939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Copy</a:t>
            </a:r>
            <a:r>
              <a:rPr lang="hu-HU" dirty="0"/>
              <a:t> </a:t>
            </a:r>
            <a:r>
              <a:rPr lang="hu-HU" dirty="0" err="1"/>
              <a:t>usb</a:t>
            </a:r>
            <a:r>
              <a:rPr lang="hu-HU" dirty="0"/>
              <a:t> </a:t>
            </a:r>
            <a:r>
              <a:rPr lang="hu-HU" dirty="0" err="1"/>
              <a:t>address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printer.cfg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C7FB271-8C8E-6C68-17F1-3A19783391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0932"/>
          <a:stretch/>
        </p:blipFill>
        <p:spPr>
          <a:xfrm>
            <a:off x="386499" y="1257948"/>
            <a:ext cx="7682846" cy="5119536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F084C86E-1B3A-241B-37CB-01D0352BD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9345" y="1556400"/>
            <a:ext cx="3469063" cy="45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538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B19E28B1-3A25-5E08-5933-2FBF5078F20F}"/>
              </a:ext>
            </a:extLst>
          </p:cNvPr>
          <p:cNvSpPr txBox="1"/>
          <p:nvPr/>
        </p:nvSpPr>
        <p:spPr>
          <a:xfrm>
            <a:off x="996550" y="693760"/>
            <a:ext cx="8022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/>
              <a:t>Enable</a:t>
            </a:r>
            <a:r>
              <a:rPr lang="hu-HU" dirty="0"/>
              <a:t> TMC2209 in </a:t>
            </a:r>
            <a:r>
              <a:rPr lang="hu-HU" dirty="0" err="1"/>
              <a:t>printer.cfg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5DF32137-572B-5112-BC02-F30019F9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8665" t="-18664" r="31550" b="-1"/>
          <a:stretch/>
        </p:blipFill>
        <p:spPr>
          <a:xfrm>
            <a:off x="1740793" y="319770"/>
            <a:ext cx="6394540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801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</TotalTime>
  <Words>180</Words>
  <Application>Microsoft Office PowerPoint</Application>
  <PresentationFormat>Szélesvásznú</PresentationFormat>
  <Paragraphs>24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Gábor Dernóczi</dc:creator>
  <cp:lastModifiedBy>Gabor Dernoczi</cp:lastModifiedBy>
  <cp:revision>28</cp:revision>
  <dcterms:created xsi:type="dcterms:W3CDTF">2024-07-22T10:00:37Z</dcterms:created>
  <dcterms:modified xsi:type="dcterms:W3CDTF">2025-02-20T19:22:27Z</dcterms:modified>
</cp:coreProperties>
</file>