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9" r:id="rId5"/>
    <p:sldId id="262" r:id="rId6"/>
    <p:sldId id="263" r:id="rId7"/>
    <p:sldId id="266" r:id="rId8"/>
    <p:sldId id="257" r:id="rId9"/>
    <p:sldId id="267" r:id="rId10"/>
    <p:sldId id="268" r:id="rId11"/>
    <p:sldId id="27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57469-64FF-7A89-40C1-E5495C741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512DE7-C93B-3878-5206-205A7B9E0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09261E-1F07-635A-61B4-F4988E6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B60601-D7AF-E60B-3ED4-D06A4BC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61979F-E0A5-FCE3-7C86-B1ECAF9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6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ADCA95-CF0F-7B93-8742-FD8BF64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D3FCCE-B21F-4D93-24D2-5D617B23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EE409-6D44-0DDA-2258-207192C4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7C80CA-DB56-DA95-EA80-55428C7B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6EE893-11C4-74CE-AA77-99F547E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10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230B97-98F0-ECD8-2C17-865F20F7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D5D691-3403-41C1-647D-ED9BB8FF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1D35B1-1381-60D3-31A9-F621C75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96E43-C599-6C7D-120C-1240C93B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D7215-7C08-C9A3-E50C-A0D89E5E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3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35A74-ABE7-328F-6E0C-7A5200FD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2007-BC58-D88D-AE93-54AEE479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9D4E4-3563-6378-F977-5B14BB50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A98D60-071E-8103-B513-3015BD40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C73C5A-991A-3F05-58DF-D9284A2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2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08883A-8C4E-253B-44D5-E125857C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BE90C9-B028-3D31-A5ED-56EA2C62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B726F-3A3E-1B89-AE11-80EA26C8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9E245F-00D8-BF75-1CA1-528A852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8BD1FB-F623-26C2-5F9C-F6798010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9E7EE-972B-9F0E-D614-DB7615C6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0744F-452C-5C19-C809-0DA9A12E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2D759A-0089-AC54-408D-219D3C28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F7825-0AA3-3464-5065-E267DF94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360EF7-4F9C-AA33-2884-A0942FDA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43655B-340E-6B3D-5142-8E7A713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ABEFBD-2174-0227-D1E6-7227CB7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4AA9D4-6F6A-4E7D-62FE-30AA17D6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8B1172-17C9-875F-6C79-CBB49B51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97493E-53AA-3749-5879-AD2610D46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232DA9-0D80-AAE0-D276-333CA39A9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389DA2B-4EEA-9C7A-3B01-D6455D2B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9FFC33-C441-C403-B4F1-E45166F1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86D74D-8CC2-522A-DB50-D2B29179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3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FC01E4-FC6A-E8BA-C8E2-7D5EE80A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86DA7C-D019-D0E4-E84B-F161C139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4447B2-6A60-CA07-F70A-67C5BA51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FFF82A-B0BF-80B4-5A60-6D18AE38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5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26D8A8-66A7-1854-5BB3-5E08EC1E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4636C1-DDF0-BBF7-6E56-A35F5CC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806F1C-D11B-A9D6-6FA5-7DB90157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6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22118-6D40-A0E5-5305-4DE7A667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172E3C-619C-25C8-6725-89544F46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074896-8A44-8B3A-E4C1-999E9961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351F0-0D06-6BAC-7748-E8714EFA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83507C-47CA-A597-C24A-FF2F9FA4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E8CCA-9405-ADBC-2E71-F4F5B65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9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7A840-DD41-A6AD-9890-CA19DD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9FB560-B522-FE15-29C3-35521CDF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9A93D2-34BC-EBBB-5DB5-82493013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89D4C1-D2DF-7600-B2FB-5CFCF3B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9BB31B-22A9-5D91-846F-451F16AF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0303E0-4AA5-F5FF-0EC4-A5C2031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56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578D3DE-21F4-CBC7-8AE7-583AF9C3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3D4041-E501-EC0E-7121-3F93D4D7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3285B2-177C-36EA-79BF-A968238C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F783-7EEC-427D-9355-5A471A23EAF4}" type="datetimeFigureOut">
              <a:rPr lang="hu-HU" smtClean="0"/>
              <a:t>2025. 07. 23.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6D79-3991-041B-4BCF-705E61C7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1366ED-C3A6-67EF-48B2-72CC6FD5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8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i@mainsailos.loc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CBAABA8-7AE8-9A97-4B88-E04C0850500C}"/>
              </a:ext>
            </a:extLst>
          </p:cNvPr>
          <p:cNvSpPr txBox="1"/>
          <p:nvPr/>
        </p:nvSpPr>
        <p:spPr>
          <a:xfrm>
            <a:off x="735290" y="405352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mainsailos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4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</a:t>
            </a:r>
            <a:r>
              <a:rPr lang="hu-HU" dirty="0" err="1"/>
              <a:t>imager</a:t>
            </a:r>
            <a:r>
              <a:rPr lang="hu-HU" dirty="0"/>
              <a:t>, SD </a:t>
            </a:r>
            <a:r>
              <a:rPr lang="hu-HU" dirty="0" err="1"/>
              <a:t>card</a:t>
            </a:r>
            <a:r>
              <a:rPr lang="hu-HU"/>
              <a:t>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95EC73-E989-5D20-ECD3-183433EF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55" y="1023225"/>
            <a:ext cx="7539355" cy="481154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C600785-B2B1-6E1E-6F24-53317334566B}"/>
              </a:ext>
            </a:extLst>
          </p:cNvPr>
          <p:cNvSpPr txBox="1"/>
          <p:nvPr/>
        </p:nvSpPr>
        <p:spPr>
          <a:xfrm>
            <a:off x="622169" y="5834774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Set</a:t>
            </a:r>
            <a:r>
              <a:rPr lang="hu-HU" dirty="0"/>
              <a:t> wifi and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etc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94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165A8B4-7A6A-B513-42FD-E52C37EE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66" y="962877"/>
            <a:ext cx="3772227" cy="43666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A2C3B26-5B61-602E-81BF-801F4DEE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95" y="3978111"/>
            <a:ext cx="829378" cy="72126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FA2AA2-3F34-121A-18C1-B344FEF9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28" y="5006390"/>
            <a:ext cx="1010712" cy="7885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1A50D0-475E-63BE-D903-19C250B9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59" y="1300619"/>
            <a:ext cx="4093925" cy="486479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608131A-C017-FACF-36ED-BD4FF43C6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939" y="3864990"/>
            <a:ext cx="2236559" cy="258338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14B4D72-F884-30E7-2C13-3A16E744A8C2}"/>
              </a:ext>
            </a:extLst>
          </p:cNvPr>
          <p:cNvSpPr txBox="1"/>
          <p:nvPr/>
        </p:nvSpPr>
        <p:spPr>
          <a:xfrm>
            <a:off x="857839" y="452487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Volcano</a:t>
            </a:r>
            <a:r>
              <a:rPr lang="hu-HU" dirty="0"/>
              <a:t> V6 </a:t>
            </a:r>
            <a:r>
              <a:rPr lang="hu-HU" dirty="0" err="1"/>
              <a:t>extruder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6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BA47-64B2-5AA1-1978-DBD0180E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107BE64-C194-1582-92C7-B3198C22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6" y="1155777"/>
            <a:ext cx="10006994" cy="532453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F8C1784-B6DA-20E3-8EE2-4DD2B800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688"/>
            <a:ext cx="2598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IdeaMaker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B391105-2BF1-A375-5CAC-FB3BA096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11</a:t>
            </a:fld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9961E47-8248-20C6-DAC1-9083E621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06" y="5236655"/>
            <a:ext cx="6590681" cy="12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6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6589473-2F12-10D4-D218-E3DE47C3A013}"/>
              </a:ext>
            </a:extLst>
          </p:cNvPr>
          <p:cNvSpPr txBox="1"/>
          <p:nvPr/>
        </p:nvSpPr>
        <p:spPr>
          <a:xfrm>
            <a:off x="386498" y="405352"/>
            <a:ext cx="8022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 err="1"/>
              <a:t>ssh</a:t>
            </a:r>
            <a:r>
              <a:rPr lang="hu-HU" dirty="0"/>
              <a:t> </a:t>
            </a:r>
            <a:r>
              <a:rPr lang="hu-HU" dirty="0" err="1">
                <a:hlinkClick r:id="rId2"/>
              </a:rPr>
              <a:t>pi@mainsailos.local</a:t>
            </a:r>
            <a:endParaRPr lang="hu-HU" dirty="0"/>
          </a:p>
          <a:p>
            <a:endParaRPr lang="hu-HU" dirty="0"/>
          </a:p>
          <a:p>
            <a:r>
              <a:rPr lang="hu-HU" dirty="0"/>
              <a:t>cd klipper</a:t>
            </a:r>
          </a:p>
          <a:p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menuconfig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D4F3B6-F411-C71F-5E5A-9EEF90C1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2918114"/>
            <a:ext cx="10341236" cy="253005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2608F9D-FD14-E8B0-3486-9B80229B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8" y="2309568"/>
            <a:ext cx="7398482" cy="49323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673E43C-9D80-297A-EBA1-98D0FBCDE810}"/>
              </a:ext>
            </a:extLst>
          </p:cNvPr>
          <p:cNvSpPr txBox="1"/>
          <p:nvPr/>
        </p:nvSpPr>
        <p:spPr>
          <a:xfrm>
            <a:off x="386498" y="5512863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Make</a:t>
            </a:r>
            <a:r>
              <a:rPr lang="hu-HU" dirty="0"/>
              <a:t> -&gt; </a:t>
            </a:r>
            <a:r>
              <a:rPr lang="hu-HU" dirty="0" err="1"/>
              <a:t>klipper.bin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8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E0E9F0C-EBE0-3186-7122-11A448D9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882963"/>
            <a:ext cx="7437765" cy="305588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557804B-E115-5C21-0398-5339C2F4A679}"/>
              </a:ext>
            </a:extLst>
          </p:cNvPr>
          <p:cNvSpPr txBox="1"/>
          <p:nvPr/>
        </p:nvSpPr>
        <p:spPr>
          <a:xfrm>
            <a:off x="641021" y="4047127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Rename</a:t>
            </a:r>
            <a:r>
              <a:rPr lang="hu-HU" dirty="0"/>
              <a:t> </a:t>
            </a:r>
            <a:r>
              <a:rPr lang="hu-HU" dirty="0" err="1"/>
              <a:t>Klipper.bin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firmware.bin</a:t>
            </a:r>
            <a:r>
              <a:rPr lang="hu-HU" dirty="0"/>
              <a:t> and </a:t>
            </a:r>
            <a:r>
              <a:rPr lang="hu-HU" dirty="0" err="1"/>
              <a:t>copy</a:t>
            </a:r>
            <a:r>
              <a:rPr lang="hu-HU" dirty="0"/>
              <a:t> SD </a:t>
            </a:r>
            <a:r>
              <a:rPr lang="hu-HU" dirty="0" err="1"/>
              <a:t>card</a:t>
            </a:r>
            <a:r>
              <a:rPr lang="hu-HU" dirty="0"/>
              <a:t> -&gt;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SKR3</a:t>
            </a:r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firmware.cur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68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2A24B54-9626-74DC-7F7F-F228B400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" y="1751813"/>
            <a:ext cx="9446288" cy="350834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1D80B46-9A68-3E48-EC16-D749C0EC3AED}"/>
              </a:ext>
            </a:extLst>
          </p:cNvPr>
          <p:cNvSpPr txBox="1"/>
          <p:nvPr/>
        </p:nvSpPr>
        <p:spPr>
          <a:xfrm>
            <a:off x="603314" y="951513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lsusb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83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E4B9354-F20C-86EB-3543-856982C5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1" y="1120406"/>
            <a:ext cx="10996613" cy="561642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E72CE6D-B2C9-6B6C-57DC-7C8E985633ED}"/>
              </a:ext>
            </a:extLst>
          </p:cNvPr>
          <p:cNvSpPr txBox="1"/>
          <p:nvPr/>
        </p:nvSpPr>
        <p:spPr>
          <a:xfrm>
            <a:off x="348791" y="3723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printer.cfg</a:t>
            </a:r>
            <a:r>
              <a:rPr lang="hu-HU" dirty="0"/>
              <a:t>-t in </a:t>
            </a:r>
            <a:r>
              <a:rPr lang="hu-HU" dirty="0" err="1"/>
              <a:t>mainsail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713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28F9BB5-0A65-C5E5-3593-686E06DE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06" y="2218527"/>
            <a:ext cx="10807741" cy="34846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87E5C4C-195A-39B3-BE7D-3E97682C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50" y="1596413"/>
            <a:ext cx="6805250" cy="36579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996550" y="6937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usb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printer.cfg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5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996550" y="6937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Enable</a:t>
            </a:r>
            <a:r>
              <a:rPr lang="hu-HU" dirty="0"/>
              <a:t> TMC2209 in </a:t>
            </a:r>
            <a:r>
              <a:rPr lang="hu-HU" dirty="0" err="1"/>
              <a:t>printer.cfg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6AE397-F196-969B-D913-8D5C5A24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43" y="1430652"/>
            <a:ext cx="4541914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568BEFF-F5B0-AF7F-0CF0-B9B95763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07"/>
          <a:stretch/>
        </p:blipFill>
        <p:spPr>
          <a:xfrm>
            <a:off x="0" y="848412"/>
            <a:ext cx="12192000" cy="5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99FE394-C57D-B0B2-BBBF-60A360E5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2"/>
          <a:stretch/>
        </p:blipFill>
        <p:spPr>
          <a:xfrm>
            <a:off x="0" y="1093509"/>
            <a:ext cx="12192000" cy="5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78</Words>
  <Application>Microsoft Office PowerPoint</Application>
  <PresentationFormat>Szélesvásznú</PresentationFormat>
  <Paragraphs>17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Dernóczi</dc:creator>
  <cp:lastModifiedBy>Gabor Dernoczi</cp:lastModifiedBy>
  <cp:revision>23</cp:revision>
  <dcterms:created xsi:type="dcterms:W3CDTF">2024-07-22T10:00:37Z</dcterms:created>
  <dcterms:modified xsi:type="dcterms:W3CDTF">2025-07-23T11:21:27Z</dcterms:modified>
</cp:coreProperties>
</file>