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21577-D0AC-9123-3795-273EB0751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4866C9-7715-3DA1-0A1B-B22EABC15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D8908F-2153-CED8-501F-ABAEA7F5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06C7-89DD-48D1-8ABA-4E76D294EF65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0B3EB8-A63E-09EB-152D-AF2F1F71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BAE1BE-D26D-4EE5-3AE1-8FB3418A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2112-AE00-4840-A451-20D7DAC2F6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572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34B03-B3DC-06E5-FD53-8050306A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23CE80-7347-1C1F-8FC6-F957A7023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BA65E-8DEB-168D-B984-5AFD3BE8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06C7-89DD-48D1-8ABA-4E76D294EF65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2BC786-4BA9-B764-C6FE-F8011617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CC918F-06FA-F7E0-FAD4-97E15333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2112-AE00-4840-A451-20D7DAC2F6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539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6939DA5-835E-E40C-465F-FE9202A2B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6F6C9F-8E60-B79B-0B1A-4D41FADDF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3F6D64-F432-72D8-E906-06A95C03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06C7-89DD-48D1-8ABA-4E76D294EF65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03297D-F5EF-F0DF-2F4F-29C9ED44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61AD1-DB43-C671-2CCF-DF7FBFBB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2112-AE00-4840-A451-20D7DAC2F6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819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58C1D-91E4-11CB-26FE-363F4BB2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7FDDDB-AC39-B314-D2ED-60533803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477E21-3EB6-DFEA-6973-0DDBBA40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06C7-89DD-48D1-8ABA-4E76D294EF65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5D0511-57D1-7991-D441-8A89E316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B306F1-9211-6FDE-5C42-EEC9927D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2112-AE00-4840-A451-20D7DAC2F6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380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DC7B1-26A5-AF62-4B19-A6D1E66E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7BBB51-E8CB-7390-48ED-EE7710A56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2ABD8-F02E-10E7-0DFA-48ABF168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06C7-89DD-48D1-8ABA-4E76D294EF65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A2DC5C-279E-CC29-90EE-F8C11BAE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EDBA05-8C54-9932-3EC0-2B371CE6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2112-AE00-4840-A451-20D7DAC2F6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637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73384-32C6-90F0-CC6F-E6E40D48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E40BB-1028-B0A4-AA0C-7A8244BDC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CF0EB0-E97F-D588-F1DE-B912DF994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514559-36D9-6116-51B2-566492F0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06C7-89DD-48D1-8ABA-4E76D294EF65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9FD36F-4F31-2CC8-A8AB-14E2D3DF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74EC32-1E4A-3E9F-B87E-1C87301F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2112-AE00-4840-A451-20D7DAC2F6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694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0459B-7B06-A901-20B9-DB3E8330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6A8CFE-C911-385B-9E3D-895533D7D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A9CC37-896C-209E-ACAF-0B94E43D1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61FEE3-2DB7-A545-AB0E-0842EE9F2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52427C-6674-635E-1417-6A53D28B2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C7DE11-4F32-C228-1026-8956A0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06C7-89DD-48D1-8ABA-4E76D294EF65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2BC930-9527-B8D4-A80D-7569B1D3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D434A7-3B52-2F66-E5BF-C723F484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2112-AE00-4840-A451-20D7DAC2F6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378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59999-C8A2-ACE7-D3C9-A42EDDBF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AAC4E1-7B1E-DC0D-19DE-0E361D6A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06C7-89DD-48D1-8ABA-4E76D294EF65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DBE0D8-00D9-48A5-C77E-930BA6CC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6B1A27-1DEC-2C13-5B53-616D564B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2112-AE00-4840-A451-20D7DAC2F6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16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DE35CD-C9CA-C4EF-B807-594CE042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06C7-89DD-48D1-8ABA-4E76D294EF65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2FFA90-698C-C647-BA27-21589A96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D98EB1-5381-65A0-9DBA-0783AF3B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2112-AE00-4840-A451-20D7DAC2F6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631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CCA56-95A1-6FC6-012D-89C4E338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954855-03F2-8E3D-F01E-2E64A6F7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FD0F22-587E-8C86-9B78-CBCC8F138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29E8AC-B4F2-FA51-C5B3-B7917AFB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06C7-89DD-48D1-8ABA-4E76D294EF65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E32E7-BB7A-9DED-D0F1-AD9DA886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BA6FCF-9F23-DC50-852D-157E49DF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2112-AE00-4840-A451-20D7DAC2F6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341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4AB31-C093-9BF5-3CCB-06E255D5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D225B7-B950-0BBB-BF3A-40C72594E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D270FC-F205-423F-8AA3-653A7758C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BD8BD-5EB9-D31E-5616-286B5848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06C7-89DD-48D1-8ABA-4E76D294EF65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8AF2AD-3F14-F953-5B97-BD65C9E5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693D50-D4E4-F8A4-7708-B525E2F8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2112-AE00-4840-A451-20D7DAC2F6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59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286388-F753-C5B5-C6CE-C8E46D3F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02CC98-57FD-8765-DEE3-8BBFB7608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CDF176-23FA-D2BE-225B-1204AF686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B06C7-89DD-48D1-8ABA-4E76D294EF65}" type="datetimeFigureOut">
              <a:rPr lang="de-AT" smtClean="0"/>
              <a:t>11.12.2023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12EE4E-B9F1-5580-1AB0-24E94BA14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D4530-649A-56E2-F7CA-ED6C9E21E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02112-AE00-4840-A451-20D7DAC2F6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541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5963F-BF8C-73E1-DBCA-628406624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Medical Imaging: 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89CD3C-D113-F4A4-6375-AB4A56186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841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Medical Imaging: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Imaging: </dc:title>
  <dc:creator>Gabriel Schachinger</dc:creator>
  <cp:lastModifiedBy>Gabriel Schachinger</cp:lastModifiedBy>
  <cp:revision>1</cp:revision>
  <dcterms:created xsi:type="dcterms:W3CDTF">2023-12-11T11:02:16Z</dcterms:created>
  <dcterms:modified xsi:type="dcterms:W3CDTF">2023-12-11T11:02:53Z</dcterms:modified>
</cp:coreProperties>
</file>