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1198-3237-400B-B88F-4A71CA961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A1E47-3827-2906-9927-0B4514AC4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0C765-A178-BE1B-711B-3F818264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3A49-A4A8-4292-8C66-356B0A1AF933}" type="datetimeFigureOut">
              <a:rPr lang="hu-HU" smtClean="0"/>
              <a:t>2024. 05. 30.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02E54-BADD-D236-10BD-907CF8C66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FC564-BCA9-26AE-4281-C4BD03E2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47DFB-BAC9-4952-91E5-AC09107D25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815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A0C31-594A-1A7B-2920-8284138E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8BF0C-1C6C-CE50-16C4-396A20E5A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A78ED-F8B5-696A-038C-F048609D5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3A49-A4A8-4292-8C66-356B0A1AF933}" type="datetimeFigureOut">
              <a:rPr lang="hu-HU" smtClean="0"/>
              <a:t>2024. 05. 30.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CD9D0-37C7-23A6-C531-42DD9054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E300B-9A6F-1A1A-298D-902893C09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47DFB-BAC9-4952-91E5-AC09107D25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579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5FAB7F-7749-FDA9-8B74-E9BA34BA6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32D55-50A4-541D-8567-6B018287C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6AED3-3CA6-231A-B3A6-C31E595BB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3A49-A4A8-4292-8C66-356B0A1AF933}" type="datetimeFigureOut">
              <a:rPr lang="hu-HU" smtClean="0"/>
              <a:t>2024. 05. 30.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2AC40-369B-38EA-A413-267580C63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3F0E0-C0D9-D1D7-0AC9-1C49110A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47DFB-BAC9-4952-91E5-AC09107D25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165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AE0E-5E60-9061-537E-D4C3DDAC0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17384-7F74-E252-0961-0438AC30B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C34FE-F7CF-715E-CA0B-48EBEF5D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3A49-A4A8-4292-8C66-356B0A1AF933}" type="datetimeFigureOut">
              <a:rPr lang="hu-HU" smtClean="0"/>
              <a:t>2024. 05. 30.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C37C5-FA55-6A00-845C-23AF5BE53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FB0F0-241F-C484-35A6-E0BB5590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47DFB-BAC9-4952-91E5-AC09107D25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766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FF26-0DEA-33B9-21F4-2084E05D4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25CF3-CAF9-5F9C-DE78-A9CC6E36D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BFFFB-BF05-8AE9-8DFE-718C7394F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3A49-A4A8-4292-8C66-356B0A1AF933}" type="datetimeFigureOut">
              <a:rPr lang="hu-HU" smtClean="0"/>
              <a:t>2024. 05. 30.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4CB5C-769A-559C-C9D7-5ECEEE7EC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10DAE-A765-D26D-F728-7AD9F7AF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47DFB-BAC9-4952-91E5-AC09107D25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575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B406-5F7C-5CCF-7C82-101FC22F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FBBB0-4180-B634-0851-3FBD9B739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7598A-70C6-F06D-1665-377412007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432FD-8F4D-B614-C81E-C5E42DD40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3A49-A4A8-4292-8C66-356B0A1AF933}" type="datetimeFigureOut">
              <a:rPr lang="hu-HU" smtClean="0"/>
              <a:t>2024. 05. 30.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0A027-7776-1A96-8006-B356C793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884CF-D50A-C006-80B8-F36CBF8AC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47DFB-BAC9-4952-91E5-AC09107D25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571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F07CA-04C4-761E-7090-FCD78B7E5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7F5BD-D6B4-A7D7-719E-8D7E53C96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353F3-2E4B-09CC-CABE-E336EC7D6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40391-3858-DB1B-2594-F8E6797BB0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72E9A5-9FF8-BDE5-DAAC-BC8D1FDE1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A9510-6C76-851C-841C-EA4A6DBC5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3A49-A4A8-4292-8C66-356B0A1AF933}" type="datetimeFigureOut">
              <a:rPr lang="hu-HU" smtClean="0"/>
              <a:t>2024. 05. 30.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6EF0F-2535-7C96-B55A-AF94D8D5D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0B7489-8621-C93C-2BBB-776BD43E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47DFB-BAC9-4952-91E5-AC09107D25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629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9DC7F-1123-35DA-959B-9BFC2E62E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20B82-DB9E-0297-97E3-C505C4943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3A49-A4A8-4292-8C66-356B0A1AF933}" type="datetimeFigureOut">
              <a:rPr lang="hu-HU" smtClean="0"/>
              <a:t>2024. 05. 30.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DE1F9-E667-495A-FE58-06B93E95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58F96-C4A4-1478-3321-5A659434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47DFB-BAC9-4952-91E5-AC09107D25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951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029170-66B2-F150-24ED-FA8D731F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3A49-A4A8-4292-8C66-356B0A1AF933}" type="datetimeFigureOut">
              <a:rPr lang="hu-HU" smtClean="0"/>
              <a:t>2024. 05. 30.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CB3820-3E1B-CE05-932D-34E34467A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E6740-8DE7-C44A-3DCB-0897C6EF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47DFB-BAC9-4952-91E5-AC09107D25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601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2FE80-0B8A-614F-6A0C-4DD1B2383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E6AF-9F57-5D6D-4BD4-556F726CE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90868-0423-7565-C9CA-BD753E365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47F58-7C97-86D9-996C-1DE7F2EA6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3A49-A4A8-4292-8C66-356B0A1AF933}" type="datetimeFigureOut">
              <a:rPr lang="hu-HU" smtClean="0"/>
              <a:t>2024. 05. 30.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23F42-E2F1-0A73-C816-F3A8FD1F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80F0A-102A-E02F-E4B4-55C1144E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47DFB-BAC9-4952-91E5-AC09107D25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863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331B-4441-3CB0-8121-3CE81BB94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12EE89-9D94-9C40-D50F-517A1A2A1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8C308-DA3F-A8AD-938B-84A0EA399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F4446-B5A4-F83D-FA93-27D543BBD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3A49-A4A8-4292-8C66-356B0A1AF933}" type="datetimeFigureOut">
              <a:rPr lang="hu-HU" smtClean="0"/>
              <a:t>2024. 05. 30.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DECB5-7C79-4C59-7287-1789ADA0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A946A-DCDB-C99A-D30A-34DE47CA7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47DFB-BAC9-4952-91E5-AC09107D25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064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0EA6C9-5076-689B-C679-20D794602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4F5DC-9139-D3E5-40E4-A51ED7C1F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7C28B-0579-F7C8-E916-03B7B5909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2A3A49-A4A8-4292-8C66-356B0A1AF933}" type="datetimeFigureOut">
              <a:rPr lang="hu-HU" smtClean="0"/>
              <a:t>2024. 05. 30.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6D381-F7D4-4FDB-8F04-E903BC5E9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88F13-12DF-777C-CBF4-222839575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B47DFB-BAC9-4952-91E5-AC09107D25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039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D9A0-DB53-1E15-D845-FCE86F5206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2A362-7CE3-B084-28B6-DA0D6C1C39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238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23C1E6-6C40-8FF2-D65D-01502A46F82F}"/>
              </a:ext>
            </a:extLst>
          </p:cNvPr>
          <p:cNvSpPr/>
          <p:nvPr/>
        </p:nvSpPr>
        <p:spPr>
          <a:xfrm>
            <a:off x="485313" y="719091"/>
            <a:ext cx="5462726" cy="4980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4B0A1B-0AA6-6953-26BD-1563D489683D}"/>
              </a:ext>
            </a:extLst>
          </p:cNvPr>
          <p:cNvSpPr/>
          <p:nvPr/>
        </p:nvSpPr>
        <p:spPr>
          <a:xfrm>
            <a:off x="1660124" y="852255"/>
            <a:ext cx="2715087" cy="4808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  <a:endParaRPr lang="hu-H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5D1AE-B15B-C303-F9ED-98B8986D5AFC}"/>
              </a:ext>
            </a:extLst>
          </p:cNvPr>
          <p:cNvSpPr/>
          <p:nvPr/>
        </p:nvSpPr>
        <p:spPr>
          <a:xfrm>
            <a:off x="532661" y="852254"/>
            <a:ext cx="976543" cy="4808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 Nr.</a:t>
            </a:r>
            <a:endParaRPr lang="hu-H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D5EB34-FB7B-A3D7-197B-BFB34962715A}"/>
              </a:ext>
            </a:extLst>
          </p:cNvPr>
          <p:cNvSpPr/>
          <p:nvPr/>
        </p:nvSpPr>
        <p:spPr>
          <a:xfrm>
            <a:off x="4526132" y="852254"/>
            <a:ext cx="1324254" cy="4808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 Nr</a:t>
            </a:r>
            <a:endParaRPr lang="hu-H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CBE04F-F589-30EB-B065-287DE9C84751}"/>
              </a:ext>
            </a:extLst>
          </p:cNvPr>
          <p:cNvSpPr/>
          <p:nvPr/>
        </p:nvSpPr>
        <p:spPr>
          <a:xfrm>
            <a:off x="578528" y="2080329"/>
            <a:ext cx="5271858" cy="21469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 Guide</a:t>
            </a:r>
            <a:endParaRPr lang="hu-H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2D70B8-55A9-DA8F-084C-28003E764561}"/>
              </a:ext>
            </a:extLst>
          </p:cNvPr>
          <p:cNvSpPr/>
          <p:nvPr/>
        </p:nvSpPr>
        <p:spPr>
          <a:xfrm>
            <a:off x="578528" y="4360408"/>
            <a:ext cx="2715087" cy="4808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Specification Description</a:t>
            </a:r>
            <a:endParaRPr lang="hu-H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354C2D-D989-D4D7-E588-A4D1C2B75A58}"/>
              </a:ext>
            </a:extLst>
          </p:cNvPr>
          <p:cNvSpPr/>
          <p:nvPr/>
        </p:nvSpPr>
        <p:spPr>
          <a:xfrm>
            <a:off x="578528" y="1466292"/>
            <a:ext cx="2715087" cy="4808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Type[</a:t>
            </a:r>
            <a:r>
              <a:rPr lang="en-US" dirty="0" err="1"/>
              <a:t>attr</a:t>
            </a:r>
            <a:r>
              <a:rPr lang="en-US" dirty="0"/>
              <a:t>, var]</a:t>
            </a:r>
            <a:endParaRPr lang="hu-H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3CA061-2C18-7EC5-4880-FFD1091D5CEE}"/>
              </a:ext>
            </a:extLst>
          </p:cNvPr>
          <p:cNvSpPr/>
          <p:nvPr/>
        </p:nvSpPr>
        <p:spPr>
          <a:xfrm>
            <a:off x="3386831" y="4360408"/>
            <a:ext cx="2463556" cy="48087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Value</a:t>
            </a:r>
            <a:endParaRPr lang="hu-H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DDEF5F-0F64-CDF7-8ECA-EBC444162FE9}"/>
              </a:ext>
            </a:extLst>
          </p:cNvPr>
          <p:cNvSpPr txBox="1"/>
          <p:nvPr/>
        </p:nvSpPr>
        <p:spPr>
          <a:xfrm>
            <a:off x="2503503" y="93215"/>
            <a:ext cx="199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Inspection Record</a:t>
            </a:r>
            <a:endParaRPr lang="hu-H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9FD839-156A-01BF-04EC-FDBBCE0FF386}"/>
              </a:ext>
            </a:extLst>
          </p:cNvPr>
          <p:cNvSpPr/>
          <p:nvPr/>
        </p:nvSpPr>
        <p:spPr>
          <a:xfrm>
            <a:off x="6432612" y="719090"/>
            <a:ext cx="5462726" cy="4980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CF0151-6451-ED33-1126-CD989832F9DC}"/>
              </a:ext>
            </a:extLst>
          </p:cNvPr>
          <p:cNvSpPr/>
          <p:nvPr/>
        </p:nvSpPr>
        <p:spPr>
          <a:xfrm>
            <a:off x="7607423" y="852254"/>
            <a:ext cx="2715087" cy="4808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  <a:endParaRPr lang="hu-H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DC702A-10CF-0A26-F5A3-21E2510A0283}"/>
              </a:ext>
            </a:extLst>
          </p:cNvPr>
          <p:cNvSpPr/>
          <p:nvPr/>
        </p:nvSpPr>
        <p:spPr>
          <a:xfrm>
            <a:off x="6479960" y="852253"/>
            <a:ext cx="976543" cy="4808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 Nr.</a:t>
            </a:r>
            <a:endParaRPr lang="hu-H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E344C4-95B9-5F10-DAB8-4E552B626B7A}"/>
              </a:ext>
            </a:extLst>
          </p:cNvPr>
          <p:cNvSpPr/>
          <p:nvPr/>
        </p:nvSpPr>
        <p:spPr>
          <a:xfrm>
            <a:off x="10473431" y="852253"/>
            <a:ext cx="1324254" cy="4808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 Nr</a:t>
            </a:r>
            <a:endParaRPr lang="hu-H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3FCF0EA-268A-A826-6346-E6D60D0BEC9A}"/>
              </a:ext>
            </a:extLst>
          </p:cNvPr>
          <p:cNvSpPr/>
          <p:nvPr/>
        </p:nvSpPr>
        <p:spPr>
          <a:xfrm>
            <a:off x="6525827" y="2080328"/>
            <a:ext cx="5271858" cy="21469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 Guide</a:t>
            </a:r>
            <a:endParaRPr lang="hu-H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2AC78F-CDD0-94AA-5D54-B9A7303FD973}"/>
              </a:ext>
            </a:extLst>
          </p:cNvPr>
          <p:cNvSpPr/>
          <p:nvPr/>
        </p:nvSpPr>
        <p:spPr>
          <a:xfrm>
            <a:off x="6525827" y="4360407"/>
            <a:ext cx="2715087" cy="4808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Specification Description</a:t>
            </a:r>
            <a:endParaRPr lang="hu-H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E059E4-2B7B-17CD-D2B0-CA5C1A4B22D7}"/>
              </a:ext>
            </a:extLst>
          </p:cNvPr>
          <p:cNvSpPr/>
          <p:nvPr/>
        </p:nvSpPr>
        <p:spPr>
          <a:xfrm>
            <a:off x="6525827" y="1466291"/>
            <a:ext cx="2715087" cy="4808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Type[</a:t>
            </a:r>
            <a:r>
              <a:rPr lang="en-US" dirty="0" err="1"/>
              <a:t>attr</a:t>
            </a:r>
            <a:r>
              <a:rPr lang="en-US" dirty="0"/>
              <a:t>, var]</a:t>
            </a:r>
            <a:endParaRPr lang="hu-H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3D605E-5F60-13FE-FEA0-1CB441DA124D}"/>
              </a:ext>
            </a:extLst>
          </p:cNvPr>
          <p:cNvSpPr txBox="1"/>
          <p:nvPr/>
        </p:nvSpPr>
        <p:spPr>
          <a:xfrm>
            <a:off x="8161061" y="93215"/>
            <a:ext cx="220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Inspection Template</a:t>
            </a:r>
            <a:endParaRPr lang="hu-HU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9DB76C-1C55-9B12-BF1C-C0C09046D649}"/>
              </a:ext>
            </a:extLst>
          </p:cNvPr>
          <p:cNvSpPr/>
          <p:nvPr/>
        </p:nvSpPr>
        <p:spPr>
          <a:xfrm>
            <a:off x="3386830" y="4826477"/>
            <a:ext cx="2463555" cy="48087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Evaluation: Ok | NOK</a:t>
            </a:r>
            <a:endParaRPr lang="hu-HU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E2ECB52-62D6-E2AD-16F6-955732AE328F}"/>
              </a:ext>
            </a:extLst>
          </p:cNvPr>
          <p:cNvSpPr/>
          <p:nvPr/>
        </p:nvSpPr>
        <p:spPr>
          <a:xfrm>
            <a:off x="4437356" y="5715567"/>
            <a:ext cx="1501806" cy="48087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Inspected by</a:t>
            </a:r>
            <a:endParaRPr lang="hu-HU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0141E5-2E7C-FD4D-1A8B-79AE65D89ED1}"/>
              </a:ext>
            </a:extLst>
          </p:cNvPr>
          <p:cNvSpPr/>
          <p:nvPr/>
        </p:nvSpPr>
        <p:spPr>
          <a:xfrm>
            <a:off x="10382434" y="5715567"/>
            <a:ext cx="1501806" cy="48087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Created by</a:t>
            </a:r>
            <a:endParaRPr lang="hu-HU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660753-3D03-DCAF-CD05-AD0009F82481}"/>
              </a:ext>
            </a:extLst>
          </p:cNvPr>
          <p:cNvSpPr/>
          <p:nvPr/>
        </p:nvSpPr>
        <p:spPr>
          <a:xfrm>
            <a:off x="488271" y="238215"/>
            <a:ext cx="976543" cy="48087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  <a:endParaRPr lang="hu-HU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FA3979-D18C-0A20-48B3-155739273303}"/>
              </a:ext>
            </a:extLst>
          </p:cNvPr>
          <p:cNvSpPr/>
          <p:nvPr/>
        </p:nvSpPr>
        <p:spPr>
          <a:xfrm>
            <a:off x="6432612" y="238215"/>
            <a:ext cx="976543" cy="48087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  <a:endParaRPr lang="hu-HU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E414C2-3019-FC7B-CCE9-68C74583F277}"/>
              </a:ext>
            </a:extLst>
          </p:cNvPr>
          <p:cNvSpPr/>
          <p:nvPr/>
        </p:nvSpPr>
        <p:spPr>
          <a:xfrm>
            <a:off x="6525827" y="4910835"/>
            <a:ext cx="1139302" cy="4808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 Value</a:t>
            </a:r>
            <a:endParaRPr lang="hu-HU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5664C85-BFD3-94E8-14E6-C2E1B497381F}"/>
              </a:ext>
            </a:extLst>
          </p:cNvPr>
          <p:cNvSpPr/>
          <p:nvPr/>
        </p:nvSpPr>
        <p:spPr>
          <a:xfrm>
            <a:off x="7759083" y="4910835"/>
            <a:ext cx="1139302" cy="4808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Tol</a:t>
            </a:r>
            <a:endParaRPr lang="hu-HU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32C3F41-7A85-CE25-EC7B-8460F751E243}"/>
              </a:ext>
            </a:extLst>
          </p:cNvPr>
          <p:cNvSpPr/>
          <p:nvPr/>
        </p:nvSpPr>
        <p:spPr>
          <a:xfrm>
            <a:off x="578528" y="4909338"/>
            <a:ext cx="1139302" cy="4808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 Value</a:t>
            </a:r>
            <a:endParaRPr lang="hu-HU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EB8D43-9A5E-07A6-C38A-D98C6959B7CE}"/>
              </a:ext>
            </a:extLst>
          </p:cNvPr>
          <p:cNvSpPr/>
          <p:nvPr/>
        </p:nvSpPr>
        <p:spPr>
          <a:xfrm>
            <a:off x="1811784" y="4909338"/>
            <a:ext cx="1139302" cy="4808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Tol</a:t>
            </a:r>
            <a:endParaRPr lang="hu-HU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C874346-CCCD-DFD1-E282-AA04888D9B2B}"/>
              </a:ext>
            </a:extLst>
          </p:cNvPr>
          <p:cNvSpPr/>
          <p:nvPr/>
        </p:nvSpPr>
        <p:spPr>
          <a:xfrm>
            <a:off x="213064" y="4405705"/>
            <a:ext cx="374338" cy="32609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  <a:endParaRPr lang="hu-HU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A56E62-F89B-7CBD-272E-DF6B896F1F16}"/>
              </a:ext>
            </a:extLst>
          </p:cNvPr>
          <p:cNvSpPr/>
          <p:nvPr/>
        </p:nvSpPr>
        <p:spPr>
          <a:xfrm>
            <a:off x="6161846" y="4360181"/>
            <a:ext cx="374338" cy="32609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  <a:endParaRPr lang="hu-HU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16C457A-0A07-9DF7-2982-438A5E8A52CE}"/>
              </a:ext>
            </a:extLst>
          </p:cNvPr>
          <p:cNvSpPr/>
          <p:nvPr/>
        </p:nvSpPr>
        <p:spPr>
          <a:xfrm>
            <a:off x="3403850" y="4381798"/>
            <a:ext cx="374338" cy="32609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94386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58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Gabor KSz</dc:creator>
  <cp:lastModifiedBy>Gabor KSz</cp:lastModifiedBy>
  <cp:revision>2</cp:revision>
  <dcterms:created xsi:type="dcterms:W3CDTF">2024-05-30T11:29:07Z</dcterms:created>
  <dcterms:modified xsi:type="dcterms:W3CDTF">2024-05-30T14:22:31Z</dcterms:modified>
</cp:coreProperties>
</file>