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03F-F59F-4438-978D-6BF4B5261D0E}" type="datetimeFigureOut">
              <a:rPr lang="hu-HU" smtClean="0"/>
              <a:t>2023. 01. 09.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EB-D18A-4DD3-9BB2-F59F180012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291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03F-F59F-4438-978D-6BF4B5261D0E}" type="datetimeFigureOut">
              <a:rPr lang="hu-HU" smtClean="0"/>
              <a:t>2023. 01. 09.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EB-D18A-4DD3-9BB2-F59F180012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613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03F-F59F-4438-978D-6BF4B5261D0E}" type="datetimeFigureOut">
              <a:rPr lang="hu-HU" smtClean="0"/>
              <a:t>2023. 01. 09.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EB-D18A-4DD3-9BB2-F59F180012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03F-F59F-4438-978D-6BF4B5261D0E}" type="datetimeFigureOut">
              <a:rPr lang="hu-HU" smtClean="0"/>
              <a:t>2023. 01. 09.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EB-D18A-4DD3-9BB2-F59F180012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60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03F-F59F-4438-978D-6BF4B5261D0E}" type="datetimeFigureOut">
              <a:rPr lang="hu-HU" smtClean="0"/>
              <a:t>2023. 01. 09.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EB-D18A-4DD3-9BB2-F59F180012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101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03F-F59F-4438-978D-6BF4B5261D0E}" type="datetimeFigureOut">
              <a:rPr lang="hu-HU" smtClean="0"/>
              <a:t>2023. 01. 09.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EB-D18A-4DD3-9BB2-F59F180012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112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03F-F59F-4438-978D-6BF4B5261D0E}" type="datetimeFigureOut">
              <a:rPr lang="hu-HU" smtClean="0"/>
              <a:t>2023. 01. 09.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EB-D18A-4DD3-9BB2-F59F180012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264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03F-F59F-4438-978D-6BF4B5261D0E}" type="datetimeFigureOut">
              <a:rPr lang="hu-HU" smtClean="0"/>
              <a:t>2023. 01. 09.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EB-D18A-4DD3-9BB2-F59F180012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58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03F-F59F-4438-978D-6BF4B5261D0E}" type="datetimeFigureOut">
              <a:rPr lang="hu-HU" smtClean="0"/>
              <a:t>2023. 01. 09.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EB-D18A-4DD3-9BB2-F59F180012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16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03F-F59F-4438-978D-6BF4B5261D0E}" type="datetimeFigureOut">
              <a:rPr lang="hu-HU" smtClean="0"/>
              <a:t>2023. 01. 09.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EB-D18A-4DD3-9BB2-F59F180012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072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03F-F59F-4438-978D-6BF4B5261D0E}" type="datetimeFigureOut">
              <a:rPr lang="hu-HU" smtClean="0"/>
              <a:t>2023. 01. 09.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EAEB-D18A-4DD3-9BB2-F59F180012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045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DB03F-F59F-4438-978D-6BF4B5261D0E}" type="datetimeFigureOut">
              <a:rPr lang="hu-HU" smtClean="0"/>
              <a:t>2023. 01. 09.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EAEB-D18A-4DD3-9BB2-F59F180012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6606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2479675"/>
          </a:xfrm>
        </p:spPr>
        <p:txBody>
          <a:bodyPr/>
          <a:lstStyle/>
          <a:p>
            <a:r>
              <a:rPr lang="hu-HU" dirty="0"/>
              <a:t>Fájlkezelő parancsok CMD-</a:t>
            </a:r>
            <a:r>
              <a:rPr lang="hu-HU" dirty="0" err="1"/>
              <a:t>ben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Gyarmati Gábor</a:t>
            </a:r>
          </a:p>
        </p:txBody>
      </p:sp>
    </p:spTree>
    <p:extLst>
      <p:ext uri="{BB962C8B-B14F-4D97-AF65-F5344CB8AC3E}">
        <p14:creationId xmlns:p14="http://schemas.microsoft.com/office/powerpoint/2010/main" val="44272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 másolása: </a:t>
            </a:r>
            <a:r>
              <a:rPr lang="hu-HU" dirty="0" err="1"/>
              <a:t>copy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fájlt átmásolja a forráskönyvtárból a célkönyvtárba. Ha meg van adva az új fájlazonosító, akkor az új helyen az új néven jelenik meg a fájl, egyébként a régi néven. A másolás egy speciális alkalmazása lehet, amikor a billentyűzetről hozunk létre szöveges fájlt. </a:t>
            </a:r>
          </a:p>
        </p:txBody>
      </p:sp>
    </p:spTree>
    <p:extLst>
      <p:ext uri="{BB962C8B-B14F-4D97-AF65-F5344CB8AC3E}">
        <p14:creationId xmlns:p14="http://schemas.microsoft.com/office/powerpoint/2010/main" val="157908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 mozgatása: </a:t>
            </a:r>
            <a:r>
              <a:rPr lang="hu-HU" dirty="0" err="1"/>
              <a:t>move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működése megegyezik a </a:t>
            </a:r>
            <a:r>
              <a:rPr lang="hu-HU" dirty="0" err="1"/>
              <a:t>copy</a:t>
            </a:r>
            <a:r>
              <a:rPr lang="hu-HU" dirty="0"/>
              <a:t> utasításéval, kivéve, hogy mozgatja a fájlt, azaz a régi helyről eltűnik.</a:t>
            </a:r>
          </a:p>
        </p:txBody>
      </p:sp>
    </p:spTree>
    <p:extLst>
      <p:ext uri="{BB962C8B-B14F-4D97-AF65-F5344CB8AC3E}">
        <p14:creationId xmlns:p14="http://schemas.microsoft.com/office/powerpoint/2010/main" val="397949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 törlése: del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fájlt </a:t>
            </a:r>
            <a:r>
              <a:rPr lang="hu-HU" dirty="0" err="1"/>
              <a:t>logikailag</a:t>
            </a:r>
            <a:r>
              <a:rPr lang="hu-HU" dirty="0"/>
              <a:t> törölt állapotba hozza, amit az </a:t>
            </a:r>
            <a:r>
              <a:rPr lang="hu-HU" dirty="0" err="1"/>
              <a:t>undelete</a:t>
            </a:r>
            <a:r>
              <a:rPr lang="hu-HU" dirty="0"/>
              <a:t> paranccsal vissza lehet állítani, feltéve, hogy a tárterület még nem íródott felül.</a:t>
            </a:r>
          </a:p>
        </p:txBody>
      </p:sp>
    </p:spTree>
    <p:extLst>
      <p:ext uri="{BB962C8B-B14F-4D97-AF65-F5344CB8AC3E}">
        <p14:creationId xmlns:p14="http://schemas.microsoft.com/office/powerpoint/2010/main" val="56072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 átnevezése: </a:t>
            </a:r>
            <a:r>
              <a:rPr lang="hu-HU" dirty="0" err="1"/>
              <a:t>ren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fájl azonosítóját megváltoztatja új fájlazonosítóra.</a:t>
            </a:r>
          </a:p>
        </p:txBody>
      </p:sp>
    </p:spTree>
    <p:extLst>
      <p:ext uri="{BB962C8B-B14F-4D97-AF65-F5344CB8AC3E}">
        <p14:creationId xmlns:p14="http://schemas.microsoft.com/office/powerpoint/2010/main" val="56480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fájl tartalmának megtekintése: </a:t>
            </a:r>
            <a:r>
              <a:rPr lang="hu-HU" dirty="0" err="1"/>
              <a:t>type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megadott fájl tartalmát, mint szöveges információt megjeleníti a képernyőn.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09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 nyomtatása: print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megadott fájlt a helyi nyomtatóra küldi. (Hálózat esetén lehetőség van a port átirányítására.</a:t>
            </a:r>
          </a:p>
        </p:txBody>
      </p:sp>
    </p:spTree>
    <p:extLst>
      <p:ext uri="{BB962C8B-B14F-4D97-AF65-F5344CB8AC3E}">
        <p14:creationId xmlns:p14="http://schemas.microsoft.com/office/powerpoint/2010/main" val="220338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Rendszerfájlok másolása: </a:t>
            </a:r>
            <a:r>
              <a:rPr lang="hu-HU" dirty="0" err="1"/>
              <a:t>sys</a:t>
            </a:r>
            <a:r>
              <a:rPr lang="hu-HU" dirty="0"/>
              <a:t> meghajtó azonosító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megadott meghajtóban lévő mágneslemezre felmásolja a futó MS-DOS rendszerfájljait, azaz rendszerlemezzé alakítja.</a:t>
            </a:r>
          </a:p>
        </p:txBody>
      </p:sp>
    </p:spTree>
    <p:extLst>
      <p:ext uri="{BB962C8B-B14F-4D97-AF65-F5344CB8AC3E}">
        <p14:creationId xmlns:p14="http://schemas.microsoft.com/office/powerpoint/2010/main" val="287109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Fájlok összehasonlítása: </a:t>
            </a:r>
            <a:r>
              <a:rPr lang="hu-HU" dirty="0" err="1"/>
              <a:t>comp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Összehasonlítja a két fájlt. Először méretét, és egyéb jellemzőit, ha ezek egyeznek, kezdődik a </a:t>
            </a:r>
            <a:r>
              <a:rPr lang="hu-HU" dirty="0" err="1"/>
              <a:t>bájtonkénti</a:t>
            </a:r>
            <a:r>
              <a:rPr lang="hu-HU" dirty="0"/>
              <a:t> összehasonlítás. Ha minden különbözőséget megtalál, vagy a végére ér, kiírja az eredményt.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31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233</Words>
  <Application>Microsoft Office PowerPoint</Application>
  <PresentationFormat>Szélesvásznú</PresentationFormat>
  <Paragraphs>18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Fájlkezelő parancsok CMD-ben</vt:lpstr>
      <vt:lpstr>Fájl másolása: copy </vt:lpstr>
      <vt:lpstr>Fájl mozgatása: move</vt:lpstr>
      <vt:lpstr>Fájl törlése: del</vt:lpstr>
      <vt:lpstr>Fájl átnevezése: ren</vt:lpstr>
      <vt:lpstr>Szöveges fájl tartalmának megtekintése: type</vt:lpstr>
      <vt:lpstr>Fájl nyomtatása: print</vt:lpstr>
      <vt:lpstr>Rendszerfájlok másolása: sys meghajtó azonosító</vt:lpstr>
      <vt:lpstr>Fájlok összehasonlítása: comp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Fájlkezelő parancsok CMD-ben</dc:title>
  <dc:creator>Bianka Gyarmati</dc:creator>
  <cp:lastModifiedBy>Gyarmati Gábor</cp:lastModifiedBy>
  <cp:revision>2</cp:revision>
  <dcterms:created xsi:type="dcterms:W3CDTF">2023-01-08T17:33:35Z</dcterms:created>
  <dcterms:modified xsi:type="dcterms:W3CDTF">2023-01-09T10:12:53Z</dcterms:modified>
</cp:coreProperties>
</file>