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5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1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2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7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8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5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7D5D3C6-644E-8A08-B854-5669DCE01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862" y="1905001"/>
            <a:ext cx="3936275" cy="1757938"/>
          </a:xfrm>
        </p:spPr>
        <p:txBody>
          <a:bodyPr anchor="b">
            <a:normAutofit/>
          </a:bodyPr>
          <a:lstStyle/>
          <a:p>
            <a:pPr algn="ctr"/>
            <a:r>
              <a:rPr lang="hu-HU" dirty="0"/>
              <a:t>Fájlkezelő parancsok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D324D2-AC28-66E3-38BD-627B52E33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931" y="4239912"/>
            <a:ext cx="3492137" cy="1444536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Windows és Linux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71BC6-4638-60E5-9D91-09AA0345C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" r="10432"/>
          <a:stretch/>
        </p:blipFill>
        <p:spPr>
          <a:xfrm>
            <a:off x="6095999" y="0"/>
            <a:ext cx="6096001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DB2C7142-73DA-43BC-2A16-ED9012B5D529}"/>
              </a:ext>
            </a:extLst>
          </p:cNvPr>
          <p:cNvSpPr txBox="1"/>
          <p:nvPr/>
        </p:nvSpPr>
        <p:spPr>
          <a:xfrm>
            <a:off x="0" y="6151781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Kovács Máté</a:t>
            </a:r>
          </a:p>
        </p:txBody>
      </p:sp>
    </p:spTree>
    <p:extLst>
      <p:ext uri="{BB962C8B-B14F-4D97-AF65-F5344CB8AC3E}">
        <p14:creationId xmlns:p14="http://schemas.microsoft.com/office/powerpoint/2010/main" val="26554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72805-A584-EB0B-6F52-1DEE0A9F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432" y="780118"/>
            <a:ext cx="7539104" cy="1147762"/>
          </a:xfrm>
        </p:spPr>
        <p:txBody>
          <a:bodyPr/>
          <a:lstStyle/>
          <a:p>
            <a:r>
              <a:rPr lang="hu-HU" dirty="0"/>
              <a:t>Windowsban használt parancsok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A66C8B4-93E0-8CC6-589D-BA890ACBC636}"/>
              </a:ext>
            </a:extLst>
          </p:cNvPr>
          <p:cNvCxnSpPr/>
          <p:nvPr/>
        </p:nvCxnSpPr>
        <p:spPr>
          <a:xfrm>
            <a:off x="4381504" y="2715904"/>
            <a:ext cx="0" cy="4142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39481FE3-15F6-DCDD-FA95-A2D1218B884D}"/>
              </a:ext>
            </a:extLst>
          </p:cNvPr>
          <p:cNvSpPr txBox="1"/>
          <p:nvPr/>
        </p:nvSpPr>
        <p:spPr>
          <a:xfrm>
            <a:off x="61984" y="2933796"/>
            <a:ext cx="3147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 err="1"/>
              <a:t>assoc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for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call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cd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cls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color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copy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date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del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dir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echo</a:t>
            </a: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E1921DE-C44D-3E55-FBE7-A1154197961E}"/>
              </a:ext>
            </a:extLst>
          </p:cNvPr>
          <p:cNvSpPr txBox="1"/>
          <p:nvPr/>
        </p:nvSpPr>
        <p:spPr>
          <a:xfrm>
            <a:off x="4590910" y="2933795"/>
            <a:ext cx="7539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/>
              <a:t>Megjeleníti vagy módosítja a fájlkiterjesztés társításait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Megadott parancs futtatása egy fájlhalmaz minden egyes elemére.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Eljárást vagy kötegfájlt hív meg másik kötegfájlból.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Az aktuális könyvtár nevének megjelenítése, vagy könyvtárváltás.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Képernyő törlése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Beállítja a parancssor szövegének és hátterének színeit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Egy vagy több fájl másolása másik helyre.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Dátum megjelenítése vagy beállítása. 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Egy vagy több fájl törlése.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Egy könyvtárban levő fájlok és alkönyvtárak listájának megjelenítése.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Üzenetek megjelenítése és a parancsmegjelenítés be vagy kikapcsolása</a:t>
            </a:r>
          </a:p>
        </p:txBody>
      </p:sp>
    </p:spTree>
    <p:extLst>
      <p:ext uri="{BB962C8B-B14F-4D97-AF65-F5344CB8AC3E}">
        <p14:creationId xmlns:p14="http://schemas.microsoft.com/office/powerpoint/2010/main" val="257507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72805-A584-EB0B-6F52-1DEE0A9F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1" y="697841"/>
            <a:ext cx="7581898" cy="1147762"/>
          </a:xfrm>
        </p:spPr>
        <p:txBody>
          <a:bodyPr/>
          <a:lstStyle/>
          <a:p>
            <a:r>
              <a:rPr lang="hu-HU" dirty="0"/>
              <a:t>Windowsban használt parancsok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A66C8B4-93E0-8CC6-589D-BA890ACBC636}"/>
              </a:ext>
            </a:extLst>
          </p:cNvPr>
          <p:cNvCxnSpPr/>
          <p:nvPr/>
        </p:nvCxnSpPr>
        <p:spPr>
          <a:xfrm>
            <a:off x="4433961" y="2715904"/>
            <a:ext cx="0" cy="4142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39481FE3-15F6-DCDD-FA95-A2D1218B884D}"/>
              </a:ext>
            </a:extLst>
          </p:cNvPr>
          <p:cNvSpPr txBox="1"/>
          <p:nvPr/>
        </p:nvSpPr>
        <p:spPr>
          <a:xfrm>
            <a:off x="61984" y="2933796"/>
            <a:ext cx="5900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hu-HU" dirty="0" err="1"/>
              <a:t>ftype</a:t>
            </a:r>
            <a:endParaRPr lang="hu-HU" dirty="0"/>
          </a:p>
          <a:p>
            <a:pPr marL="342900" indent="-342900">
              <a:buFont typeface="+mj-lt"/>
              <a:buAutoNum type="arabicPeriod" startAt="12"/>
            </a:pPr>
            <a:r>
              <a:rPr lang="hu-HU" dirty="0" err="1"/>
              <a:t>goto</a:t>
            </a:r>
            <a:endParaRPr lang="hu-HU" dirty="0"/>
          </a:p>
          <a:p>
            <a:pPr marL="342900" indent="-342900">
              <a:buFont typeface="+mj-lt"/>
              <a:buAutoNum type="arabicPeriod" startAt="12"/>
            </a:pPr>
            <a:r>
              <a:rPr lang="hu-HU" dirty="0" err="1"/>
              <a:t>if</a:t>
            </a:r>
            <a:endParaRPr lang="hu-HU" dirty="0"/>
          </a:p>
          <a:p>
            <a:pPr marL="342900" indent="-342900">
              <a:buFont typeface="+mj-lt"/>
              <a:buAutoNum type="arabicPeriod" startAt="12"/>
            </a:pPr>
            <a:r>
              <a:rPr lang="hu-HU" dirty="0" err="1"/>
              <a:t>Md</a:t>
            </a:r>
            <a:r>
              <a:rPr lang="hu-HU" dirty="0"/>
              <a:t> (</a:t>
            </a:r>
            <a:r>
              <a:rPr lang="hu-HU" dirty="0" err="1"/>
              <a:t>mkdir</a:t>
            </a:r>
            <a:r>
              <a:rPr lang="hu-HU" dirty="0"/>
              <a:t>)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 err="1"/>
              <a:t>move</a:t>
            </a:r>
            <a:endParaRPr lang="hu-HU" dirty="0"/>
          </a:p>
          <a:p>
            <a:pPr marL="342900" indent="-342900">
              <a:buFont typeface="+mj-lt"/>
              <a:buAutoNum type="arabicPeriod" startAt="12"/>
            </a:pPr>
            <a:r>
              <a:rPr lang="hu-HU" dirty="0" err="1"/>
              <a:t>path</a:t>
            </a:r>
            <a:endParaRPr lang="hu-HU" dirty="0"/>
          </a:p>
          <a:p>
            <a:pPr marL="342900" indent="-342900">
              <a:buFont typeface="+mj-lt"/>
              <a:buAutoNum type="arabicPeriod" startAt="12"/>
            </a:pPr>
            <a:r>
              <a:rPr lang="hu-HU" dirty="0" err="1"/>
              <a:t>pause</a:t>
            </a:r>
            <a:endParaRPr lang="hu-HU" dirty="0"/>
          </a:p>
          <a:p>
            <a:pPr marL="342900" indent="-342900">
              <a:buFont typeface="+mj-lt"/>
              <a:buAutoNum type="arabicPeriod" startAt="12"/>
            </a:pPr>
            <a:r>
              <a:rPr lang="hu-HU" dirty="0" err="1"/>
              <a:t>popd</a:t>
            </a:r>
            <a:endParaRPr lang="hu-HU" dirty="0"/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prompt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 err="1"/>
              <a:t>pushd</a:t>
            </a:r>
            <a:endParaRPr lang="hu-HU" dirty="0"/>
          </a:p>
          <a:p>
            <a:pPr marL="342900" indent="-342900">
              <a:buFont typeface="+mj-lt"/>
              <a:buAutoNum type="arabicPeriod" startAt="12"/>
            </a:pPr>
            <a:r>
              <a:rPr lang="hu-HU" dirty="0" err="1"/>
              <a:t>Rd</a:t>
            </a:r>
            <a:r>
              <a:rPr lang="hu-HU" dirty="0"/>
              <a:t> (</a:t>
            </a:r>
            <a:r>
              <a:rPr lang="hu-HU" dirty="0" err="1"/>
              <a:t>rmdir</a:t>
            </a:r>
            <a:r>
              <a:rPr lang="hu-HU" dirty="0"/>
              <a:t>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E1921DE-C44D-3E55-FBE7-A1154197961E}"/>
              </a:ext>
            </a:extLst>
          </p:cNvPr>
          <p:cNvSpPr txBox="1"/>
          <p:nvPr/>
        </p:nvSpPr>
        <p:spPr>
          <a:xfrm>
            <a:off x="4610102" y="2795297"/>
            <a:ext cx="7581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hu-HU" dirty="0"/>
              <a:t>A </a:t>
            </a:r>
            <a:r>
              <a:rPr lang="hu-HU" dirty="0" err="1"/>
              <a:t>fáljkiterjesztéshez</a:t>
            </a:r>
            <a:r>
              <a:rPr lang="hu-HU" dirty="0"/>
              <a:t> társított fájltípusok megjelenítése vagy módosítása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A Cm.exe egy kötegfájl címkézett sorára való irányítása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Feltételtől függő feldolgozás kötegelt programokban. 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Könyvtár létrehozása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Fájlok áthelyezése, valamint fájlok és könyvtárak átnevezése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Végrehajtható fájlokhoz állít be vagy jelenít meg keresési útvonalat.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Kötegfájl feldolgozásának a felfüggesztése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Váltás a PUSHD-parancs által eltárolt könyvtárra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A Cm.exe </a:t>
            </a:r>
            <a:r>
              <a:rPr lang="hu-HU" dirty="0" err="1"/>
              <a:t>promptját</a:t>
            </a:r>
            <a:r>
              <a:rPr lang="hu-HU" dirty="0"/>
              <a:t> módosítja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Eltárolja az aktuális könyvtárat a POPD-parancs számára, majd a megadott könyvtárra vált.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hu-HU" dirty="0"/>
              <a:t>Könyvtár eltávolítása</a:t>
            </a:r>
          </a:p>
        </p:txBody>
      </p:sp>
    </p:spTree>
    <p:extLst>
      <p:ext uri="{BB962C8B-B14F-4D97-AF65-F5344CB8AC3E}">
        <p14:creationId xmlns:p14="http://schemas.microsoft.com/office/powerpoint/2010/main" val="331940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72805-A584-EB0B-6F52-1DEE0A9F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829" y="784883"/>
            <a:ext cx="6860342" cy="1147762"/>
          </a:xfrm>
        </p:spPr>
        <p:txBody>
          <a:bodyPr/>
          <a:lstStyle/>
          <a:p>
            <a:r>
              <a:rPr lang="hu-HU" dirty="0" err="1"/>
              <a:t>linuxban</a:t>
            </a:r>
            <a:r>
              <a:rPr lang="hu-HU" dirty="0"/>
              <a:t> használt parancsok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A66C8B4-93E0-8CC6-589D-BA890ACBC636}"/>
              </a:ext>
            </a:extLst>
          </p:cNvPr>
          <p:cNvCxnSpPr/>
          <p:nvPr/>
        </p:nvCxnSpPr>
        <p:spPr>
          <a:xfrm>
            <a:off x="5372104" y="2715904"/>
            <a:ext cx="0" cy="4142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39481FE3-15F6-DCDD-FA95-A2D1218B884D}"/>
              </a:ext>
            </a:extLst>
          </p:cNvPr>
          <p:cNvSpPr txBox="1"/>
          <p:nvPr/>
        </p:nvSpPr>
        <p:spPr>
          <a:xfrm>
            <a:off x="39347" y="3534146"/>
            <a:ext cx="5252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 err="1"/>
              <a:t>echo</a:t>
            </a:r>
            <a:r>
              <a:rPr lang="hu-HU" dirty="0"/>
              <a:t> </a:t>
            </a:r>
            <a:r>
              <a:rPr lang="hu-HU" i="1" dirty="0"/>
              <a:t>szöveg</a:t>
            </a:r>
            <a:r>
              <a:rPr lang="hu-HU" dirty="0"/>
              <a:t> &gt;newfile1RETURN (newfile2 v. 3…)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cat</a:t>
            </a:r>
            <a:r>
              <a:rPr lang="hu-HU" dirty="0"/>
              <a:t> &gt;newfile2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mv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Cp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rm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ln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E1921DE-C44D-3E55-FBE7-A1154197961E}"/>
              </a:ext>
            </a:extLst>
          </p:cNvPr>
          <p:cNvSpPr txBox="1"/>
          <p:nvPr/>
        </p:nvSpPr>
        <p:spPr>
          <a:xfrm>
            <a:off x="5536233" y="3534146"/>
            <a:ext cx="5731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/>
              <a:t>Új fájl létrehozása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rgbClr val="000000"/>
                </a:solidFill>
              </a:rPr>
              <a:t>B</a:t>
            </a:r>
            <a:r>
              <a:rPr lang="hu-HU" b="0" i="0" dirty="0">
                <a:solidFill>
                  <a:srgbClr val="000000"/>
                </a:solidFill>
                <a:effectLst/>
              </a:rPr>
              <a:t>illentyűzetről bevitt szöveget listázza ki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rgbClr val="000000"/>
                </a:solidFill>
              </a:rPr>
              <a:t>Fájlok áthelyezése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rgbClr val="000000"/>
                </a:solidFill>
              </a:rPr>
              <a:t>Fájlok másolása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rgbClr val="000000"/>
                </a:solidFill>
              </a:rPr>
              <a:t>Fájlok törlése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solidFill>
                  <a:srgbClr val="000000"/>
                </a:solidFill>
              </a:rPr>
              <a:t>Láncok létrehozása</a:t>
            </a:r>
          </a:p>
        </p:txBody>
      </p:sp>
    </p:spTree>
    <p:extLst>
      <p:ext uri="{BB962C8B-B14F-4D97-AF65-F5344CB8AC3E}">
        <p14:creationId xmlns:p14="http://schemas.microsoft.com/office/powerpoint/2010/main" val="37088175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5E2E8"/>
      </a:lt2>
      <a:accent1>
        <a:srgbClr val="95A77E"/>
      </a:accent1>
      <a:accent2>
        <a:srgbClr val="A3A470"/>
      </a:accent2>
      <a:accent3>
        <a:srgbClr val="B49E7B"/>
      </a:accent3>
      <a:accent4>
        <a:srgbClr val="BA8B7F"/>
      </a:accent4>
      <a:accent5>
        <a:srgbClr val="C4929D"/>
      </a:accent5>
      <a:accent6>
        <a:srgbClr val="BA7FA4"/>
      </a:accent6>
      <a:hlink>
        <a:srgbClr val="8869AE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231</Words>
  <Application>Microsoft Office PowerPoint</Application>
  <PresentationFormat>Szélesvásznú</PresentationFormat>
  <Paragraphs>62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Trade Gothic Next Cond</vt:lpstr>
      <vt:lpstr>Trade Gothic Next Light</vt:lpstr>
      <vt:lpstr>AfterglowVTI</vt:lpstr>
      <vt:lpstr>Fájlkezelő parancsok</vt:lpstr>
      <vt:lpstr>Windowsban használt parancsok</vt:lpstr>
      <vt:lpstr>Windowsban használt parancsok</vt:lpstr>
      <vt:lpstr>linuxban használt parancsok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Fájlkezelő parancsok</dc:title>
  <dc:creator>O365 felhasználó</dc:creator>
  <cp:lastModifiedBy>O365 felhasználó</cp:lastModifiedBy>
  <cp:revision>1</cp:revision>
  <dcterms:created xsi:type="dcterms:W3CDTF">2023-01-07T14:17:51Z</dcterms:created>
  <dcterms:modified xsi:type="dcterms:W3CDTF">2023-01-07T15:31:12Z</dcterms:modified>
</cp:coreProperties>
</file>