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63" r:id="rId6"/>
    <p:sldId id="259" r:id="rId7"/>
    <p:sldId id="260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0B61F-D782-4D54-A2D4-63FB657F26BB}" type="datetimeFigureOut">
              <a:rPr lang="es-MX" smtClean="0"/>
              <a:t>07/12/2023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F1CA8-4481-479D-9B9A-09B52423AD1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13903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0B61F-D782-4D54-A2D4-63FB657F26BB}" type="datetimeFigureOut">
              <a:rPr lang="es-MX" smtClean="0"/>
              <a:t>07/12/2023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F1CA8-4481-479D-9B9A-09B52423AD1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24153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0B61F-D782-4D54-A2D4-63FB657F26BB}" type="datetimeFigureOut">
              <a:rPr lang="es-MX" smtClean="0"/>
              <a:t>07/12/2023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F1CA8-4481-479D-9B9A-09B52423AD1B}" type="slidenum">
              <a:rPr lang="es-MX" smtClean="0"/>
              <a:t>‹Nº›</a:t>
            </a:fld>
            <a:endParaRPr lang="es-MX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546872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0B61F-D782-4D54-A2D4-63FB657F26BB}" type="datetimeFigureOut">
              <a:rPr lang="es-MX" smtClean="0"/>
              <a:t>07/12/2023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F1CA8-4481-479D-9B9A-09B52423AD1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022000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0B61F-D782-4D54-A2D4-63FB657F26BB}" type="datetimeFigureOut">
              <a:rPr lang="es-MX" smtClean="0"/>
              <a:t>07/12/2023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F1CA8-4481-479D-9B9A-09B52423AD1B}" type="slidenum">
              <a:rPr lang="es-MX" smtClean="0"/>
              <a:t>‹Nº›</a:t>
            </a:fld>
            <a:endParaRPr lang="es-MX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976156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0B61F-D782-4D54-A2D4-63FB657F26BB}" type="datetimeFigureOut">
              <a:rPr lang="es-MX" smtClean="0"/>
              <a:t>07/12/2023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F1CA8-4481-479D-9B9A-09B52423AD1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219631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0B61F-D782-4D54-A2D4-63FB657F26BB}" type="datetimeFigureOut">
              <a:rPr lang="es-MX" smtClean="0"/>
              <a:t>07/12/2023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F1CA8-4481-479D-9B9A-09B52423AD1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772028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0B61F-D782-4D54-A2D4-63FB657F26BB}" type="datetimeFigureOut">
              <a:rPr lang="es-MX" smtClean="0"/>
              <a:t>07/12/2023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F1CA8-4481-479D-9B9A-09B52423AD1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82982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0B61F-D782-4D54-A2D4-63FB657F26BB}" type="datetimeFigureOut">
              <a:rPr lang="es-MX" smtClean="0"/>
              <a:t>07/12/2023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F1CA8-4481-479D-9B9A-09B52423AD1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76864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0B61F-D782-4D54-A2D4-63FB657F26BB}" type="datetimeFigureOut">
              <a:rPr lang="es-MX" smtClean="0"/>
              <a:t>07/12/2023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F1CA8-4481-479D-9B9A-09B52423AD1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86197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0B61F-D782-4D54-A2D4-63FB657F26BB}" type="datetimeFigureOut">
              <a:rPr lang="es-MX" smtClean="0"/>
              <a:t>07/12/2023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F1CA8-4481-479D-9B9A-09B52423AD1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97381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0B61F-D782-4D54-A2D4-63FB657F26BB}" type="datetimeFigureOut">
              <a:rPr lang="es-MX" smtClean="0"/>
              <a:t>07/12/2023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F1CA8-4481-479D-9B9A-09B52423AD1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83872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0B61F-D782-4D54-A2D4-63FB657F26BB}" type="datetimeFigureOut">
              <a:rPr lang="es-MX" smtClean="0"/>
              <a:t>07/12/2023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F1CA8-4481-479D-9B9A-09B52423AD1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85804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0B61F-D782-4D54-A2D4-63FB657F26BB}" type="datetimeFigureOut">
              <a:rPr lang="es-MX" smtClean="0"/>
              <a:t>07/12/2023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F1CA8-4481-479D-9B9A-09B52423AD1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92073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0B61F-D782-4D54-A2D4-63FB657F26BB}" type="datetimeFigureOut">
              <a:rPr lang="es-MX" smtClean="0"/>
              <a:t>07/12/2023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F1CA8-4481-479D-9B9A-09B52423AD1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97520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0B61F-D782-4D54-A2D4-63FB657F26BB}" type="datetimeFigureOut">
              <a:rPr lang="es-MX" smtClean="0"/>
              <a:t>07/12/2023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F1CA8-4481-479D-9B9A-09B52423AD1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1847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40B61F-D782-4D54-A2D4-63FB657F26BB}" type="datetimeFigureOut">
              <a:rPr lang="es-MX" smtClean="0"/>
              <a:t>07/12/2023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BAF1CA8-4481-479D-9B9A-09B52423AD1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44863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DDFC90-109F-4AD4-A8A9-4A2C657FE7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668499"/>
            <a:ext cx="7766936" cy="882005"/>
          </a:xfrm>
        </p:spPr>
        <p:txBody>
          <a:bodyPr/>
          <a:lstStyle/>
          <a:p>
            <a:pPr algn="ctr"/>
            <a:r>
              <a:rPr lang="es-MX" dirty="0"/>
              <a:t>PROYECTO FINAL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2DEB0F9-4DAC-45AB-B40F-F90C7FA330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1718453"/>
            <a:ext cx="7766936" cy="3874700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s-MX" sz="2000" cap="all" dirty="0">
                <a:solidFill>
                  <a:srgbClr val="4472C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INSTITUTO TECNOLOGICO DE CHINA                   </a:t>
            </a:r>
          </a:p>
          <a:p>
            <a:pPr>
              <a:lnSpc>
                <a:spcPct val="150000"/>
              </a:lnSpc>
            </a:pPr>
            <a:r>
              <a:rPr lang="es-MX" sz="2000" cap="all" dirty="0">
                <a:solidFill>
                  <a:srgbClr val="4472C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GABRIEL DEL JESUS GONZALEZ HOILMAESTRO: </a:t>
            </a:r>
          </a:p>
          <a:p>
            <a:pPr>
              <a:lnSpc>
                <a:spcPct val="150000"/>
              </a:lnSpc>
            </a:pPr>
            <a:r>
              <a:rPr lang="es-MX" sz="2000" cap="all" dirty="0">
                <a:solidFill>
                  <a:srgbClr val="4472C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SERGIO ANTONIO PANTI SALVADOR                                                     </a:t>
            </a:r>
          </a:p>
          <a:p>
            <a:pPr>
              <a:lnSpc>
                <a:spcPct val="150000"/>
              </a:lnSpc>
            </a:pPr>
            <a:r>
              <a:rPr lang="es-MX" sz="2000" cap="all" dirty="0">
                <a:solidFill>
                  <a:srgbClr val="4472C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MATERIA:PROGRAMACION AMBIENTE CLIENTE/SERVIDOR</a:t>
            </a:r>
          </a:p>
          <a:p>
            <a:pPr>
              <a:lnSpc>
                <a:spcPct val="150000"/>
              </a:lnSpc>
            </a:pPr>
            <a:r>
              <a:rPr lang="es-MX" sz="2000" cap="all" dirty="0">
                <a:solidFill>
                  <a:srgbClr val="4472C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CARRERA: INGENIERIA EN INFORMATICA                  </a:t>
            </a:r>
          </a:p>
          <a:p>
            <a:pPr>
              <a:lnSpc>
                <a:spcPct val="150000"/>
              </a:lnSpc>
            </a:pPr>
            <a:r>
              <a:rPr lang="es-MX" sz="2000" cap="all" dirty="0">
                <a:solidFill>
                  <a:srgbClr val="4472C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SEPTIMO SEMESTRE 7AI                               </a:t>
            </a:r>
          </a:p>
          <a:p>
            <a:pPr>
              <a:lnSpc>
                <a:spcPct val="150000"/>
              </a:lnSpc>
            </a:pPr>
            <a:r>
              <a:rPr lang="es-MX" sz="2000" cap="all" dirty="0">
                <a:solidFill>
                  <a:srgbClr val="4472C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MATRICULA: 20830125  </a:t>
            </a:r>
            <a:endParaRPr lang="es-MX" sz="2000" dirty="0"/>
          </a:p>
        </p:txBody>
      </p:sp>
    </p:spTree>
    <p:extLst>
      <p:ext uri="{BB962C8B-B14F-4D97-AF65-F5344CB8AC3E}">
        <p14:creationId xmlns:p14="http://schemas.microsoft.com/office/powerpoint/2010/main" val="3495515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9DE181-9F9D-425C-9990-B49A36490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Problemática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C190FFC-05AC-4514-A8C5-2FAB5202A9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MX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</a:t>
            </a:r>
            <a:r>
              <a:rPr lang="es-MX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as recepciones en los restaurantes han ido evolucionando se tienen una falta de control con respecto a la administración de los registros y como las personas cancelan o no asisten a sus reservaciones antes de tiempo.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3A06AD4-E733-4D74-B8BF-1C689BEF58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5739" y="3429000"/>
            <a:ext cx="3609948" cy="2797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519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0E2AB5-3C05-4CBC-86E4-CE3E404C0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Objetivo general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093BF8A-C47D-4D4E-9D23-06DC4294D4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MX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Analizar, diseñar, desarrollar e implementar una aplicación web que le facilite al restaurante el sabor de mexico registros del cliente que hallan reservado y brindar información al cliente con respecto al restaurante.</a:t>
            </a:r>
            <a:endParaRPr lang="es-MX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24BE7A8-A500-4236-8E25-9B5D5E9707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2981" y="3325077"/>
            <a:ext cx="3343742" cy="2619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720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A0B330-92E5-49BC-823A-A22F17655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Solución de problema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CB87FAC-CF05-4A2F-A173-3E91DB1CDE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Desarrollar una aplicación web que ayude a liberar el restaurante de utilizar libretas o bitácoras para utilizar en las reservaciones de los clientes. 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2906181-65C2-4DEC-932B-EA24989466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4856" y="3429000"/>
            <a:ext cx="3990344" cy="2999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022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9339FD-C923-44F6-B5EB-332B777EF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Características de la aplicación web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14D0C4B-0BB9-4353-940F-20AD3CF21F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"/>
            </a:pPr>
            <a:r>
              <a:rPr lang="es-MX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Esta </a:t>
            </a:r>
            <a:r>
              <a:rPr lang="es-MX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pagina web se caracteriza por ser </a:t>
            </a:r>
            <a:r>
              <a:rPr lang="es-MX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fácil de usar, es responsivo, se puede visualizar en todos los dispositivos con los que cuenten los clientes, brindará información de las mesas que estén o no estén ocupadas o hayan sido reservadas.</a:t>
            </a:r>
            <a:endParaRPr lang="es-MX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s-MX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58168BA-20CF-40D6-99C0-C2CE35B438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218" y="3733449"/>
            <a:ext cx="3400900" cy="2514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690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2F3F52-66C9-4338-AB0E-D94BD5889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20417"/>
          </a:xfrm>
        </p:spPr>
        <p:txBody>
          <a:bodyPr/>
          <a:lstStyle/>
          <a:p>
            <a:r>
              <a:rPr lang="es-MX" dirty="0"/>
              <a:t>Herramientas utilizadas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35547ED-6B17-41BD-A1E9-37DE386F14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Las herramientas que se usaron para desarrollar este proyecto fueron, Bootstrap, </a:t>
            </a:r>
            <a:r>
              <a:rPr lang="es-MX" dirty="0" err="1"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MX" dirty="0" err="1">
                <a:latin typeface="Arial" panose="020B0604020202020204" pitchFamily="34" charset="0"/>
                <a:cs typeface="Arial" panose="020B0604020202020204" pitchFamily="34" charset="0"/>
              </a:rPr>
              <a:t>Css</a:t>
            </a: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MX" dirty="0" err="1">
                <a:latin typeface="Arial" panose="020B0604020202020204" pitchFamily="34" charset="0"/>
                <a:cs typeface="Arial" panose="020B0604020202020204" pitchFamily="34" charset="0"/>
              </a:rPr>
              <a:t>Js</a:t>
            </a: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, Visual studio code, laravel y sus extensiones, composer,  </a:t>
            </a:r>
            <a:r>
              <a:rPr lang="es-MX" dirty="0" err="1">
                <a:latin typeface="Arial" panose="020B0604020202020204" pitchFamily="34" charset="0"/>
                <a:cs typeface="Arial" panose="020B0604020202020204" pitchFamily="34" charset="0"/>
              </a:rPr>
              <a:t>php,laragon</a:t>
            </a: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, phpmyadmin, </a:t>
            </a:r>
            <a:r>
              <a:rPr lang="es-MX" dirty="0" err="1">
                <a:latin typeface="Arial" panose="020B0604020202020204" pitchFamily="34" charset="0"/>
                <a:cs typeface="Arial" panose="020B0604020202020204" pitchFamily="34" charset="0"/>
              </a:rPr>
              <a:t>mysql</a:t>
            </a: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s-MX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94FDF7AA-F4AF-4110-BB05-3D953A04A8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8340" y="3548270"/>
            <a:ext cx="4401164" cy="2162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9180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887834-C377-43D1-B79D-3AC70AA8F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Arquitectura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9DCAAD4-217D-4553-9DC4-7559D2E47B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En esta imagen se muestra como funcionara cada herramienta que se utilizara para desarrollar la aplicación web:</a:t>
            </a:r>
          </a:p>
          <a:p>
            <a:endParaRPr lang="es-MX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AF5BA53-DE44-43C8-9A73-93D6D952271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3078432"/>
            <a:ext cx="8596668" cy="3348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075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15DE69-8A96-4860-8079-7E66681FA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8870" y="2768600"/>
            <a:ext cx="3114260" cy="1320800"/>
          </a:xfrm>
        </p:spPr>
        <p:txBody>
          <a:bodyPr>
            <a:noAutofit/>
          </a:bodyPr>
          <a:lstStyle/>
          <a:p>
            <a:pPr algn="ctr"/>
            <a:r>
              <a:rPr lang="es-MX" sz="6000" dirty="0"/>
              <a:t>Gracias</a:t>
            </a:r>
            <a:r>
              <a:rPr lang="es-MX" sz="4800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574534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302</TotalTime>
  <Words>245</Words>
  <Application>Microsoft Office PowerPoint</Application>
  <PresentationFormat>Panorámica</PresentationFormat>
  <Paragraphs>21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5" baseType="lpstr">
      <vt:lpstr>Arial</vt:lpstr>
      <vt:lpstr>Calibri</vt:lpstr>
      <vt:lpstr>Times New Roman</vt:lpstr>
      <vt:lpstr>Trebuchet MS</vt:lpstr>
      <vt:lpstr>Wingdings</vt:lpstr>
      <vt:lpstr>Wingdings 3</vt:lpstr>
      <vt:lpstr>Faceta</vt:lpstr>
      <vt:lpstr>PROYECTO FINAL</vt:lpstr>
      <vt:lpstr>Problemática</vt:lpstr>
      <vt:lpstr>Objetivo general</vt:lpstr>
      <vt:lpstr>Solución de problema</vt:lpstr>
      <vt:lpstr>Características de la aplicación web</vt:lpstr>
      <vt:lpstr>Herramientas utilizadas</vt:lpstr>
      <vt:lpstr>Arquitectura</vt:lpstr>
      <vt:lpstr>Gracias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FINAL</dc:title>
  <dc:creator>GABRIEL DEL JESUS GONZALEZ HOIL</dc:creator>
  <cp:lastModifiedBy>GABRIEL DEL JESUS GONZALEZ HOIL</cp:lastModifiedBy>
  <cp:revision>11</cp:revision>
  <dcterms:created xsi:type="dcterms:W3CDTF">2023-12-07T19:52:20Z</dcterms:created>
  <dcterms:modified xsi:type="dcterms:W3CDTF">2023-12-08T04:43:38Z</dcterms:modified>
</cp:coreProperties>
</file>