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50" d="100"/>
          <a:sy n="50" d="100"/>
        </p:scale>
        <p:origin x="-2261" y="-4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8792-0A76-49EF-8CDA-5D625DAF74CA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679-5264-4084-9F52-AF653B657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1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8792-0A76-49EF-8CDA-5D625DAF74CA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679-5264-4084-9F52-AF653B657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6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8792-0A76-49EF-8CDA-5D625DAF74CA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679-5264-4084-9F52-AF653B657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6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8792-0A76-49EF-8CDA-5D625DAF74CA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679-5264-4084-9F52-AF653B657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6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8792-0A76-49EF-8CDA-5D625DAF74CA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679-5264-4084-9F52-AF653B657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4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8792-0A76-49EF-8CDA-5D625DAF74CA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679-5264-4084-9F52-AF653B657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7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8792-0A76-49EF-8CDA-5D625DAF74CA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679-5264-4084-9F52-AF653B657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2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8792-0A76-49EF-8CDA-5D625DAF74CA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679-5264-4084-9F52-AF653B657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3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8792-0A76-49EF-8CDA-5D625DAF74CA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679-5264-4084-9F52-AF653B657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8792-0A76-49EF-8CDA-5D625DAF74CA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679-5264-4084-9F52-AF653B657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7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8792-0A76-49EF-8CDA-5D625DAF74CA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1679-5264-4084-9F52-AF653B657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B8792-0A76-49EF-8CDA-5D625DAF74CA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1679-5264-4084-9F52-AF653B657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5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9D5AD49-C60A-4370-AB0C-524CFFC96EAF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7826125" y="14648176"/>
            <a:ext cx="0" cy="127837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40654316-268B-479C-9EDC-81A365CEFC04}"/>
              </a:ext>
            </a:extLst>
          </p:cNvPr>
          <p:cNvCxnSpPr>
            <a:cxnSpLocks/>
          </p:cNvCxnSpPr>
          <p:nvPr/>
        </p:nvCxnSpPr>
        <p:spPr>
          <a:xfrm>
            <a:off x="20623340" y="14648176"/>
            <a:ext cx="0" cy="12772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53B12B76-C871-446E-A075-8EC2F3C7FF8B}"/>
              </a:ext>
            </a:extLst>
          </p:cNvPr>
          <p:cNvSpPr/>
          <p:nvPr/>
        </p:nvSpPr>
        <p:spPr>
          <a:xfrm>
            <a:off x="12894725" y="17715772"/>
            <a:ext cx="1381955" cy="5681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>
                <a:latin typeface="Comic Sans MS" panose="030F0702030302020204" pitchFamily="66" charset="0"/>
              </a:rPr>
              <a:t>IF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8F9E9F-228B-4882-AAEB-45128C632F70}"/>
              </a:ext>
            </a:extLst>
          </p:cNvPr>
          <p:cNvSpPr/>
          <p:nvPr/>
        </p:nvSpPr>
        <p:spPr>
          <a:xfrm>
            <a:off x="14855167" y="15926552"/>
            <a:ext cx="347488" cy="41466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>
                <a:latin typeface="Comic Sans MS" panose="030F0702030302020204" pitchFamily="66" charset="0"/>
              </a:rPr>
              <a:t>IF/ID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6C8AB16-0492-4011-AFAE-0450B626115C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14276679" y="17999869"/>
            <a:ext cx="578488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0007F691-20B2-4652-9962-90476E4FC0A7}"/>
              </a:ext>
            </a:extLst>
          </p:cNvPr>
          <p:cNvSpPr/>
          <p:nvPr/>
        </p:nvSpPr>
        <p:spPr>
          <a:xfrm>
            <a:off x="15691939" y="17715772"/>
            <a:ext cx="1381955" cy="5681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>
                <a:latin typeface="Comic Sans MS" panose="030F0702030302020204" pitchFamily="66" charset="0"/>
              </a:rPr>
              <a:t>ID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FC0F851-3A37-41C0-A1FC-E49389928592}"/>
              </a:ext>
            </a:extLst>
          </p:cNvPr>
          <p:cNvSpPr/>
          <p:nvPr/>
        </p:nvSpPr>
        <p:spPr>
          <a:xfrm>
            <a:off x="17652381" y="15926552"/>
            <a:ext cx="347488" cy="41466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>
                <a:latin typeface="Comic Sans MS" panose="030F0702030302020204" pitchFamily="66" charset="0"/>
              </a:rPr>
              <a:t>ID/EX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7F8B772-16D1-4EFF-B1A4-BBFACEA1E10E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17073893" y="17999869"/>
            <a:ext cx="578488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B2A22B04-25E1-4840-9322-C52AF5924B65}"/>
              </a:ext>
            </a:extLst>
          </p:cNvPr>
          <p:cNvSpPr/>
          <p:nvPr/>
        </p:nvSpPr>
        <p:spPr>
          <a:xfrm>
            <a:off x="18489155" y="17715772"/>
            <a:ext cx="1381955" cy="5681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>
                <a:latin typeface="Comic Sans MS" panose="030F0702030302020204" pitchFamily="66" charset="0"/>
              </a:rPr>
              <a:t>EX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FE3F399-5772-44ED-BEC3-30D93DE3A8DE}"/>
              </a:ext>
            </a:extLst>
          </p:cNvPr>
          <p:cNvSpPr/>
          <p:nvPr/>
        </p:nvSpPr>
        <p:spPr>
          <a:xfrm>
            <a:off x="20449597" y="15926552"/>
            <a:ext cx="347488" cy="41466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>
                <a:latin typeface="Comic Sans MS" panose="030F0702030302020204" pitchFamily="66" charset="0"/>
              </a:rPr>
              <a:t>EX/MEM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408FF86-EF3A-467A-98C8-B24BEAEB6530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 flipV="1">
            <a:off x="19871109" y="17999869"/>
            <a:ext cx="578488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03AC7926-CDB0-4ADD-963E-21B8604BFAE3}"/>
              </a:ext>
            </a:extLst>
          </p:cNvPr>
          <p:cNvSpPr/>
          <p:nvPr/>
        </p:nvSpPr>
        <p:spPr>
          <a:xfrm>
            <a:off x="21260073" y="17700785"/>
            <a:ext cx="1381955" cy="5681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>
                <a:latin typeface="Comic Sans MS" panose="030F0702030302020204" pitchFamily="66" charset="0"/>
              </a:rPr>
              <a:t>MEM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2FB6F87-BFCB-4E28-BF39-535B83061AB0}"/>
              </a:ext>
            </a:extLst>
          </p:cNvPr>
          <p:cNvSpPr/>
          <p:nvPr/>
        </p:nvSpPr>
        <p:spPr>
          <a:xfrm>
            <a:off x="23105014" y="15926552"/>
            <a:ext cx="347488" cy="41466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>
                <a:latin typeface="Comic Sans MS" panose="030F0702030302020204" pitchFamily="66" charset="0"/>
              </a:rPr>
              <a:t>MEM/WB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ADBABB2-DCC8-4237-AF44-07044E4933BF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22642028" y="17984882"/>
            <a:ext cx="462987" cy="149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ACB57FD-BE27-4436-A86B-0BFDAF34A1FB}"/>
              </a:ext>
            </a:extLst>
          </p:cNvPr>
          <p:cNvCxnSpPr>
            <a:cxnSpLocks/>
            <a:stCxn id="12" idx="3"/>
            <a:endCxn id="26" idx="1"/>
          </p:cNvCxnSpPr>
          <p:nvPr/>
        </p:nvCxnSpPr>
        <p:spPr>
          <a:xfrm>
            <a:off x="15202656" y="17999869"/>
            <a:ext cx="489283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0604A6B-C62A-4D47-9A73-A4EBB994B90B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17999870" y="17999869"/>
            <a:ext cx="489285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7540C5C-AB80-40F9-B1CC-3391B55C42ED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20797086" y="17984882"/>
            <a:ext cx="462987" cy="149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014EF434-504E-41D3-BFA5-1F9973E30671}"/>
              </a:ext>
            </a:extLst>
          </p:cNvPr>
          <p:cNvSpPr/>
          <p:nvPr/>
        </p:nvSpPr>
        <p:spPr>
          <a:xfrm>
            <a:off x="15691938" y="18892359"/>
            <a:ext cx="1381955" cy="856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00" dirty="0">
                <a:latin typeface="Comic Sans MS" panose="030F0702030302020204" pitchFamily="66" charset="0"/>
              </a:rPr>
              <a:t>Register</a:t>
            </a:r>
          </a:p>
          <a:p>
            <a:pPr algn="ctr"/>
            <a:r>
              <a:rPr lang="en-US" sz="2300" dirty="0">
                <a:latin typeface="Comic Sans MS" panose="030F0702030302020204" pitchFamily="66" charset="0"/>
              </a:rPr>
              <a:t>File</a:t>
            </a: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AE5347B1-811F-4915-8A3E-73B1856D6CF5}"/>
              </a:ext>
            </a:extLst>
          </p:cNvPr>
          <p:cNvCxnSpPr>
            <a:cxnSpLocks/>
            <a:stCxn id="26" idx="2"/>
            <a:endCxn id="43" idx="0"/>
          </p:cNvCxnSpPr>
          <p:nvPr/>
        </p:nvCxnSpPr>
        <p:spPr>
          <a:xfrm rot="5400000">
            <a:off x="16078721" y="18588163"/>
            <a:ext cx="608393" cy="1"/>
          </a:xfrm>
          <a:prstGeom prst="bentConnector3">
            <a:avLst/>
          </a:prstGeom>
          <a:ln w="508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等腰三角形 53">
            <a:extLst>
              <a:ext uri="{FF2B5EF4-FFF2-40B4-BE49-F238E27FC236}">
                <a16:creationId xmlns:a16="http://schemas.microsoft.com/office/drawing/2014/main" id="{FA12AA7E-48D5-462B-B158-725CCA03116B}"/>
              </a:ext>
            </a:extLst>
          </p:cNvPr>
          <p:cNvSpPr/>
          <p:nvPr/>
        </p:nvSpPr>
        <p:spPr>
          <a:xfrm>
            <a:off x="14855169" y="19745094"/>
            <a:ext cx="347485" cy="328091"/>
          </a:xfrm>
          <a:prstGeom prst="triangle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等腰三角形 68">
            <a:extLst>
              <a:ext uri="{FF2B5EF4-FFF2-40B4-BE49-F238E27FC236}">
                <a16:creationId xmlns:a16="http://schemas.microsoft.com/office/drawing/2014/main" id="{10FF04BF-2405-41E1-BDF5-02BBD8ABCE64}"/>
              </a:ext>
            </a:extLst>
          </p:cNvPr>
          <p:cNvSpPr/>
          <p:nvPr/>
        </p:nvSpPr>
        <p:spPr>
          <a:xfrm>
            <a:off x="17652385" y="19745094"/>
            <a:ext cx="347485" cy="328091"/>
          </a:xfrm>
          <a:prstGeom prst="triangle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等腰三角形 69">
            <a:extLst>
              <a:ext uri="{FF2B5EF4-FFF2-40B4-BE49-F238E27FC236}">
                <a16:creationId xmlns:a16="http://schemas.microsoft.com/office/drawing/2014/main" id="{98E51E24-DD41-4AF2-9DD6-E6DB24970DB5}"/>
              </a:ext>
            </a:extLst>
          </p:cNvPr>
          <p:cNvSpPr/>
          <p:nvPr/>
        </p:nvSpPr>
        <p:spPr>
          <a:xfrm>
            <a:off x="20449596" y="19755115"/>
            <a:ext cx="347485" cy="328091"/>
          </a:xfrm>
          <a:prstGeom prst="triangle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C688288D-6FD6-473D-BA34-E90477119C64}"/>
              </a:ext>
            </a:extLst>
          </p:cNvPr>
          <p:cNvSpPr/>
          <p:nvPr/>
        </p:nvSpPr>
        <p:spPr>
          <a:xfrm>
            <a:off x="23105018" y="19756244"/>
            <a:ext cx="347485" cy="328091"/>
          </a:xfrm>
          <a:prstGeom prst="triangle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3654CF58-1355-4349-8B5F-C72542A8046A}"/>
              </a:ext>
            </a:extLst>
          </p:cNvPr>
          <p:cNvCxnSpPr>
            <a:stCxn id="71" idx="3"/>
            <a:endCxn id="43" idx="2"/>
          </p:cNvCxnSpPr>
          <p:nvPr/>
        </p:nvCxnSpPr>
        <p:spPr>
          <a:xfrm rot="5400000" flipH="1">
            <a:off x="19663115" y="16468690"/>
            <a:ext cx="335447" cy="6895845"/>
          </a:xfrm>
          <a:prstGeom prst="bentConnector3">
            <a:avLst>
              <a:gd name="adj1" fmla="val -68148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4441C7D3-F3DE-4BD3-91E6-553F1E6721F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8784158" y="13227395"/>
            <a:ext cx="1789200" cy="7200000"/>
          </a:xfrm>
          <a:prstGeom prst="bentConnector3">
            <a:avLst>
              <a:gd name="adj1" fmla="val -35137"/>
            </a:avLst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45251086-2B69-443A-8860-FDA502B3BFF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7608518" y="14699819"/>
            <a:ext cx="1789219" cy="4240425"/>
          </a:xfrm>
          <a:prstGeom prst="bentConnector3">
            <a:avLst>
              <a:gd name="adj1" fmla="val -12777"/>
            </a:avLst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0C8D9622-9960-497F-9203-C3CC33BB0346}"/>
              </a:ext>
            </a:extLst>
          </p:cNvPr>
          <p:cNvSpPr txBox="1"/>
          <p:nvPr/>
        </p:nvSpPr>
        <p:spPr>
          <a:xfrm>
            <a:off x="18829743" y="14974912"/>
            <a:ext cx="6832320" cy="1138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mic Sans MS" panose="030F0702030302020204" pitchFamily="66" charset="0"/>
              </a:rPr>
              <a:t>Data forwarding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05D9EE63-FF99-4394-A674-87B836E4AC64}"/>
              </a:ext>
            </a:extLst>
          </p:cNvPr>
          <p:cNvSpPr txBox="1"/>
          <p:nvPr/>
        </p:nvSpPr>
        <p:spPr>
          <a:xfrm>
            <a:off x="17564863" y="15385811"/>
            <a:ext cx="184858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chemeClr val="accent6"/>
                </a:solidFill>
                <a:latin typeface="Comic Sans MS" panose="030F0702030302020204" pitchFamily="66" charset="0"/>
              </a:rPr>
              <a:t>Data forwarding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AEF46E6-BC21-42BF-9483-1BC135FDB41D}"/>
              </a:ext>
            </a:extLst>
          </p:cNvPr>
          <p:cNvSpPr/>
          <p:nvPr/>
        </p:nvSpPr>
        <p:spPr>
          <a:xfrm>
            <a:off x="12894724" y="18901457"/>
            <a:ext cx="1381955" cy="856528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00" dirty="0">
                <a:latin typeface="Comic Sans MS" panose="030F0702030302020204" pitchFamily="66" charset="0"/>
              </a:rPr>
              <a:t>Inst.</a:t>
            </a:r>
          </a:p>
          <a:p>
            <a:pPr algn="ctr"/>
            <a:r>
              <a:rPr lang="en-US" sz="2300" dirty="0">
                <a:latin typeface="Comic Sans MS" panose="030F0702030302020204" pitchFamily="66" charset="0"/>
              </a:rPr>
              <a:t>Cache</a:t>
            </a:r>
          </a:p>
        </p:txBody>
      </p: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67B1B85E-EF3C-45F0-A148-D9D2512AF7D2}"/>
              </a:ext>
            </a:extLst>
          </p:cNvPr>
          <p:cNvCxnSpPr>
            <a:cxnSpLocks/>
            <a:stCxn id="4" idx="2"/>
            <a:endCxn id="99" idx="0"/>
          </p:cNvCxnSpPr>
          <p:nvPr/>
        </p:nvCxnSpPr>
        <p:spPr>
          <a:xfrm rot="5400000">
            <a:off x="13276958" y="18592712"/>
            <a:ext cx="617491" cy="1"/>
          </a:xfrm>
          <a:prstGeom prst="bentConnector3">
            <a:avLst/>
          </a:prstGeom>
          <a:ln w="508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6049464C-2CEA-4CB4-B8F4-3AFB7C3C24D2}"/>
              </a:ext>
            </a:extLst>
          </p:cNvPr>
          <p:cNvSpPr/>
          <p:nvPr/>
        </p:nvSpPr>
        <p:spPr>
          <a:xfrm>
            <a:off x="12894724" y="21085822"/>
            <a:ext cx="10557778" cy="68031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Comic Sans MS" panose="030F0702030302020204" pitchFamily="66" charset="0"/>
              </a:rPr>
              <a:t>Memory</a:t>
            </a:r>
          </a:p>
        </p:txBody>
      </p: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766A9033-571B-40B5-9C5F-DD720D3AC17D}"/>
              </a:ext>
            </a:extLst>
          </p:cNvPr>
          <p:cNvCxnSpPr>
            <a:cxnSpLocks/>
          </p:cNvCxnSpPr>
          <p:nvPr/>
        </p:nvCxnSpPr>
        <p:spPr>
          <a:xfrm rot="5400000">
            <a:off x="12915800" y="20425017"/>
            <a:ext cx="1339805" cy="1"/>
          </a:xfrm>
          <a:prstGeom prst="bentConnector3">
            <a:avLst/>
          </a:prstGeom>
          <a:ln w="508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C9624B1B-2175-42A1-8567-B089963106A5}"/>
              </a:ext>
            </a:extLst>
          </p:cNvPr>
          <p:cNvCxnSpPr>
            <a:cxnSpLocks/>
          </p:cNvCxnSpPr>
          <p:nvPr/>
        </p:nvCxnSpPr>
        <p:spPr>
          <a:xfrm rot="5400000">
            <a:off x="20539859" y="19683728"/>
            <a:ext cx="2822383" cy="1"/>
          </a:xfrm>
          <a:prstGeom prst="bentConnector3">
            <a:avLst/>
          </a:prstGeom>
          <a:ln w="508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D38E1CB3-0698-462C-BB2D-301AE9B64552}"/>
              </a:ext>
            </a:extLst>
          </p:cNvPr>
          <p:cNvSpPr/>
          <p:nvPr/>
        </p:nvSpPr>
        <p:spPr>
          <a:xfrm>
            <a:off x="11001873" y="17724950"/>
            <a:ext cx="1381955" cy="5681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>
                <a:latin typeface="Comic Sans MS" panose="030F0702030302020204" pitchFamily="66" charset="0"/>
              </a:rPr>
              <a:t>PC Reg</a:t>
            </a: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651A5842-4D31-478C-BADF-DC315D6C3E4A}"/>
              </a:ext>
            </a:extLst>
          </p:cNvPr>
          <p:cNvCxnSpPr>
            <a:cxnSpLocks/>
            <a:stCxn id="110" idx="3"/>
            <a:endCxn id="4" idx="1"/>
          </p:cNvCxnSpPr>
          <p:nvPr/>
        </p:nvCxnSpPr>
        <p:spPr>
          <a:xfrm flipV="1">
            <a:off x="12383828" y="17999870"/>
            <a:ext cx="510897" cy="917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矩形 114">
            <a:extLst>
              <a:ext uri="{FF2B5EF4-FFF2-40B4-BE49-F238E27FC236}">
                <a16:creationId xmlns:a16="http://schemas.microsoft.com/office/drawing/2014/main" id="{DE973901-A7D6-48A5-8C38-A67873D63DD1}"/>
              </a:ext>
            </a:extLst>
          </p:cNvPr>
          <p:cNvSpPr/>
          <p:nvPr/>
        </p:nvSpPr>
        <p:spPr>
          <a:xfrm>
            <a:off x="11001872" y="13997995"/>
            <a:ext cx="12450629" cy="6501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Comic Sans MS" panose="030F0702030302020204" pitchFamily="66" charset="0"/>
              </a:rPr>
              <a:t>Controller</a:t>
            </a: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5BB38D65-CFDB-4E3C-AF9C-A548AD410847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11692851" y="14648176"/>
            <a:ext cx="0" cy="307677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10315749-DAB3-4C03-A25A-5D84730CAD60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5028911" y="14648176"/>
            <a:ext cx="0" cy="127837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CABA34EC-6F05-4F0A-82CE-8EA34715E90C}"/>
              </a:ext>
            </a:extLst>
          </p:cNvPr>
          <p:cNvCxnSpPr>
            <a:cxnSpLocks/>
          </p:cNvCxnSpPr>
          <p:nvPr/>
        </p:nvCxnSpPr>
        <p:spPr>
          <a:xfrm>
            <a:off x="23278758" y="14648176"/>
            <a:ext cx="0" cy="12772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38E0980F-5E93-4871-A8F0-67FCA1680D53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13574059" y="14648176"/>
            <a:ext cx="11644" cy="306759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D90DCAD6-D4E5-41B2-8513-4CD9649FC48A}"/>
              </a:ext>
            </a:extLst>
          </p:cNvPr>
          <p:cNvSpPr txBox="1"/>
          <p:nvPr/>
        </p:nvSpPr>
        <p:spPr>
          <a:xfrm>
            <a:off x="13541929" y="15673427"/>
            <a:ext cx="461665" cy="15334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</a:rPr>
              <a:t>Stall Request</a:t>
            </a:r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E805253A-D67E-43D3-B365-5D26A6A495D0}"/>
              </a:ext>
            </a:extLst>
          </p:cNvPr>
          <p:cNvCxnSpPr>
            <a:stCxn id="32" idx="0"/>
          </p:cNvCxnSpPr>
          <p:nvPr/>
        </p:nvCxnSpPr>
        <p:spPr>
          <a:xfrm flipH="1" flipV="1">
            <a:off x="21951048" y="14635250"/>
            <a:ext cx="3" cy="30655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9C8EDBEB-280D-4C30-B1B6-8E60F5C39183}"/>
              </a:ext>
            </a:extLst>
          </p:cNvPr>
          <p:cNvSpPr txBox="1"/>
          <p:nvPr/>
        </p:nvSpPr>
        <p:spPr>
          <a:xfrm>
            <a:off x="21922407" y="15710752"/>
            <a:ext cx="461665" cy="15334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</a:rPr>
              <a:t>Stall Request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BC99464-F8B3-47E6-B212-BED6083FB34E}"/>
              </a:ext>
            </a:extLst>
          </p:cNvPr>
          <p:cNvSpPr/>
          <p:nvPr/>
        </p:nvSpPr>
        <p:spPr>
          <a:xfrm>
            <a:off x="18493300" y="18892359"/>
            <a:ext cx="1381955" cy="856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>
                <a:latin typeface="Comic Sans MS" panose="030F0702030302020204" pitchFamily="66" charset="0"/>
              </a:rPr>
              <a:t>ALU</a:t>
            </a:r>
          </a:p>
        </p:txBody>
      </p:sp>
    </p:spTree>
    <p:extLst>
      <p:ext uri="{BB962C8B-B14F-4D97-AF65-F5344CB8AC3E}">
        <p14:creationId xmlns:p14="http://schemas.microsoft.com/office/powerpoint/2010/main" val="3972281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34</Words>
  <Application>Microsoft Office PowerPoint</Application>
  <PresentationFormat>自定义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志成</dc:creator>
  <cp:lastModifiedBy>张 志成</cp:lastModifiedBy>
  <cp:revision>66</cp:revision>
  <dcterms:created xsi:type="dcterms:W3CDTF">2019-12-29T09:04:23Z</dcterms:created>
  <dcterms:modified xsi:type="dcterms:W3CDTF">2019-12-29T10:06:12Z</dcterms:modified>
</cp:coreProperties>
</file>