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-9979" y="-119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1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6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6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2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3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8792-0A76-49EF-8CDA-5D625DAF74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9D5AD49-C60A-4370-AB0C-524CFFC96EA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7826125" y="14648176"/>
            <a:ext cx="0" cy="127837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0654316-268B-479C-9EDC-81A365CEFC04}"/>
              </a:ext>
            </a:extLst>
          </p:cNvPr>
          <p:cNvCxnSpPr>
            <a:cxnSpLocks/>
          </p:cNvCxnSpPr>
          <p:nvPr/>
        </p:nvCxnSpPr>
        <p:spPr>
          <a:xfrm>
            <a:off x="20623340" y="14648176"/>
            <a:ext cx="0" cy="12772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3B12B76-C871-446E-A075-8EC2F3C7FF8B}"/>
              </a:ext>
            </a:extLst>
          </p:cNvPr>
          <p:cNvSpPr/>
          <p:nvPr/>
        </p:nvSpPr>
        <p:spPr>
          <a:xfrm>
            <a:off x="12894725" y="17715772"/>
            <a:ext cx="1381955" cy="5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IF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8F9E9F-228B-4882-AAEB-45128C632F70}"/>
              </a:ext>
            </a:extLst>
          </p:cNvPr>
          <p:cNvSpPr/>
          <p:nvPr/>
        </p:nvSpPr>
        <p:spPr>
          <a:xfrm>
            <a:off x="14855167" y="15926552"/>
            <a:ext cx="347488" cy="4146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IF/ID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C8AB16-0492-4011-AFAE-0450B626115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4276679" y="17999869"/>
            <a:ext cx="57848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007F691-20B2-4652-9962-90476E4FC0A7}"/>
              </a:ext>
            </a:extLst>
          </p:cNvPr>
          <p:cNvSpPr/>
          <p:nvPr/>
        </p:nvSpPr>
        <p:spPr>
          <a:xfrm>
            <a:off x="15691939" y="17715772"/>
            <a:ext cx="1381955" cy="5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ID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C0F851-3A37-41C0-A1FC-E49389928592}"/>
              </a:ext>
            </a:extLst>
          </p:cNvPr>
          <p:cNvSpPr/>
          <p:nvPr/>
        </p:nvSpPr>
        <p:spPr>
          <a:xfrm>
            <a:off x="17652381" y="15926552"/>
            <a:ext cx="347488" cy="4146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ID/EX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7F8B772-16D1-4EFF-B1A4-BBFACEA1E10E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17073893" y="17999869"/>
            <a:ext cx="57848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2A22B04-25E1-4840-9322-C52AF5924B65}"/>
              </a:ext>
            </a:extLst>
          </p:cNvPr>
          <p:cNvSpPr/>
          <p:nvPr/>
        </p:nvSpPr>
        <p:spPr>
          <a:xfrm>
            <a:off x="18489155" y="17715772"/>
            <a:ext cx="1381955" cy="5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EX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E3F399-5772-44ED-BEC3-30D93DE3A8DE}"/>
              </a:ext>
            </a:extLst>
          </p:cNvPr>
          <p:cNvSpPr/>
          <p:nvPr/>
        </p:nvSpPr>
        <p:spPr>
          <a:xfrm>
            <a:off x="20449597" y="15926552"/>
            <a:ext cx="347488" cy="4146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EX/MEM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408FF86-EF3A-467A-98C8-B24BEAEB6530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19871109" y="17999869"/>
            <a:ext cx="57848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3AC7926-CDB0-4ADD-963E-21B8604BFAE3}"/>
              </a:ext>
            </a:extLst>
          </p:cNvPr>
          <p:cNvSpPr/>
          <p:nvPr/>
        </p:nvSpPr>
        <p:spPr>
          <a:xfrm>
            <a:off x="21260073" y="17700785"/>
            <a:ext cx="1381955" cy="5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MEM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FB6F87-BFCB-4E28-BF39-535B83061AB0}"/>
              </a:ext>
            </a:extLst>
          </p:cNvPr>
          <p:cNvSpPr/>
          <p:nvPr/>
        </p:nvSpPr>
        <p:spPr>
          <a:xfrm>
            <a:off x="23105014" y="15926552"/>
            <a:ext cx="347488" cy="4146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MEM/WB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ADBABB2-DCC8-4237-AF44-07044E4933BF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22642028" y="17984882"/>
            <a:ext cx="462987" cy="149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ACB57FD-BE27-4436-A86B-0BFDAF34A1FB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15202656" y="17999869"/>
            <a:ext cx="48928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0604A6B-C62A-4D47-9A73-A4EBB994B90B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17999870" y="17999869"/>
            <a:ext cx="489285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7540C5C-AB80-40F9-B1CC-3391B55C42ED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20797086" y="17984882"/>
            <a:ext cx="462987" cy="149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14EF434-504E-41D3-BFA5-1F9973E30671}"/>
              </a:ext>
            </a:extLst>
          </p:cNvPr>
          <p:cNvSpPr/>
          <p:nvPr/>
        </p:nvSpPr>
        <p:spPr>
          <a:xfrm>
            <a:off x="15691938" y="18892359"/>
            <a:ext cx="1381955" cy="856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dirty="0">
                <a:latin typeface="Comic Sans MS" panose="030F0702030302020204" pitchFamily="66" charset="0"/>
              </a:rPr>
              <a:t>Register</a:t>
            </a:r>
          </a:p>
          <a:p>
            <a:pPr algn="ctr"/>
            <a:r>
              <a:rPr lang="en-US" sz="2300" dirty="0">
                <a:latin typeface="Comic Sans MS" panose="030F0702030302020204" pitchFamily="66" charset="0"/>
              </a:rPr>
              <a:t>File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E5347B1-811F-4915-8A3E-73B1856D6CF5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 rot="5400000">
            <a:off x="16078721" y="18588163"/>
            <a:ext cx="608393" cy="1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FA12AA7E-48D5-462B-B158-725CCA03116B}"/>
              </a:ext>
            </a:extLst>
          </p:cNvPr>
          <p:cNvSpPr/>
          <p:nvPr/>
        </p:nvSpPr>
        <p:spPr>
          <a:xfrm>
            <a:off x="14855169" y="19745094"/>
            <a:ext cx="347485" cy="328091"/>
          </a:xfrm>
          <a:prstGeom prst="triangle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10FF04BF-2405-41E1-BDF5-02BBD8ABCE64}"/>
              </a:ext>
            </a:extLst>
          </p:cNvPr>
          <p:cNvSpPr/>
          <p:nvPr/>
        </p:nvSpPr>
        <p:spPr>
          <a:xfrm>
            <a:off x="17652385" y="19745094"/>
            <a:ext cx="347485" cy="328091"/>
          </a:xfrm>
          <a:prstGeom prst="triangle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8E51E24-DD41-4AF2-9DD6-E6DB24970DB5}"/>
              </a:ext>
            </a:extLst>
          </p:cNvPr>
          <p:cNvSpPr/>
          <p:nvPr/>
        </p:nvSpPr>
        <p:spPr>
          <a:xfrm>
            <a:off x="20449596" y="19755115"/>
            <a:ext cx="347485" cy="328091"/>
          </a:xfrm>
          <a:prstGeom prst="triangle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C688288D-6FD6-473D-BA34-E90477119C64}"/>
              </a:ext>
            </a:extLst>
          </p:cNvPr>
          <p:cNvSpPr/>
          <p:nvPr/>
        </p:nvSpPr>
        <p:spPr>
          <a:xfrm>
            <a:off x="23105018" y="19756244"/>
            <a:ext cx="347485" cy="328091"/>
          </a:xfrm>
          <a:prstGeom prst="triangle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654CF58-1355-4349-8B5F-C72542A8046A}"/>
              </a:ext>
            </a:extLst>
          </p:cNvPr>
          <p:cNvCxnSpPr>
            <a:stCxn id="71" idx="3"/>
            <a:endCxn id="43" idx="2"/>
          </p:cNvCxnSpPr>
          <p:nvPr/>
        </p:nvCxnSpPr>
        <p:spPr>
          <a:xfrm rot="5400000" flipH="1">
            <a:off x="19663115" y="16468690"/>
            <a:ext cx="335447" cy="6895845"/>
          </a:xfrm>
          <a:prstGeom prst="bentConnector3">
            <a:avLst>
              <a:gd name="adj1" fmla="val -68148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4441C7D3-F3DE-4BD3-91E6-553F1E6721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8784158" y="13227395"/>
            <a:ext cx="1789200" cy="7200000"/>
          </a:xfrm>
          <a:prstGeom prst="bentConnector3">
            <a:avLst>
              <a:gd name="adj1" fmla="val -35137"/>
            </a:avLst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45251086-2B69-443A-8860-FDA502B3BFF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7608518" y="14699819"/>
            <a:ext cx="1789219" cy="4240425"/>
          </a:xfrm>
          <a:prstGeom prst="bentConnector3">
            <a:avLst>
              <a:gd name="adj1" fmla="val -12777"/>
            </a:avLst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0C8D9622-9960-497F-9203-C3CC33BB0346}"/>
              </a:ext>
            </a:extLst>
          </p:cNvPr>
          <p:cNvSpPr txBox="1"/>
          <p:nvPr/>
        </p:nvSpPr>
        <p:spPr>
          <a:xfrm>
            <a:off x="18829743" y="14974912"/>
            <a:ext cx="6832320" cy="113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Data forwarding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5D9EE63-FF99-4394-A674-87B836E4AC64}"/>
              </a:ext>
            </a:extLst>
          </p:cNvPr>
          <p:cNvSpPr txBox="1"/>
          <p:nvPr/>
        </p:nvSpPr>
        <p:spPr>
          <a:xfrm>
            <a:off x="17564863" y="15385811"/>
            <a:ext cx="18485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chemeClr val="accent6"/>
                </a:solidFill>
                <a:latin typeface="Comic Sans MS" panose="030F0702030302020204" pitchFamily="66" charset="0"/>
              </a:rPr>
              <a:t>Data forwarding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AEF46E6-BC21-42BF-9483-1BC135FDB41D}"/>
              </a:ext>
            </a:extLst>
          </p:cNvPr>
          <p:cNvSpPr/>
          <p:nvPr/>
        </p:nvSpPr>
        <p:spPr>
          <a:xfrm>
            <a:off x="12894724" y="18901457"/>
            <a:ext cx="1381955" cy="85652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dirty="0">
                <a:latin typeface="Comic Sans MS" panose="030F0702030302020204" pitchFamily="66" charset="0"/>
              </a:rPr>
              <a:t>Inst.</a:t>
            </a:r>
          </a:p>
          <a:p>
            <a:pPr algn="ctr"/>
            <a:r>
              <a:rPr lang="en-US" sz="2300" dirty="0">
                <a:latin typeface="Comic Sans MS" panose="030F0702030302020204" pitchFamily="66" charset="0"/>
              </a:rPr>
              <a:t>Cache</a:t>
            </a:r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67B1B85E-EF3C-45F0-A148-D9D2512AF7D2}"/>
              </a:ext>
            </a:extLst>
          </p:cNvPr>
          <p:cNvCxnSpPr>
            <a:cxnSpLocks/>
            <a:stCxn id="4" idx="2"/>
            <a:endCxn id="99" idx="0"/>
          </p:cNvCxnSpPr>
          <p:nvPr/>
        </p:nvCxnSpPr>
        <p:spPr>
          <a:xfrm rot="5400000">
            <a:off x="13276958" y="18592712"/>
            <a:ext cx="617491" cy="1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6049464C-2CEA-4CB4-B8F4-3AFB7C3C24D2}"/>
              </a:ext>
            </a:extLst>
          </p:cNvPr>
          <p:cNvSpPr/>
          <p:nvPr/>
        </p:nvSpPr>
        <p:spPr>
          <a:xfrm>
            <a:off x="12894724" y="21085822"/>
            <a:ext cx="10557778" cy="68031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Memory</a:t>
            </a: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766A9033-571B-40B5-9C5F-DD720D3AC17D}"/>
              </a:ext>
            </a:extLst>
          </p:cNvPr>
          <p:cNvCxnSpPr>
            <a:cxnSpLocks/>
          </p:cNvCxnSpPr>
          <p:nvPr/>
        </p:nvCxnSpPr>
        <p:spPr>
          <a:xfrm rot="5400000">
            <a:off x="12915800" y="20425017"/>
            <a:ext cx="1339805" cy="1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D38E1CB3-0698-462C-BB2D-301AE9B64552}"/>
              </a:ext>
            </a:extLst>
          </p:cNvPr>
          <p:cNvSpPr/>
          <p:nvPr/>
        </p:nvSpPr>
        <p:spPr>
          <a:xfrm>
            <a:off x="11001873" y="17724950"/>
            <a:ext cx="1381955" cy="5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PC Reg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51A5842-4D31-478C-BADF-DC315D6C3E4A}"/>
              </a:ext>
            </a:extLst>
          </p:cNvPr>
          <p:cNvCxnSpPr>
            <a:cxnSpLocks/>
            <a:stCxn id="110" idx="3"/>
            <a:endCxn id="4" idx="1"/>
          </p:cNvCxnSpPr>
          <p:nvPr/>
        </p:nvCxnSpPr>
        <p:spPr>
          <a:xfrm flipV="1">
            <a:off x="12383828" y="17999870"/>
            <a:ext cx="510897" cy="917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DE973901-A7D6-48A5-8C38-A67873D63DD1}"/>
              </a:ext>
            </a:extLst>
          </p:cNvPr>
          <p:cNvSpPr/>
          <p:nvPr/>
        </p:nvSpPr>
        <p:spPr>
          <a:xfrm>
            <a:off x="11001872" y="13997995"/>
            <a:ext cx="12450629" cy="650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Controller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BB38D65-CFDB-4E3C-AF9C-A548AD410847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1692851" y="14648176"/>
            <a:ext cx="0" cy="30767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0315749-DAB3-4C03-A25A-5D84730CAD6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028911" y="14648176"/>
            <a:ext cx="0" cy="127837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CABA34EC-6F05-4F0A-82CE-8EA34715E90C}"/>
              </a:ext>
            </a:extLst>
          </p:cNvPr>
          <p:cNvCxnSpPr>
            <a:cxnSpLocks/>
          </p:cNvCxnSpPr>
          <p:nvPr/>
        </p:nvCxnSpPr>
        <p:spPr>
          <a:xfrm>
            <a:off x="23278758" y="14648176"/>
            <a:ext cx="0" cy="12772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8E0980F-5E93-4871-A8F0-67FCA1680D53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3574059" y="14648176"/>
            <a:ext cx="11644" cy="306759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90DCAD6-D4E5-41B2-8513-4CD9649FC48A}"/>
              </a:ext>
            </a:extLst>
          </p:cNvPr>
          <p:cNvSpPr txBox="1"/>
          <p:nvPr/>
        </p:nvSpPr>
        <p:spPr>
          <a:xfrm>
            <a:off x="13541929" y="15673427"/>
            <a:ext cx="461665" cy="15334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Stall Request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E805253A-D67E-43D3-B365-5D26A6A495D0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21951048" y="14635250"/>
            <a:ext cx="3" cy="30655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C8EDBEB-280D-4C30-B1B6-8E60F5C39183}"/>
              </a:ext>
            </a:extLst>
          </p:cNvPr>
          <p:cNvSpPr txBox="1"/>
          <p:nvPr/>
        </p:nvSpPr>
        <p:spPr>
          <a:xfrm>
            <a:off x="21922407" y="15710752"/>
            <a:ext cx="461665" cy="15334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Stall Request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C99464-F8B3-47E6-B212-BED6083FB34E}"/>
              </a:ext>
            </a:extLst>
          </p:cNvPr>
          <p:cNvSpPr/>
          <p:nvPr/>
        </p:nvSpPr>
        <p:spPr>
          <a:xfrm>
            <a:off x="18493300" y="18892359"/>
            <a:ext cx="1381955" cy="856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ALU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65F4BE6-0C59-4E36-A77C-AB72C12C690D}"/>
              </a:ext>
            </a:extLst>
          </p:cNvPr>
          <p:cNvSpPr/>
          <p:nvPr/>
        </p:nvSpPr>
        <p:spPr>
          <a:xfrm>
            <a:off x="21231429" y="18890464"/>
            <a:ext cx="1381955" cy="85652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dirty="0">
                <a:latin typeface="Comic Sans MS" panose="030F0702030302020204" pitchFamily="66" charset="0"/>
              </a:rPr>
              <a:t>Data</a:t>
            </a:r>
          </a:p>
          <a:p>
            <a:pPr algn="ctr"/>
            <a:r>
              <a:rPr lang="en-US" sz="2300" dirty="0">
                <a:latin typeface="Comic Sans MS" panose="030F0702030302020204" pitchFamily="66" charset="0"/>
              </a:rPr>
              <a:t>Cache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8AFD1D0-5C32-4CA8-B331-10AE1858957A}"/>
              </a:ext>
            </a:extLst>
          </p:cNvPr>
          <p:cNvCxnSpPr>
            <a:cxnSpLocks/>
          </p:cNvCxnSpPr>
          <p:nvPr/>
        </p:nvCxnSpPr>
        <p:spPr>
          <a:xfrm rot="5400000">
            <a:off x="18920535" y="18602231"/>
            <a:ext cx="608393" cy="1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D77E24F-DF54-4FD1-8A20-32FF1C29405E}"/>
              </a:ext>
            </a:extLst>
          </p:cNvPr>
          <p:cNvCxnSpPr>
            <a:cxnSpLocks/>
          </p:cNvCxnSpPr>
          <p:nvPr/>
        </p:nvCxnSpPr>
        <p:spPr>
          <a:xfrm rot="5400000">
            <a:off x="21646851" y="18584370"/>
            <a:ext cx="608393" cy="1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2754DA2-1FD5-4E96-A7E8-5E2389F3311B}"/>
              </a:ext>
            </a:extLst>
          </p:cNvPr>
          <p:cNvCxnSpPr>
            <a:cxnSpLocks/>
          </p:cNvCxnSpPr>
          <p:nvPr/>
        </p:nvCxnSpPr>
        <p:spPr>
          <a:xfrm rot="5400000">
            <a:off x="21247494" y="20420007"/>
            <a:ext cx="1349827" cy="2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8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36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志成</dc:creator>
  <cp:lastModifiedBy>张 志成</cp:lastModifiedBy>
  <cp:revision>68</cp:revision>
  <dcterms:created xsi:type="dcterms:W3CDTF">2019-12-29T09:04:23Z</dcterms:created>
  <dcterms:modified xsi:type="dcterms:W3CDTF">2020-01-02T12:19:23Z</dcterms:modified>
</cp:coreProperties>
</file>