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Montserrat SemiBold" panose="000007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DED9F382-D7F3-C128-FC24-964631CDA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8639185F-8013-0A73-C6F7-6D6BAD12D6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CADC4198-0558-AC58-626D-056A1EB4B1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466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B552C8B1-AB01-7835-0408-2AF069B68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1F2725D9-756A-62E2-DA79-12C98D8B67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78F88E6B-C2DE-9B12-C789-BC697CF92E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025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6480BABE-7A81-F5AB-EC4E-8344F35DE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70F3183D-3E8F-113F-1DDB-51F1441C4C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3E6DD027-C5B4-6C37-C642-7A50388151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786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F7F9"/>
          </a:solidFill>
          <a:ln w="12700" cap="flat" cmpd="sng">
            <a:solidFill>
              <a:srgbClr val="F5F7F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18535" y="110067"/>
            <a:ext cx="11963974" cy="6636962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 w="12700" cap="flat" cmpd="sng">
            <a:solidFill>
              <a:srgbClr val="F5F7F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2399876" y="1249673"/>
            <a:ext cx="3447104" cy="910423"/>
          </a:xfrm>
          <a:prstGeom prst="roundRect">
            <a:avLst>
              <a:gd name="adj" fmla="val 17481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394330" y="2656344"/>
            <a:ext cx="3458197" cy="910423"/>
          </a:xfrm>
          <a:prstGeom prst="roundRect">
            <a:avLst>
              <a:gd name="adj" fmla="val 17481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3596086" y="91710"/>
            <a:ext cx="490303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accent2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Controle </a:t>
            </a:r>
            <a:r>
              <a:rPr lang="pt-BR" sz="3200" dirty="0">
                <a:solidFill>
                  <a:schemeClr val="accent2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Biblioteca</a:t>
            </a:r>
            <a:endParaRPr sz="1400" b="0" i="0" u="none" strike="noStrike" cap="none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6096000" y="3920916"/>
            <a:ext cx="5870962" cy="2591785"/>
          </a:xfrm>
          <a:prstGeom prst="roundRect">
            <a:avLst>
              <a:gd name="adj" fmla="val 5412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5;p13">
            <a:extLst>
              <a:ext uri="{FF2B5EF4-FFF2-40B4-BE49-F238E27FC236}">
                <a16:creationId xmlns:a16="http://schemas.microsoft.com/office/drawing/2014/main" id="{5969774F-319A-EC84-2938-3B26BE14ECDD}"/>
              </a:ext>
            </a:extLst>
          </p:cNvPr>
          <p:cNvSpPr/>
          <p:nvPr/>
        </p:nvSpPr>
        <p:spPr>
          <a:xfrm>
            <a:off x="6096000" y="1248101"/>
            <a:ext cx="5870962" cy="2287826"/>
          </a:xfrm>
          <a:prstGeom prst="roundRect">
            <a:avLst>
              <a:gd name="adj" fmla="val 5412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7;p13">
            <a:extLst>
              <a:ext uri="{FF2B5EF4-FFF2-40B4-BE49-F238E27FC236}">
                <a16:creationId xmlns:a16="http://schemas.microsoft.com/office/drawing/2014/main" id="{87C72B31-C6C6-3E93-C7CC-35A6CDB7B043}"/>
              </a:ext>
            </a:extLst>
          </p:cNvPr>
          <p:cNvSpPr/>
          <p:nvPr/>
        </p:nvSpPr>
        <p:spPr>
          <a:xfrm>
            <a:off x="118534" y="2861910"/>
            <a:ext cx="1981116" cy="3792889"/>
          </a:xfrm>
          <a:prstGeom prst="roundRect">
            <a:avLst>
              <a:gd name="adj" fmla="val 17481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EE91898-6D1A-6863-7F50-F904686D6649}"/>
              </a:ext>
            </a:extLst>
          </p:cNvPr>
          <p:cNvSpPr/>
          <p:nvPr/>
        </p:nvSpPr>
        <p:spPr>
          <a:xfrm>
            <a:off x="119321" y="869085"/>
            <a:ext cx="1981116" cy="16822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93B93FA-6262-EC6E-9162-63DE38854C3A}"/>
              </a:ext>
            </a:extLst>
          </p:cNvPr>
          <p:cNvSpPr/>
          <p:nvPr/>
        </p:nvSpPr>
        <p:spPr>
          <a:xfrm>
            <a:off x="119322" y="1853717"/>
            <a:ext cx="765582" cy="1682210"/>
          </a:xfrm>
          <a:prstGeom prst="roundRect">
            <a:avLst>
              <a:gd name="adj" fmla="val 115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14489E7B-0A27-B4C2-8578-DE362FF3C403}"/>
              </a:ext>
            </a:extLst>
          </p:cNvPr>
          <p:cNvSpPr/>
          <p:nvPr/>
        </p:nvSpPr>
        <p:spPr>
          <a:xfrm>
            <a:off x="460830" y="2502894"/>
            <a:ext cx="1787600" cy="42080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800"/>
            </a:pPr>
            <a:r>
              <a:rPr lang="pt-BR" sz="180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Empréstimos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9A2B83-105F-8245-D99E-DA69A2282852}"/>
              </a:ext>
            </a:extLst>
          </p:cNvPr>
          <p:cNvSpPr txBox="1"/>
          <p:nvPr/>
        </p:nvSpPr>
        <p:spPr>
          <a:xfrm>
            <a:off x="476555" y="3351261"/>
            <a:ext cx="140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Autores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78859F7-1CB0-0585-ED61-712ECE343855}"/>
              </a:ext>
            </a:extLst>
          </p:cNvPr>
          <p:cNvSpPr txBox="1"/>
          <p:nvPr/>
        </p:nvSpPr>
        <p:spPr>
          <a:xfrm>
            <a:off x="476555" y="4191702"/>
            <a:ext cx="140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F9F774C-2598-D39C-7823-32BCEC1100EB}"/>
              </a:ext>
            </a:extLst>
          </p:cNvPr>
          <p:cNvSpPr txBox="1"/>
          <p:nvPr/>
        </p:nvSpPr>
        <p:spPr>
          <a:xfrm>
            <a:off x="476555" y="5032143"/>
            <a:ext cx="140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Membros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70CBA842-02B6-CC59-6923-C91177F06849}"/>
              </a:ext>
            </a:extLst>
          </p:cNvPr>
          <p:cNvSpPr/>
          <p:nvPr/>
        </p:nvSpPr>
        <p:spPr>
          <a:xfrm>
            <a:off x="2394330" y="4063015"/>
            <a:ext cx="3458197" cy="910423"/>
          </a:xfrm>
          <a:prstGeom prst="roundRect">
            <a:avLst>
              <a:gd name="adj" fmla="val 17481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91;p13">
            <a:extLst>
              <a:ext uri="{FF2B5EF4-FFF2-40B4-BE49-F238E27FC236}">
                <a16:creationId xmlns:a16="http://schemas.microsoft.com/office/drawing/2014/main" id="{ADD898C9-1C5A-107A-3B9B-94205CDB9190}"/>
              </a:ext>
            </a:extLst>
          </p:cNvPr>
          <p:cNvSpPr/>
          <p:nvPr/>
        </p:nvSpPr>
        <p:spPr>
          <a:xfrm>
            <a:off x="2394330" y="5469686"/>
            <a:ext cx="3458197" cy="910423"/>
          </a:xfrm>
          <a:prstGeom prst="roundRect">
            <a:avLst>
              <a:gd name="adj" fmla="val 17481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F957D962-0587-C8A5-3D4F-B8879718D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>
            <a:extLst>
              <a:ext uri="{FF2B5EF4-FFF2-40B4-BE49-F238E27FC236}">
                <a16:creationId xmlns:a16="http://schemas.microsoft.com/office/drawing/2014/main" id="{52E49466-F9F2-C50A-ED69-FE2B30852552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F7F9"/>
          </a:solidFill>
          <a:ln w="12700" cap="flat" cmpd="sng">
            <a:solidFill>
              <a:srgbClr val="F5F7F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>
            <a:extLst>
              <a:ext uri="{FF2B5EF4-FFF2-40B4-BE49-F238E27FC236}">
                <a16:creationId xmlns:a16="http://schemas.microsoft.com/office/drawing/2014/main" id="{21A53E2E-564E-FB9D-B706-614D14E5A6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>
            <a:extLst>
              <a:ext uri="{FF2B5EF4-FFF2-40B4-BE49-F238E27FC236}">
                <a16:creationId xmlns:a16="http://schemas.microsoft.com/office/drawing/2014/main" id="{6F3604C9-470C-AE7D-FA60-D88B5BBB8D7E}"/>
              </a:ext>
            </a:extLst>
          </p:cNvPr>
          <p:cNvSpPr/>
          <p:nvPr/>
        </p:nvSpPr>
        <p:spPr>
          <a:xfrm>
            <a:off x="118535" y="110067"/>
            <a:ext cx="11963974" cy="6636962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 w="12700" cap="flat" cmpd="sng">
            <a:solidFill>
              <a:srgbClr val="F5F7F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>
            <a:extLst>
              <a:ext uri="{FF2B5EF4-FFF2-40B4-BE49-F238E27FC236}">
                <a16:creationId xmlns:a16="http://schemas.microsoft.com/office/drawing/2014/main" id="{D3955B8E-9C3D-1A9C-B131-97C38FB529F3}"/>
              </a:ext>
            </a:extLst>
          </p:cNvPr>
          <p:cNvSpPr/>
          <p:nvPr/>
        </p:nvSpPr>
        <p:spPr>
          <a:xfrm>
            <a:off x="2452251" y="833694"/>
            <a:ext cx="4501592" cy="910423"/>
          </a:xfrm>
          <a:prstGeom prst="roundRect">
            <a:avLst>
              <a:gd name="adj" fmla="val 17481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13">
            <a:extLst>
              <a:ext uri="{FF2B5EF4-FFF2-40B4-BE49-F238E27FC236}">
                <a16:creationId xmlns:a16="http://schemas.microsoft.com/office/drawing/2014/main" id="{44A2032C-30F9-670B-01A7-C7EF4CE5EE95}"/>
              </a:ext>
            </a:extLst>
          </p:cNvPr>
          <p:cNvGrpSpPr/>
          <p:nvPr/>
        </p:nvGrpSpPr>
        <p:grpSpPr>
          <a:xfrm>
            <a:off x="2582017" y="933102"/>
            <a:ext cx="686920" cy="710141"/>
            <a:chOff x="968707" y="868814"/>
            <a:chExt cx="686920" cy="710141"/>
          </a:xfrm>
        </p:grpSpPr>
        <p:sp>
          <p:nvSpPr>
            <p:cNvPr id="89" name="Google Shape;89;p13">
              <a:extLst>
                <a:ext uri="{FF2B5EF4-FFF2-40B4-BE49-F238E27FC236}">
                  <a16:creationId xmlns:a16="http://schemas.microsoft.com/office/drawing/2014/main" id="{16D5F359-73D9-D7AE-BC6C-C7B5027097DC}"/>
                </a:ext>
              </a:extLst>
            </p:cNvPr>
            <p:cNvSpPr/>
            <p:nvPr/>
          </p:nvSpPr>
          <p:spPr>
            <a:xfrm>
              <a:off x="968707" y="868814"/>
              <a:ext cx="686920" cy="710141"/>
            </a:xfrm>
            <a:prstGeom prst="roundRect">
              <a:avLst>
                <a:gd name="adj" fmla="val 16408"/>
              </a:avLst>
            </a:prstGeom>
            <a:solidFill>
              <a:srgbClr val="F5F7F9"/>
            </a:solidFill>
            <a:ln w="12700" cap="flat" cmpd="sng">
              <a:solidFill>
                <a:srgbClr val="F5F7F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" name="Google Shape;90;p13" descr="Ícone&#10;&#10;Descrição gerada automaticamente">
              <a:extLst>
                <a:ext uri="{FF2B5EF4-FFF2-40B4-BE49-F238E27FC236}">
                  <a16:creationId xmlns:a16="http://schemas.microsoft.com/office/drawing/2014/main" id="{FBA8DF08-6DD7-986D-28D5-9B6CB2D9829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65083" y="982746"/>
              <a:ext cx="480817" cy="4808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9440BFB1-4999-893E-1ED8-4F1D623C7B0E}"/>
              </a:ext>
            </a:extLst>
          </p:cNvPr>
          <p:cNvSpPr/>
          <p:nvPr/>
        </p:nvSpPr>
        <p:spPr>
          <a:xfrm>
            <a:off x="7262811" y="824256"/>
            <a:ext cx="4501592" cy="910423"/>
          </a:xfrm>
          <a:prstGeom prst="roundRect">
            <a:avLst>
              <a:gd name="adj" fmla="val 17481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3">
            <a:extLst>
              <a:ext uri="{FF2B5EF4-FFF2-40B4-BE49-F238E27FC236}">
                <a16:creationId xmlns:a16="http://schemas.microsoft.com/office/drawing/2014/main" id="{1093C11F-5A79-4B33-D83D-78F5DB2C76BC}"/>
              </a:ext>
            </a:extLst>
          </p:cNvPr>
          <p:cNvGrpSpPr/>
          <p:nvPr/>
        </p:nvGrpSpPr>
        <p:grpSpPr>
          <a:xfrm>
            <a:off x="7436165" y="933834"/>
            <a:ext cx="686920" cy="710141"/>
            <a:chOff x="3633592" y="868814"/>
            <a:chExt cx="686920" cy="710141"/>
          </a:xfrm>
        </p:grpSpPr>
        <p:sp>
          <p:nvSpPr>
            <p:cNvPr id="93" name="Google Shape;93;p13">
              <a:extLst>
                <a:ext uri="{FF2B5EF4-FFF2-40B4-BE49-F238E27FC236}">
                  <a16:creationId xmlns:a16="http://schemas.microsoft.com/office/drawing/2014/main" id="{7A5EF49F-23FC-FC09-46AD-E7C2C8E96138}"/>
                </a:ext>
              </a:extLst>
            </p:cNvPr>
            <p:cNvSpPr/>
            <p:nvPr/>
          </p:nvSpPr>
          <p:spPr>
            <a:xfrm>
              <a:off x="3633592" y="868814"/>
              <a:ext cx="686920" cy="710141"/>
            </a:xfrm>
            <a:prstGeom prst="roundRect">
              <a:avLst>
                <a:gd name="adj" fmla="val 16408"/>
              </a:avLst>
            </a:prstGeom>
            <a:solidFill>
              <a:srgbClr val="EBF0FE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4" name="Google Shape;94;p13" descr="Ícone&#10;&#10;Descrição gerada automaticamente">
              <a:extLst>
                <a:ext uri="{FF2B5EF4-FFF2-40B4-BE49-F238E27FC236}">
                  <a16:creationId xmlns:a16="http://schemas.microsoft.com/office/drawing/2014/main" id="{C4D7EAEC-9AE1-7FEC-8E0D-1549AD0169C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715921" y="982745"/>
              <a:ext cx="480817" cy="4808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13">
            <a:extLst>
              <a:ext uri="{FF2B5EF4-FFF2-40B4-BE49-F238E27FC236}">
                <a16:creationId xmlns:a16="http://schemas.microsoft.com/office/drawing/2014/main" id="{AE7A34F0-F42B-52C9-CCD5-C4463D9BF621}"/>
              </a:ext>
            </a:extLst>
          </p:cNvPr>
          <p:cNvSpPr txBox="1"/>
          <p:nvPr/>
        </p:nvSpPr>
        <p:spPr>
          <a:xfrm>
            <a:off x="3596086" y="91710"/>
            <a:ext cx="490303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accent2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Controle </a:t>
            </a:r>
            <a:r>
              <a:rPr lang="pt-BR" sz="3200" dirty="0">
                <a:solidFill>
                  <a:schemeClr val="accent2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Biblioteca</a:t>
            </a:r>
            <a:endParaRPr sz="1400" b="0" i="0" u="none" strike="noStrike" cap="none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>
            <a:extLst>
              <a:ext uri="{FF2B5EF4-FFF2-40B4-BE49-F238E27FC236}">
                <a16:creationId xmlns:a16="http://schemas.microsoft.com/office/drawing/2014/main" id="{43EA89A4-0D28-476A-DC38-E0C79BC36FF5}"/>
              </a:ext>
            </a:extLst>
          </p:cNvPr>
          <p:cNvSpPr/>
          <p:nvPr/>
        </p:nvSpPr>
        <p:spPr>
          <a:xfrm>
            <a:off x="2452251" y="1882492"/>
            <a:ext cx="3528202" cy="4772308"/>
          </a:xfrm>
          <a:prstGeom prst="roundRect">
            <a:avLst>
              <a:gd name="adj" fmla="val 4068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>
            <a:extLst>
              <a:ext uri="{FF2B5EF4-FFF2-40B4-BE49-F238E27FC236}">
                <a16:creationId xmlns:a16="http://schemas.microsoft.com/office/drawing/2014/main" id="{301D7C9E-9924-C46B-2DDF-AEB004BA7B57}"/>
              </a:ext>
            </a:extLst>
          </p:cNvPr>
          <p:cNvSpPr/>
          <p:nvPr/>
        </p:nvSpPr>
        <p:spPr>
          <a:xfrm>
            <a:off x="6096000" y="4236720"/>
            <a:ext cx="5870962" cy="2418080"/>
          </a:xfrm>
          <a:prstGeom prst="roundRect">
            <a:avLst>
              <a:gd name="adj" fmla="val 5412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5;p13">
            <a:extLst>
              <a:ext uri="{FF2B5EF4-FFF2-40B4-BE49-F238E27FC236}">
                <a16:creationId xmlns:a16="http://schemas.microsoft.com/office/drawing/2014/main" id="{DEC4B2BD-EAEF-E31C-E736-6891F9F8BFD8}"/>
              </a:ext>
            </a:extLst>
          </p:cNvPr>
          <p:cNvSpPr/>
          <p:nvPr/>
        </p:nvSpPr>
        <p:spPr>
          <a:xfrm>
            <a:off x="6096000" y="1882491"/>
            <a:ext cx="5870962" cy="2243257"/>
          </a:xfrm>
          <a:prstGeom prst="roundRect">
            <a:avLst>
              <a:gd name="adj" fmla="val 5412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7;p13">
            <a:extLst>
              <a:ext uri="{FF2B5EF4-FFF2-40B4-BE49-F238E27FC236}">
                <a16:creationId xmlns:a16="http://schemas.microsoft.com/office/drawing/2014/main" id="{EB81E900-BE16-17C7-910C-B4ED08D027DF}"/>
              </a:ext>
            </a:extLst>
          </p:cNvPr>
          <p:cNvSpPr/>
          <p:nvPr/>
        </p:nvSpPr>
        <p:spPr>
          <a:xfrm>
            <a:off x="108702" y="3800887"/>
            <a:ext cx="1981116" cy="2853912"/>
          </a:xfrm>
          <a:prstGeom prst="roundRect">
            <a:avLst>
              <a:gd name="adj" fmla="val 17481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C97C683-1A9A-AFB8-2C68-7A2A18777347}"/>
              </a:ext>
            </a:extLst>
          </p:cNvPr>
          <p:cNvSpPr/>
          <p:nvPr/>
        </p:nvSpPr>
        <p:spPr>
          <a:xfrm>
            <a:off x="109489" y="869084"/>
            <a:ext cx="1981116" cy="27205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D037B74-487D-B736-7B07-E3EC52044CD6}"/>
              </a:ext>
            </a:extLst>
          </p:cNvPr>
          <p:cNvSpPr/>
          <p:nvPr/>
        </p:nvSpPr>
        <p:spPr>
          <a:xfrm>
            <a:off x="109490" y="1853716"/>
            <a:ext cx="765581" cy="2272031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5CC48FE1-56C0-F616-60FB-B72CC4825FCE}"/>
              </a:ext>
            </a:extLst>
          </p:cNvPr>
          <p:cNvSpPr/>
          <p:nvPr/>
        </p:nvSpPr>
        <p:spPr>
          <a:xfrm>
            <a:off x="476555" y="3435590"/>
            <a:ext cx="1787600" cy="42080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800"/>
            </a:pPr>
            <a:r>
              <a:rPr lang="pt-BR" sz="180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Autores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A78CB90-7FB6-E833-FDD1-29AF60D524FE}"/>
              </a:ext>
            </a:extLst>
          </p:cNvPr>
          <p:cNvSpPr txBox="1"/>
          <p:nvPr/>
        </p:nvSpPr>
        <p:spPr>
          <a:xfrm>
            <a:off x="476554" y="2459987"/>
            <a:ext cx="140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Empréstimo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D0A7068-35E0-5711-86F3-1A8DABC5EB97}"/>
              </a:ext>
            </a:extLst>
          </p:cNvPr>
          <p:cNvSpPr txBox="1"/>
          <p:nvPr/>
        </p:nvSpPr>
        <p:spPr>
          <a:xfrm>
            <a:off x="476555" y="4191702"/>
            <a:ext cx="140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Livros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8921EF2-1B20-9704-F193-F5DAC0A4C30C}"/>
              </a:ext>
            </a:extLst>
          </p:cNvPr>
          <p:cNvSpPr txBox="1"/>
          <p:nvPr/>
        </p:nvSpPr>
        <p:spPr>
          <a:xfrm>
            <a:off x="476555" y="5032143"/>
            <a:ext cx="140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Membros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0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19497B93-049C-53C9-5214-63989AF9A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>
            <a:extLst>
              <a:ext uri="{FF2B5EF4-FFF2-40B4-BE49-F238E27FC236}">
                <a16:creationId xmlns:a16="http://schemas.microsoft.com/office/drawing/2014/main" id="{83800F3C-5516-7150-B121-185F350BF840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F7F9"/>
          </a:solidFill>
          <a:ln w="12700" cap="flat" cmpd="sng">
            <a:solidFill>
              <a:srgbClr val="F5F7F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>
            <a:extLst>
              <a:ext uri="{FF2B5EF4-FFF2-40B4-BE49-F238E27FC236}">
                <a16:creationId xmlns:a16="http://schemas.microsoft.com/office/drawing/2014/main" id="{CE2043CD-4A54-A033-3BEC-63B6D91BBC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>
            <a:extLst>
              <a:ext uri="{FF2B5EF4-FFF2-40B4-BE49-F238E27FC236}">
                <a16:creationId xmlns:a16="http://schemas.microsoft.com/office/drawing/2014/main" id="{FA6C8F9D-9EFB-A18B-8FCE-AB44BD43E131}"/>
              </a:ext>
            </a:extLst>
          </p:cNvPr>
          <p:cNvSpPr/>
          <p:nvPr/>
        </p:nvSpPr>
        <p:spPr>
          <a:xfrm>
            <a:off x="118535" y="110067"/>
            <a:ext cx="11963974" cy="6636962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 w="12700" cap="flat" cmpd="sng">
            <a:solidFill>
              <a:srgbClr val="F5F7F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>
            <a:extLst>
              <a:ext uri="{FF2B5EF4-FFF2-40B4-BE49-F238E27FC236}">
                <a16:creationId xmlns:a16="http://schemas.microsoft.com/office/drawing/2014/main" id="{0FBAC719-E9DE-B409-85F5-DAADBEE0D57D}"/>
              </a:ext>
            </a:extLst>
          </p:cNvPr>
          <p:cNvSpPr/>
          <p:nvPr/>
        </p:nvSpPr>
        <p:spPr>
          <a:xfrm>
            <a:off x="2452251" y="833694"/>
            <a:ext cx="4501592" cy="910423"/>
          </a:xfrm>
          <a:prstGeom prst="roundRect">
            <a:avLst>
              <a:gd name="adj" fmla="val 17481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13">
            <a:extLst>
              <a:ext uri="{FF2B5EF4-FFF2-40B4-BE49-F238E27FC236}">
                <a16:creationId xmlns:a16="http://schemas.microsoft.com/office/drawing/2014/main" id="{0DA09895-3BD5-9447-7051-95D4E9CD1D30}"/>
              </a:ext>
            </a:extLst>
          </p:cNvPr>
          <p:cNvGrpSpPr/>
          <p:nvPr/>
        </p:nvGrpSpPr>
        <p:grpSpPr>
          <a:xfrm>
            <a:off x="2582017" y="933102"/>
            <a:ext cx="686920" cy="710141"/>
            <a:chOff x="968707" y="868814"/>
            <a:chExt cx="686920" cy="710141"/>
          </a:xfrm>
        </p:grpSpPr>
        <p:sp>
          <p:nvSpPr>
            <p:cNvPr id="89" name="Google Shape;89;p13">
              <a:extLst>
                <a:ext uri="{FF2B5EF4-FFF2-40B4-BE49-F238E27FC236}">
                  <a16:creationId xmlns:a16="http://schemas.microsoft.com/office/drawing/2014/main" id="{C461D103-019E-99CC-7DD6-5BFD4C6E4BFD}"/>
                </a:ext>
              </a:extLst>
            </p:cNvPr>
            <p:cNvSpPr/>
            <p:nvPr/>
          </p:nvSpPr>
          <p:spPr>
            <a:xfrm>
              <a:off x="968707" y="868814"/>
              <a:ext cx="686920" cy="710141"/>
            </a:xfrm>
            <a:prstGeom prst="roundRect">
              <a:avLst>
                <a:gd name="adj" fmla="val 16408"/>
              </a:avLst>
            </a:prstGeom>
            <a:solidFill>
              <a:srgbClr val="F5F7F9"/>
            </a:solidFill>
            <a:ln w="12700" cap="flat" cmpd="sng">
              <a:solidFill>
                <a:srgbClr val="F5F7F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" name="Google Shape;90;p13" descr="Ícone&#10;&#10;Descrição gerada automaticamente">
              <a:extLst>
                <a:ext uri="{FF2B5EF4-FFF2-40B4-BE49-F238E27FC236}">
                  <a16:creationId xmlns:a16="http://schemas.microsoft.com/office/drawing/2014/main" id="{391A63A4-4891-9C97-D966-D085F11B355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65083" y="982746"/>
              <a:ext cx="480817" cy="4808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D5A53168-5D6C-B6BD-EE0D-E018E9156E72}"/>
              </a:ext>
            </a:extLst>
          </p:cNvPr>
          <p:cNvSpPr/>
          <p:nvPr/>
        </p:nvSpPr>
        <p:spPr>
          <a:xfrm>
            <a:off x="7262811" y="824256"/>
            <a:ext cx="4501592" cy="910423"/>
          </a:xfrm>
          <a:prstGeom prst="roundRect">
            <a:avLst>
              <a:gd name="adj" fmla="val 17481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3">
            <a:extLst>
              <a:ext uri="{FF2B5EF4-FFF2-40B4-BE49-F238E27FC236}">
                <a16:creationId xmlns:a16="http://schemas.microsoft.com/office/drawing/2014/main" id="{82FE6962-DAEF-088E-A116-39281D4292B5}"/>
              </a:ext>
            </a:extLst>
          </p:cNvPr>
          <p:cNvGrpSpPr/>
          <p:nvPr/>
        </p:nvGrpSpPr>
        <p:grpSpPr>
          <a:xfrm>
            <a:off x="7436165" y="933834"/>
            <a:ext cx="686920" cy="710141"/>
            <a:chOff x="3633592" y="868814"/>
            <a:chExt cx="686920" cy="710141"/>
          </a:xfrm>
        </p:grpSpPr>
        <p:sp>
          <p:nvSpPr>
            <p:cNvPr id="93" name="Google Shape;93;p13">
              <a:extLst>
                <a:ext uri="{FF2B5EF4-FFF2-40B4-BE49-F238E27FC236}">
                  <a16:creationId xmlns:a16="http://schemas.microsoft.com/office/drawing/2014/main" id="{DDDCF92F-A7FB-6EF4-A985-D8AC9C2678EB}"/>
                </a:ext>
              </a:extLst>
            </p:cNvPr>
            <p:cNvSpPr/>
            <p:nvPr/>
          </p:nvSpPr>
          <p:spPr>
            <a:xfrm>
              <a:off x="3633592" y="868814"/>
              <a:ext cx="686920" cy="710141"/>
            </a:xfrm>
            <a:prstGeom prst="roundRect">
              <a:avLst>
                <a:gd name="adj" fmla="val 16408"/>
              </a:avLst>
            </a:prstGeom>
            <a:solidFill>
              <a:srgbClr val="EBF0FE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4" name="Google Shape;94;p13" descr="Ícone&#10;&#10;Descrição gerada automaticamente">
              <a:extLst>
                <a:ext uri="{FF2B5EF4-FFF2-40B4-BE49-F238E27FC236}">
                  <a16:creationId xmlns:a16="http://schemas.microsoft.com/office/drawing/2014/main" id="{DD6993EF-6CA2-2BAA-24AE-A9CCACC7223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715921" y="982745"/>
              <a:ext cx="480817" cy="4808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13">
            <a:extLst>
              <a:ext uri="{FF2B5EF4-FFF2-40B4-BE49-F238E27FC236}">
                <a16:creationId xmlns:a16="http://schemas.microsoft.com/office/drawing/2014/main" id="{05AB2767-39F6-E985-9344-4DF4B4A728D4}"/>
              </a:ext>
            </a:extLst>
          </p:cNvPr>
          <p:cNvSpPr txBox="1"/>
          <p:nvPr/>
        </p:nvSpPr>
        <p:spPr>
          <a:xfrm>
            <a:off x="3596086" y="91710"/>
            <a:ext cx="490303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accent2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Controle </a:t>
            </a:r>
            <a:r>
              <a:rPr lang="pt-BR" sz="3200" dirty="0">
                <a:solidFill>
                  <a:schemeClr val="accent2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Biblioteca</a:t>
            </a:r>
            <a:endParaRPr sz="1400" b="0" i="0" u="none" strike="noStrike" cap="none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>
            <a:extLst>
              <a:ext uri="{FF2B5EF4-FFF2-40B4-BE49-F238E27FC236}">
                <a16:creationId xmlns:a16="http://schemas.microsoft.com/office/drawing/2014/main" id="{9D05B183-CBC5-D710-4D17-92D9A4C79B1F}"/>
              </a:ext>
            </a:extLst>
          </p:cNvPr>
          <p:cNvSpPr/>
          <p:nvPr/>
        </p:nvSpPr>
        <p:spPr>
          <a:xfrm>
            <a:off x="2452251" y="1882492"/>
            <a:ext cx="3528202" cy="4772308"/>
          </a:xfrm>
          <a:prstGeom prst="roundRect">
            <a:avLst>
              <a:gd name="adj" fmla="val 4068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>
            <a:extLst>
              <a:ext uri="{FF2B5EF4-FFF2-40B4-BE49-F238E27FC236}">
                <a16:creationId xmlns:a16="http://schemas.microsoft.com/office/drawing/2014/main" id="{6B7EC4A3-64FC-A374-27FF-DF56415170EA}"/>
              </a:ext>
            </a:extLst>
          </p:cNvPr>
          <p:cNvSpPr/>
          <p:nvPr/>
        </p:nvSpPr>
        <p:spPr>
          <a:xfrm>
            <a:off x="6096000" y="4236720"/>
            <a:ext cx="5870962" cy="2418080"/>
          </a:xfrm>
          <a:prstGeom prst="roundRect">
            <a:avLst>
              <a:gd name="adj" fmla="val 5412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5;p13">
            <a:extLst>
              <a:ext uri="{FF2B5EF4-FFF2-40B4-BE49-F238E27FC236}">
                <a16:creationId xmlns:a16="http://schemas.microsoft.com/office/drawing/2014/main" id="{A28B428E-7EBE-02B9-9003-89D287E96602}"/>
              </a:ext>
            </a:extLst>
          </p:cNvPr>
          <p:cNvSpPr/>
          <p:nvPr/>
        </p:nvSpPr>
        <p:spPr>
          <a:xfrm>
            <a:off x="6096000" y="1882491"/>
            <a:ext cx="5870962" cy="2243257"/>
          </a:xfrm>
          <a:prstGeom prst="roundRect">
            <a:avLst>
              <a:gd name="adj" fmla="val 5412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7;p13">
            <a:extLst>
              <a:ext uri="{FF2B5EF4-FFF2-40B4-BE49-F238E27FC236}">
                <a16:creationId xmlns:a16="http://schemas.microsoft.com/office/drawing/2014/main" id="{90204E37-C826-4072-F2F3-B91B5C0D270C}"/>
              </a:ext>
            </a:extLst>
          </p:cNvPr>
          <p:cNvSpPr/>
          <p:nvPr/>
        </p:nvSpPr>
        <p:spPr>
          <a:xfrm>
            <a:off x="108702" y="4561033"/>
            <a:ext cx="1981116" cy="2093765"/>
          </a:xfrm>
          <a:prstGeom prst="roundRect">
            <a:avLst>
              <a:gd name="adj" fmla="val 17481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C77ACC4-1051-2D4C-0D1D-BA98EF916AAF}"/>
              </a:ext>
            </a:extLst>
          </p:cNvPr>
          <p:cNvSpPr/>
          <p:nvPr/>
        </p:nvSpPr>
        <p:spPr>
          <a:xfrm>
            <a:off x="109489" y="869084"/>
            <a:ext cx="1981116" cy="336763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1567599-2449-47E9-8409-75665330A4BB}"/>
              </a:ext>
            </a:extLst>
          </p:cNvPr>
          <p:cNvSpPr/>
          <p:nvPr/>
        </p:nvSpPr>
        <p:spPr>
          <a:xfrm>
            <a:off x="109490" y="1853716"/>
            <a:ext cx="765581" cy="3086196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4A5F955E-F5BC-F14F-C2CE-E91AAAB82948}"/>
              </a:ext>
            </a:extLst>
          </p:cNvPr>
          <p:cNvSpPr/>
          <p:nvPr/>
        </p:nvSpPr>
        <p:spPr>
          <a:xfrm>
            <a:off x="410920" y="4144104"/>
            <a:ext cx="1787600" cy="42080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800"/>
            </a:pPr>
            <a:r>
              <a:rPr lang="pt-BR" sz="180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Livros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23DD63-B6E1-32A3-20DD-72FAAD35B976}"/>
              </a:ext>
            </a:extLst>
          </p:cNvPr>
          <p:cNvSpPr txBox="1"/>
          <p:nvPr/>
        </p:nvSpPr>
        <p:spPr>
          <a:xfrm>
            <a:off x="476554" y="2459987"/>
            <a:ext cx="140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Empréstimo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54DC36E-A060-9AD8-6D68-143D0C4F8206}"/>
              </a:ext>
            </a:extLst>
          </p:cNvPr>
          <p:cNvSpPr txBox="1"/>
          <p:nvPr/>
        </p:nvSpPr>
        <p:spPr>
          <a:xfrm>
            <a:off x="476555" y="5032143"/>
            <a:ext cx="140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Membros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C37919-8085-2EE3-A5E2-EC2A54A7CCAD}"/>
              </a:ext>
            </a:extLst>
          </p:cNvPr>
          <p:cNvSpPr txBox="1"/>
          <p:nvPr/>
        </p:nvSpPr>
        <p:spPr>
          <a:xfrm>
            <a:off x="476555" y="3351261"/>
            <a:ext cx="140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Autores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663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2B57A12F-5C05-DF6E-D1AA-52B637204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>
            <a:extLst>
              <a:ext uri="{FF2B5EF4-FFF2-40B4-BE49-F238E27FC236}">
                <a16:creationId xmlns:a16="http://schemas.microsoft.com/office/drawing/2014/main" id="{246F8EA9-421A-E2F1-6730-AFB5B8626F03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5F7F9"/>
          </a:solidFill>
          <a:ln w="12700" cap="flat" cmpd="sng">
            <a:solidFill>
              <a:srgbClr val="F5F7F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>
            <a:extLst>
              <a:ext uri="{FF2B5EF4-FFF2-40B4-BE49-F238E27FC236}">
                <a16:creationId xmlns:a16="http://schemas.microsoft.com/office/drawing/2014/main" id="{A1AE0E80-009D-EAF9-E52C-6C836480AF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5384"/>
            </a:avLst>
          </a:prstGeom>
          <a:solidFill>
            <a:srgbClr val="FFFFF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>
            <a:extLst>
              <a:ext uri="{FF2B5EF4-FFF2-40B4-BE49-F238E27FC236}">
                <a16:creationId xmlns:a16="http://schemas.microsoft.com/office/drawing/2014/main" id="{B4031E69-1763-1F10-26A5-7769269E4223}"/>
              </a:ext>
            </a:extLst>
          </p:cNvPr>
          <p:cNvSpPr/>
          <p:nvPr/>
        </p:nvSpPr>
        <p:spPr>
          <a:xfrm>
            <a:off x="118535" y="110067"/>
            <a:ext cx="11963974" cy="6636962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 w="12700" cap="flat" cmpd="sng">
            <a:solidFill>
              <a:srgbClr val="F5F7F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>
            <a:extLst>
              <a:ext uri="{FF2B5EF4-FFF2-40B4-BE49-F238E27FC236}">
                <a16:creationId xmlns:a16="http://schemas.microsoft.com/office/drawing/2014/main" id="{CB47606B-5DDC-1752-2A0B-6EDBDFD324EC}"/>
              </a:ext>
            </a:extLst>
          </p:cNvPr>
          <p:cNvSpPr/>
          <p:nvPr/>
        </p:nvSpPr>
        <p:spPr>
          <a:xfrm>
            <a:off x="2452251" y="833694"/>
            <a:ext cx="4501592" cy="910423"/>
          </a:xfrm>
          <a:prstGeom prst="roundRect">
            <a:avLst>
              <a:gd name="adj" fmla="val 17481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13">
            <a:extLst>
              <a:ext uri="{FF2B5EF4-FFF2-40B4-BE49-F238E27FC236}">
                <a16:creationId xmlns:a16="http://schemas.microsoft.com/office/drawing/2014/main" id="{6808BCEE-D42E-F383-933E-A9044CBFE31E}"/>
              </a:ext>
            </a:extLst>
          </p:cNvPr>
          <p:cNvGrpSpPr/>
          <p:nvPr/>
        </p:nvGrpSpPr>
        <p:grpSpPr>
          <a:xfrm>
            <a:off x="2582017" y="933102"/>
            <a:ext cx="686920" cy="710141"/>
            <a:chOff x="968707" y="868814"/>
            <a:chExt cx="686920" cy="710141"/>
          </a:xfrm>
        </p:grpSpPr>
        <p:sp>
          <p:nvSpPr>
            <p:cNvPr id="89" name="Google Shape;89;p13">
              <a:extLst>
                <a:ext uri="{FF2B5EF4-FFF2-40B4-BE49-F238E27FC236}">
                  <a16:creationId xmlns:a16="http://schemas.microsoft.com/office/drawing/2014/main" id="{DD3F4AE3-A350-E94B-885F-4F815A378C35}"/>
                </a:ext>
              </a:extLst>
            </p:cNvPr>
            <p:cNvSpPr/>
            <p:nvPr/>
          </p:nvSpPr>
          <p:spPr>
            <a:xfrm>
              <a:off x="968707" y="868814"/>
              <a:ext cx="686920" cy="710141"/>
            </a:xfrm>
            <a:prstGeom prst="roundRect">
              <a:avLst>
                <a:gd name="adj" fmla="val 16408"/>
              </a:avLst>
            </a:prstGeom>
            <a:solidFill>
              <a:srgbClr val="F5F7F9"/>
            </a:solidFill>
            <a:ln w="12700" cap="flat" cmpd="sng">
              <a:solidFill>
                <a:srgbClr val="F5F7F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" name="Google Shape;90;p13" descr="Ícone&#10;&#10;Descrição gerada automaticamente">
              <a:extLst>
                <a:ext uri="{FF2B5EF4-FFF2-40B4-BE49-F238E27FC236}">
                  <a16:creationId xmlns:a16="http://schemas.microsoft.com/office/drawing/2014/main" id="{26A165D8-752F-7FB6-9BC7-1994480B517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65083" y="982746"/>
              <a:ext cx="480817" cy="4808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68978D22-C243-9302-A839-C21D3D8F7A5A}"/>
              </a:ext>
            </a:extLst>
          </p:cNvPr>
          <p:cNvSpPr/>
          <p:nvPr/>
        </p:nvSpPr>
        <p:spPr>
          <a:xfrm>
            <a:off x="7262811" y="824256"/>
            <a:ext cx="4501592" cy="910423"/>
          </a:xfrm>
          <a:prstGeom prst="roundRect">
            <a:avLst>
              <a:gd name="adj" fmla="val 17481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13">
            <a:extLst>
              <a:ext uri="{FF2B5EF4-FFF2-40B4-BE49-F238E27FC236}">
                <a16:creationId xmlns:a16="http://schemas.microsoft.com/office/drawing/2014/main" id="{BC6A6B1F-C9B0-192B-A94E-E6EDECC945FC}"/>
              </a:ext>
            </a:extLst>
          </p:cNvPr>
          <p:cNvGrpSpPr/>
          <p:nvPr/>
        </p:nvGrpSpPr>
        <p:grpSpPr>
          <a:xfrm>
            <a:off x="7436165" y="933834"/>
            <a:ext cx="686920" cy="710141"/>
            <a:chOff x="3633592" y="868814"/>
            <a:chExt cx="686920" cy="710141"/>
          </a:xfrm>
        </p:grpSpPr>
        <p:sp>
          <p:nvSpPr>
            <p:cNvPr id="93" name="Google Shape;93;p13">
              <a:extLst>
                <a:ext uri="{FF2B5EF4-FFF2-40B4-BE49-F238E27FC236}">
                  <a16:creationId xmlns:a16="http://schemas.microsoft.com/office/drawing/2014/main" id="{D71A4C5F-4DF4-7C8B-22A3-D49C15B86D36}"/>
                </a:ext>
              </a:extLst>
            </p:cNvPr>
            <p:cNvSpPr/>
            <p:nvPr/>
          </p:nvSpPr>
          <p:spPr>
            <a:xfrm>
              <a:off x="3633592" y="868814"/>
              <a:ext cx="686920" cy="710141"/>
            </a:xfrm>
            <a:prstGeom prst="roundRect">
              <a:avLst>
                <a:gd name="adj" fmla="val 16408"/>
              </a:avLst>
            </a:prstGeom>
            <a:solidFill>
              <a:srgbClr val="EBF0FE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4" name="Google Shape;94;p13" descr="Ícone&#10;&#10;Descrição gerada automaticamente">
              <a:extLst>
                <a:ext uri="{FF2B5EF4-FFF2-40B4-BE49-F238E27FC236}">
                  <a16:creationId xmlns:a16="http://schemas.microsoft.com/office/drawing/2014/main" id="{1C4DCA2F-D2D7-7377-6D19-FE6F7E41C9F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715921" y="982745"/>
              <a:ext cx="480817" cy="4808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13">
            <a:extLst>
              <a:ext uri="{FF2B5EF4-FFF2-40B4-BE49-F238E27FC236}">
                <a16:creationId xmlns:a16="http://schemas.microsoft.com/office/drawing/2014/main" id="{6AF2A421-91E7-3B08-8B12-FDBD23F8A934}"/>
              </a:ext>
            </a:extLst>
          </p:cNvPr>
          <p:cNvSpPr txBox="1"/>
          <p:nvPr/>
        </p:nvSpPr>
        <p:spPr>
          <a:xfrm>
            <a:off x="3596086" y="91710"/>
            <a:ext cx="490303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0" i="0" u="none" strike="noStrike" cap="none" dirty="0">
                <a:solidFill>
                  <a:schemeClr val="accent2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Controle </a:t>
            </a:r>
            <a:r>
              <a:rPr lang="pt-BR" sz="3200" dirty="0">
                <a:solidFill>
                  <a:schemeClr val="accent2">
                    <a:lumMod val="75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Biblioteca</a:t>
            </a:r>
            <a:endParaRPr sz="1400" b="0" i="0" u="none" strike="noStrike" cap="none" dirty="0">
              <a:solidFill>
                <a:schemeClr val="accent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>
            <a:extLst>
              <a:ext uri="{FF2B5EF4-FFF2-40B4-BE49-F238E27FC236}">
                <a16:creationId xmlns:a16="http://schemas.microsoft.com/office/drawing/2014/main" id="{DC3D416A-7B4C-63E7-8A2E-2F6DDA38D3BF}"/>
              </a:ext>
            </a:extLst>
          </p:cNvPr>
          <p:cNvSpPr/>
          <p:nvPr/>
        </p:nvSpPr>
        <p:spPr>
          <a:xfrm>
            <a:off x="2452251" y="1882492"/>
            <a:ext cx="3528202" cy="4772308"/>
          </a:xfrm>
          <a:prstGeom prst="roundRect">
            <a:avLst>
              <a:gd name="adj" fmla="val 4068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>
            <a:extLst>
              <a:ext uri="{FF2B5EF4-FFF2-40B4-BE49-F238E27FC236}">
                <a16:creationId xmlns:a16="http://schemas.microsoft.com/office/drawing/2014/main" id="{53D96899-34E2-BE47-7E98-72F2919DE204}"/>
              </a:ext>
            </a:extLst>
          </p:cNvPr>
          <p:cNvSpPr/>
          <p:nvPr/>
        </p:nvSpPr>
        <p:spPr>
          <a:xfrm>
            <a:off x="6096000" y="4236720"/>
            <a:ext cx="5870962" cy="2418080"/>
          </a:xfrm>
          <a:prstGeom prst="roundRect">
            <a:avLst>
              <a:gd name="adj" fmla="val 5412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5;p13">
            <a:extLst>
              <a:ext uri="{FF2B5EF4-FFF2-40B4-BE49-F238E27FC236}">
                <a16:creationId xmlns:a16="http://schemas.microsoft.com/office/drawing/2014/main" id="{37F28243-1BE8-24BD-F380-C21D39AA5C99}"/>
              </a:ext>
            </a:extLst>
          </p:cNvPr>
          <p:cNvSpPr/>
          <p:nvPr/>
        </p:nvSpPr>
        <p:spPr>
          <a:xfrm>
            <a:off x="6096000" y="1882491"/>
            <a:ext cx="5870962" cy="2243257"/>
          </a:xfrm>
          <a:prstGeom prst="roundRect">
            <a:avLst>
              <a:gd name="adj" fmla="val 5412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7;p13">
            <a:extLst>
              <a:ext uri="{FF2B5EF4-FFF2-40B4-BE49-F238E27FC236}">
                <a16:creationId xmlns:a16="http://schemas.microsoft.com/office/drawing/2014/main" id="{0C31A5A6-9B7F-E26A-EEC8-305740BD5E25}"/>
              </a:ext>
            </a:extLst>
          </p:cNvPr>
          <p:cNvSpPr/>
          <p:nvPr/>
        </p:nvSpPr>
        <p:spPr>
          <a:xfrm>
            <a:off x="108702" y="5445760"/>
            <a:ext cx="1981116" cy="1209038"/>
          </a:xfrm>
          <a:prstGeom prst="roundRect">
            <a:avLst>
              <a:gd name="adj" fmla="val 17481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DA020B6-5F49-D222-1048-C450323D40A7}"/>
              </a:ext>
            </a:extLst>
          </p:cNvPr>
          <p:cNvSpPr/>
          <p:nvPr/>
        </p:nvSpPr>
        <p:spPr>
          <a:xfrm>
            <a:off x="109489" y="869084"/>
            <a:ext cx="1981116" cy="415586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F5F5B33-247A-54AA-1BC5-A72B79688098}"/>
              </a:ext>
            </a:extLst>
          </p:cNvPr>
          <p:cNvSpPr/>
          <p:nvPr/>
        </p:nvSpPr>
        <p:spPr>
          <a:xfrm>
            <a:off x="109490" y="1853715"/>
            <a:ext cx="765581" cy="4438929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91;p13">
            <a:extLst>
              <a:ext uri="{FF2B5EF4-FFF2-40B4-BE49-F238E27FC236}">
                <a16:creationId xmlns:a16="http://schemas.microsoft.com/office/drawing/2014/main" id="{387A63FB-28B2-145B-209B-9843B288D0C4}"/>
              </a:ext>
            </a:extLst>
          </p:cNvPr>
          <p:cNvSpPr/>
          <p:nvPr/>
        </p:nvSpPr>
        <p:spPr>
          <a:xfrm>
            <a:off x="410920" y="5024952"/>
            <a:ext cx="1787600" cy="42080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3661EB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800"/>
            </a:pPr>
            <a:r>
              <a:rPr lang="pt-BR" sz="1800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Membros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C34EF8F-340C-9A5E-6D41-555730FD1F5E}"/>
              </a:ext>
            </a:extLst>
          </p:cNvPr>
          <p:cNvSpPr txBox="1"/>
          <p:nvPr/>
        </p:nvSpPr>
        <p:spPr>
          <a:xfrm>
            <a:off x="476554" y="2459987"/>
            <a:ext cx="140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Empréstimo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E3ED3B-68FD-5661-8DDB-4539C99D0807}"/>
              </a:ext>
            </a:extLst>
          </p:cNvPr>
          <p:cNvSpPr txBox="1"/>
          <p:nvPr/>
        </p:nvSpPr>
        <p:spPr>
          <a:xfrm>
            <a:off x="476555" y="3351261"/>
            <a:ext cx="140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Autores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2BB965-3AAC-2727-035A-EA8B844259D1}"/>
              </a:ext>
            </a:extLst>
          </p:cNvPr>
          <p:cNvSpPr txBox="1"/>
          <p:nvPr/>
        </p:nvSpPr>
        <p:spPr>
          <a:xfrm>
            <a:off x="476555" y="4191702"/>
            <a:ext cx="140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Livros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083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24</Words>
  <Application>Microsoft Office PowerPoint</Application>
  <PresentationFormat>Widescreen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Montserrat SemiBold</vt:lpstr>
      <vt:lpstr>Calibri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Jessica Franzon Cruz do Espirito Santo</cp:lastModifiedBy>
  <cp:revision>2</cp:revision>
  <dcterms:modified xsi:type="dcterms:W3CDTF">2025-09-17T20:06:31Z</dcterms:modified>
</cp:coreProperties>
</file>