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Montserrat SemiBold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0AB"/>
    <a:srgbClr val="E4EBF0"/>
    <a:srgbClr val="8AB3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98487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18519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5F7F9"/>
          </a:solidFill>
          <a:ln w="12700" cap="flat" cmpd="sng">
            <a:solidFill>
              <a:srgbClr val="F5F7F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5384"/>
            </a:avLst>
          </a:prstGeom>
          <a:solidFill>
            <a:srgbClr val="FFFFF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6;p13">
            <a:extLst>
              <a:ext uri="{FF2B5EF4-FFF2-40B4-BE49-F238E27FC236}">
                <a16:creationId xmlns:a16="http://schemas.microsoft.com/office/drawing/2014/main" id="{70930CE8-30E1-475E-B706-FCE3DDB01128}"/>
              </a:ext>
            </a:extLst>
          </p:cNvPr>
          <p:cNvSpPr/>
          <p:nvPr/>
        </p:nvSpPr>
        <p:spPr>
          <a:xfrm>
            <a:off x="114012" y="209308"/>
            <a:ext cx="11963974" cy="6528376"/>
          </a:xfrm>
          <a:prstGeom prst="roundRect">
            <a:avLst>
              <a:gd name="adj" fmla="val 3334"/>
            </a:avLst>
          </a:prstGeom>
          <a:solidFill>
            <a:srgbClr val="E4EBF0"/>
          </a:solidFill>
          <a:ln w="12700" cap="flat" cmpd="sng">
            <a:solidFill>
              <a:srgbClr val="F5F7F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444995" y="1301993"/>
            <a:ext cx="3447104" cy="1516394"/>
          </a:xfrm>
          <a:prstGeom prst="roundRect">
            <a:avLst>
              <a:gd name="adj" fmla="val 17481"/>
            </a:avLst>
          </a:prstGeom>
          <a:solidFill>
            <a:srgbClr val="8AB3CF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460830" y="3176288"/>
            <a:ext cx="3458197" cy="1489256"/>
          </a:xfrm>
          <a:prstGeom prst="roundRect">
            <a:avLst>
              <a:gd name="adj" fmla="val 17481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114011" y="427606"/>
            <a:ext cx="699441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 dirty="0">
                <a:solidFill>
                  <a:srgbClr val="4180A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Controle da Clinica Veterinária</a:t>
            </a:r>
            <a:endParaRPr b="1" i="0" u="none" strike="noStrike" cap="none" dirty="0">
              <a:solidFill>
                <a:srgbClr val="4180AB"/>
              </a:solidFill>
              <a:sym typeface="Arial"/>
            </a:endParaRPr>
          </a:p>
        </p:txBody>
      </p:sp>
      <p:sp>
        <p:nvSpPr>
          <p:cNvPr id="2" name="Google Shape;105;p13">
            <a:extLst>
              <a:ext uri="{FF2B5EF4-FFF2-40B4-BE49-F238E27FC236}">
                <a16:creationId xmlns:a16="http://schemas.microsoft.com/office/drawing/2014/main" id="{5969774F-319A-EC84-2938-3B26BE14ECDD}"/>
              </a:ext>
            </a:extLst>
          </p:cNvPr>
          <p:cNvSpPr/>
          <p:nvPr/>
        </p:nvSpPr>
        <p:spPr>
          <a:xfrm>
            <a:off x="4905703" y="1286486"/>
            <a:ext cx="3277597" cy="2444223"/>
          </a:xfrm>
          <a:prstGeom prst="roundRect">
            <a:avLst>
              <a:gd name="adj" fmla="val 5412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91;p13">
            <a:extLst>
              <a:ext uri="{FF2B5EF4-FFF2-40B4-BE49-F238E27FC236}">
                <a16:creationId xmlns:a16="http://schemas.microsoft.com/office/drawing/2014/main" id="{14489E7B-0A27-B4C2-8578-DE362FF3C403}"/>
              </a:ext>
            </a:extLst>
          </p:cNvPr>
          <p:cNvSpPr/>
          <p:nvPr/>
        </p:nvSpPr>
        <p:spPr>
          <a:xfrm>
            <a:off x="2998299" y="1831067"/>
            <a:ext cx="1787600" cy="420808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800"/>
            </a:pPr>
            <a:r>
              <a:rPr lang="pt-BR" sz="1800" dirty="0">
                <a:solidFill>
                  <a:srgbClr val="4180AB"/>
                </a:solidFill>
                <a:latin typeface="Calibri"/>
                <a:ea typeface="Calibri"/>
                <a:cs typeface="Calibri"/>
                <a:sym typeface="Calibri"/>
              </a:rPr>
              <a:t>Atendimentos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F14C74B-4666-49F0-8254-E3BE53CF5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3334" y="426904"/>
            <a:ext cx="568598" cy="568598"/>
          </a:xfrm>
          <a:prstGeom prst="rect">
            <a:avLst/>
          </a:prstGeom>
        </p:spPr>
      </p:pic>
      <p:sp>
        <p:nvSpPr>
          <p:cNvPr id="22" name="Google Shape;91;p13">
            <a:extLst>
              <a:ext uri="{FF2B5EF4-FFF2-40B4-BE49-F238E27FC236}">
                <a16:creationId xmlns:a16="http://schemas.microsoft.com/office/drawing/2014/main" id="{5D733643-4F3D-4423-907C-0354CD7C3EA4}"/>
              </a:ext>
            </a:extLst>
          </p:cNvPr>
          <p:cNvSpPr/>
          <p:nvPr/>
        </p:nvSpPr>
        <p:spPr>
          <a:xfrm>
            <a:off x="460830" y="5023445"/>
            <a:ext cx="3458197" cy="1489256"/>
          </a:xfrm>
          <a:prstGeom prst="roundRect">
            <a:avLst>
              <a:gd name="adj" fmla="val 17481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05;p13">
            <a:extLst>
              <a:ext uri="{FF2B5EF4-FFF2-40B4-BE49-F238E27FC236}">
                <a16:creationId xmlns:a16="http://schemas.microsoft.com/office/drawing/2014/main" id="{1B04C5A6-148E-49FE-9369-049800969715}"/>
              </a:ext>
            </a:extLst>
          </p:cNvPr>
          <p:cNvSpPr/>
          <p:nvPr/>
        </p:nvSpPr>
        <p:spPr>
          <a:xfrm>
            <a:off x="4914942" y="4047185"/>
            <a:ext cx="6816228" cy="2444223"/>
          </a:xfrm>
          <a:prstGeom prst="roundRect">
            <a:avLst>
              <a:gd name="adj" fmla="val 5412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91;p13">
            <a:extLst>
              <a:ext uri="{FF2B5EF4-FFF2-40B4-BE49-F238E27FC236}">
                <a16:creationId xmlns:a16="http://schemas.microsoft.com/office/drawing/2014/main" id="{17958AED-592B-4B74-AE4B-FA9071C43BDD}"/>
              </a:ext>
            </a:extLst>
          </p:cNvPr>
          <p:cNvSpPr/>
          <p:nvPr/>
        </p:nvSpPr>
        <p:spPr>
          <a:xfrm>
            <a:off x="2987524" y="3666058"/>
            <a:ext cx="1787600" cy="420808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800"/>
            </a:pPr>
            <a:r>
              <a:rPr lang="pt-BR" sz="1800" dirty="0">
                <a:solidFill>
                  <a:srgbClr val="4180AB"/>
                </a:solidFill>
                <a:latin typeface="Calibri"/>
                <a:ea typeface="Calibri"/>
                <a:cs typeface="Calibri"/>
                <a:sym typeface="Calibri"/>
              </a:rPr>
              <a:t>Pets</a:t>
            </a:r>
          </a:p>
        </p:txBody>
      </p:sp>
      <p:sp>
        <p:nvSpPr>
          <p:cNvPr id="29" name="Google Shape;105;p13">
            <a:extLst>
              <a:ext uri="{FF2B5EF4-FFF2-40B4-BE49-F238E27FC236}">
                <a16:creationId xmlns:a16="http://schemas.microsoft.com/office/drawing/2014/main" id="{C69F1021-0B3E-4478-A293-90B762FC3B63}"/>
              </a:ext>
            </a:extLst>
          </p:cNvPr>
          <p:cNvSpPr/>
          <p:nvPr/>
        </p:nvSpPr>
        <p:spPr>
          <a:xfrm>
            <a:off x="8453573" y="1299232"/>
            <a:ext cx="3277597" cy="2444223"/>
          </a:xfrm>
          <a:prstGeom prst="roundRect">
            <a:avLst>
              <a:gd name="adj" fmla="val 5412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91;p13">
            <a:extLst>
              <a:ext uri="{FF2B5EF4-FFF2-40B4-BE49-F238E27FC236}">
                <a16:creationId xmlns:a16="http://schemas.microsoft.com/office/drawing/2014/main" id="{85DAE35E-1B49-48EB-BD46-02577E46070B}"/>
              </a:ext>
            </a:extLst>
          </p:cNvPr>
          <p:cNvSpPr/>
          <p:nvPr/>
        </p:nvSpPr>
        <p:spPr>
          <a:xfrm>
            <a:off x="2987524" y="5571514"/>
            <a:ext cx="1787600" cy="420808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800"/>
            </a:pPr>
            <a:r>
              <a:rPr lang="pt-BR" sz="1800" dirty="0">
                <a:solidFill>
                  <a:srgbClr val="4180AB"/>
                </a:solidFill>
                <a:latin typeface="Calibri"/>
                <a:ea typeface="Calibri"/>
                <a:cs typeface="Calibri"/>
                <a:sym typeface="Calibri"/>
              </a:rPr>
              <a:t>Veterinários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5F7F9"/>
          </a:solidFill>
          <a:ln w="12700" cap="flat" cmpd="sng">
            <a:solidFill>
              <a:srgbClr val="F5F7F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5384"/>
            </a:avLst>
          </a:prstGeom>
          <a:solidFill>
            <a:srgbClr val="FFFFF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86;p13">
            <a:extLst>
              <a:ext uri="{FF2B5EF4-FFF2-40B4-BE49-F238E27FC236}">
                <a16:creationId xmlns:a16="http://schemas.microsoft.com/office/drawing/2014/main" id="{71A17B57-20DA-4623-84BE-F0CE0486EEB2}"/>
              </a:ext>
            </a:extLst>
          </p:cNvPr>
          <p:cNvSpPr/>
          <p:nvPr/>
        </p:nvSpPr>
        <p:spPr>
          <a:xfrm>
            <a:off x="114012" y="209308"/>
            <a:ext cx="11963974" cy="6528376"/>
          </a:xfrm>
          <a:prstGeom prst="roundRect">
            <a:avLst>
              <a:gd name="adj" fmla="val 3334"/>
            </a:avLst>
          </a:prstGeom>
          <a:solidFill>
            <a:srgbClr val="E4EBF0"/>
          </a:solidFill>
          <a:ln w="12700" cap="flat" cmpd="sng">
            <a:solidFill>
              <a:srgbClr val="F5F7F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114011" y="427606"/>
            <a:ext cx="699441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 dirty="0">
                <a:solidFill>
                  <a:srgbClr val="4180A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Controle da Clinica Veterinária</a:t>
            </a:r>
            <a:endParaRPr b="1" i="0" u="none" strike="noStrike" cap="none" dirty="0">
              <a:solidFill>
                <a:srgbClr val="4180AB"/>
              </a:solidFill>
              <a:sym typeface="Arial"/>
            </a:endParaRPr>
          </a:p>
        </p:txBody>
      </p:sp>
      <p:sp>
        <p:nvSpPr>
          <p:cNvPr id="2" name="Google Shape;105;p13">
            <a:extLst>
              <a:ext uri="{FF2B5EF4-FFF2-40B4-BE49-F238E27FC236}">
                <a16:creationId xmlns:a16="http://schemas.microsoft.com/office/drawing/2014/main" id="{5969774F-319A-EC84-2938-3B26BE14ECDD}"/>
              </a:ext>
            </a:extLst>
          </p:cNvPr>
          <p:cNvSpPr/>
          <p:nvPr/>
        </p:nvSpPr>
        <p:spPr>
          <a:xfrm>
            <a:off x="4905704" y="1286486"/>
            <a:ext cx="4654985" cy="2444223"/>
          </a:xfrm>
          <a:prstGeom prst="roundRect">
            <a:avLst>
              <a:gd name="adj" fmla="val 5412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F14C74B-4666-49F0-8254-E3BE53CF5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3334" y="426904"/>
            <a:ext cx="568598" cy="568598"/>
          </a:xfrm>
          <a:prstGeom prst="rect">
            <a:avLst/>
          </a:prstGeom>
        </p:spPr>
      </p:pic>
      <p:sp>
        <p:nvSpPr>
          <p:cNvPr id="22" name="Google Shape;91;p13">
            <a:extLst>
              <a:ext uri="{FF2B5EF4-FFF2-40B4-BE49-F238E27FC236}">
                <a16:creationId xmlns:a16="http://schemas.microsoft.com/office/drawing/2014/main" id="{5D733643-4F3D-4423-907C-0354CD7C3EA4}"/>
              </a:ext>
            </a:extLst>
          </p:cNvPr>
          <p:cNvSpPr/>
          <p:nvPr/>
        </p:nvSpPr>
        <p:spPr>
          <a:xfrm>
            <a:off x="460830" y="5023445"/>
            <a:ext cx="3458197" cy="1489256"/>
          </a:xfrm>
          <a:prstGeom prst="roundRect">
            <a:avLst>
              <a:gd name="adj" fmla="val 17481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91;p13">
            <a:extLst>
              <a:ext uri="{FF2B5EF4-FFF2-40B4-BE49-F238E27FC236}">
                <a16:creationId xmlns:a16="http://schemas.microsoft.com/office/drawing/2014/main" id="{445349CC-05A1-43CB-BD8A-A1B3F9022301}"/>
              </a:ext>
            </a:extLst>
          </p:cNvPr>
          <p:cNvSpPr/>
          <p:nvPr/>
        </p:nvSpPr>
        <p:spPr>
          <a:xfrm>
            <a:off x="2987524" y="5571514"/>
            <a:ext cx="1787600" cy="420808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800"/>
            </a:pPr>
            <a:r>
              <a:rPr lang="pt-BR" sz="1800" dirty="0">
                <a:solidFill>
                  <a:srgbClr val="4180AB"/>
                </a:solidFill>
                <a:latin typeface="Calibri"/>
                <a:ea typeface="Calibri"/>
                <a:cs typeface="Calibri"/>
                <a:sym typeface="Calibri"/>
              </a:rPr>
              <a:t>Veterinários</a:t>
            </a:r>
          </a:p>
        </p:txBody>
      </p:sp>
      <p:sp>
        <p:nvSpPr>
          <p:cNvPr id="16" name="Google Shape;87;p13">
            <a:extLst>
              <a:ext uri="{FF2B5EF4-FFF2-40B4-BE49-F238E27FC236}">
                <a16:creationId xmlns:a16="http://schemas.microsoft.com/office/drawing/2014/main" id="{98634AA0-E8A4-4985-BA40-8D4FB9F1DDA6}"/>
              </a:ext>
            </a:extLst>
          </p:cNvPr>
          <p:cNvSpPr/>
          <p:nvPr/>
        </p:nvSpPr>
        <p:spPr>
          <a:xfrm>
            <a:off x="471923" y="3146790"/>
            <a:ext cx="3447104" cy="1552531"/>
          </a:xfrm>
          <a:prstGeom prst="roundRect">
            <a:avLst>
              <a:gd name="adj" fmla="val 17481"/>
            </a:avLst>
          </a:prstGeom>
          <a:solidFill>
            <a:srgbClr val="8AB3CF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91;p13">
            <a:extLst>
              <a:ext uri="{FF2B5EF4-FFF2-40B4-BE49-F238E27FC236}">
                <a16:creationId xmlns:a16="http://schemas.microsoft.com/office/drawing/2014/main" id="{17958AED-592B-4B74-AE4B-FA9071C43BDD}"/>
              </a:ext>
            </a:extLst>
          </p:cNvPr>
          <p:cNvSpPr/>
          <p:nvPr/>
        </p:nvSpPr>
        <p:spPr>
          <a:xfrm>
            <a:off x="2987524" y="3666058"/>
            <a:ext cx="1787600" cy="420808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800"/>
            </a:pPr>
            <a:r>
              <a:rPr lang="pt-BR" sz="1800" dirty="0">
                <a:solidFill>
                  <a:srgbClr val="4180AB"/>
                </a:solidFill>
                <a:latin typeface="Calibri"/>
                <a:ea typeface="Calibri"/>
                <a:cs typeface="Calibri"/>
                <a:sym typeface="Calibri"/>
              </a:rPr>
              <a:t>Pets</a:t>
            </a:r>
          </a:p>
        </p:txBody>
      </p:sp>
      <p:sp>
        <p:nvSpPr>
          <p:cNvPr id="17" name="Google Shape;91;p13">
            <a:extLst>
              <a:ext uri="{FF2B5EF4-FFF2-40B4-BE49-F238E27FC236}">
                <a16:creationId xmlns:a16="http://schemas.microsoft.com/office/drawing/2014/main" id="{CB99A179-78BC-4DD5-BF9B-834971B96373}"/>
              </a:ext>
            </a:extLst>
          </p:cNvPr>
          <p:cNvSpPr/>
          <p:nvPr/>
        </p:nvSpPr>
        <p:spPr>
          <a:xfrm>
            <a:off x="460830" y="1240223"/>
            <a:ext cx="3458197" cy="1489256"/>
          </a:xfrm>
          <a:prstGeom prst="roundRect">
            <a:avLst>
              <a:gd name="adj" fmla="val 17481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91;p13">
            <a:extLst>
              <a:ext uri="{FF2B5EF4-FFF2-40B4-BE49-F238E27FC236}">
                <a16:creationId xmlns:a16="http://schemas.microsoft.com/office/drawing/2014/main" id="{14489E7B-0A27-B4C2-8578-DE362FF3C403}"/>
              </a:ext>
            </a:extLst>
          </p:cNvPr>
          <p:cNvSpPr/>
          <p:nvPr/>
        </p:nvSpPr>
        <p:spPr>
          <a:xfrm>
            <a:off x="2998299" y="1831067"/>
            <a:ext cx="1787600" cy="420808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800"/>
            </a:pPr>
            <a:r>
              <a:rPr lang="pt-BR" sz="1800" dirty="0">
                <a:solidFill>
                  <a:srgbClr val="4180AB"/>
                </a:solidFill>
                <a:latin typeface="Calibri"/>
                <a:ea typeface="Calibri"/>
                <a:cs typeface="Calibri"/>
                <a:sym typeface="Calibri"/>
              </a:rPr>
              <a:t>Atendimentos</a:t>
            </a:r>
          </a:p>
        </p:txBody>
      </p:sp>
      <p:sp>
        <p:nvSpPr>
          <p:cNvPr id="18" name="Google Shape;105;p13">
            <a:extLst>
              <a:ext uri="{FF2B5EF4-FFF2-40B4-BE49-F238E27FC236}">
                <a16:creationId xmlns:a16="http://schemas.microsoft.com/office/drawing/2014/main" id="{D17A858C-B858-45A0-87ED-6415326C57B5}"/>
              </a:ext>
            </a:extLst>
          </p:cNvPr>
          <p:cNvSpPr/>
          <p:nvPr/>
        </p:nvSpPr>
        <p:spPr>
          <a:xfrm>
            <a:off x="4905704" y="4055732"/>
            <a:ext cx="3277597" cy="2444223"/>
          </a:xfrm>
          <a:prstGeom prst="roundRect">
            <a:avLst>
              <a:gd name="adj" fmla="val 5412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05;p13">
            <a:extLst>
              <a:ext uri="{FF2B5EF4-FFF2-40B4-BE49-F238E27FC236}">
                <a16:creationId xmlns:a16="http://schemas.microsoft.com/office/drawing/2014/main" id="{B20088E9-91B1-4F9D-86C7-1A0497F29CB2}"/>
              </a:ext>
            </a:extLst>
          </p:cNvPr>
          <p:cNvSpPr/>
          <p:nvPr/>
        </p:nvSpPr>
        <p:spPr>
          <a:xfrm>
            <a:off x="8453574" y="4068478"/>
            <a:ext cx="3277597" cy="2444223"/>
          </a:xfrm>
          <a:prstGeom prst="roundRect">
            <a:avLst>
              <a:gd name="adj" fmla="val 5412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05;p13">
            <a:extLst>
              <a:ext uri="{FF2B5EF4-FFF2-40B4-BE49-F238E27FC236}">
                <a16:creationId xmlns:a16="http://schemas.microsoft.com/office/drawing/2014/main" id="{31C4E09F-FCDE-4CCE-8986-BD2193445A7C}"/>
              </a:ext>
            </a:extLst>
          </p:cNvPr>
          <p:cNvSpPr/>
          <p:nvPr/>
        </p:nvSpPr>
        <p:spPr>
          <a:xfrm>
            <a:off x="9836746" y="1286486"/>
            <a:ext cx="1848320" cy="2444223"/>
          </a:xfrm>
          <a:prstGeom prst="roundRect">
            <a:avLst>
              <a:gd name="adj" fmla="val 5412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189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5F7F9"/>
          </a:solidFill>
          <a:ln w="12700" cap="flat" cmpd="sng">
            <a:solidFill>
              <a:srgbClr val="F5F7F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5384"/>
            </a:avLst>
          </a:prstGeom>
          <a:solidFill>
            <a:srgbClr val="FFFFF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114012" y="209308"/>
            <a:ext cx="11963974" cy="6528376"/>
          </a:xfrm>
          <a:prstGeom prst="roundRect">
            <a:avLst>
              <a:gd name="adj" fmla="val 3334"/>
            </a:avLst>
          </a:prstGeom>
          <a:solidFill>
            <a:srgbClr val="E4EBF0"/>
          </a:solidFill>
          <a:ln w="12700" cap="flat" cmpd="sng">
            <a:solidFill>
              <a:srgbClr val="F5F7F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460830" y="3176288"/>
            <a:ext cx="3458197" cy="1489256"/>
          </a:xfrm>
          <a:prstGeom prst="roundRect">
            <a:avLst>
              <a:gd name="adj" fmla="val 17481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114011" y="427606"/>
            <a:ext cx="699441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 dirty="0">
                <a:solidFill>
                  <a:srgbClr val="4180A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Controle da Clinica Veterinária</a:t>
            </a:r>
            <a:endParaRPr b="1" i="0" u="none" strike="noStrike" cap="none" dirty="0">
              <a:solidFill>
                <a:srgbClr val="4180AB"/>
              </a:solidFill>
              <a:sym typeface="Arial"/>
            </a:endParaRPr>
          </a:p>
        </p:txBody>
      </p:sp>
      <p:sp>
        <p:nvSpPr>
          <p:cNvPr id="2" name="Google Shape;105;p13">
            <a:extLst>
              <a:ext uri="{FF2B5EF4-FFF2-40B4-BE49-F238E27FC236}">
                <a16:creationId xmlns:a16="http://schemas.microsoft.com/office/drawing/2014/main" id="{5969774F-319A-EC84-2938-3B26BE14ECDD}"/>
              </a:ext>
            </a:extLst>
          </p:cNvPr>
          <p:cNvSpPr/>
          <p:nvPr/>
        </p:nvSpPr>
        <p:spPr>
          <a:xfrm>
            <a:off x="4905704" y="1286486"/>
            <a:ext cx="6816228" cy="2444223"/>
          </a:xfrm>
          <a:prstGeom prst="roundRect">
            <a:avLst>
              <a:gd name="adj" fmla="val 5412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F14C74B-4666-49F0-8254-E3BE53CF5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3334" y="426904"/>
            <a:ext cx="568598" cy="568598"/>
          </a:xfrm>
          <a:prstGeom prst="rect">
            <a:avLst/>
          </a:prstGeom>
        </p:spPr>
      </p:pic>
      <p:sp>
        <p:nvSpPr>
          <p:cNvPr id="22" name="Google Shape;91;p13">
            <a:extLst>
              <a:ext uri="{FF2B5EF4-FFF2-40B4-BE49-F238E27FC236}">
                <a16:creationId xmlns:a16="http://schemas.microsoft.com/office/drawing/2014/main" id="{5D733643-4F3D-4423-907C-0354CD7C3EA4}"/>
              </a:ext>
            </a:extLst>
          </p:cNvPr>
          <p:cNvSpPr/>
          <p:nvPr/>
        </p:nvSpPr>
        <p:spPr>
          <a:xfrm>
            <a:off x="460830" y="5023445"/>
            <a:ext cx="3458197" cy="1489256"/>
          </a:xfrm>
          <a:prstGeom prst="roundRect">
            <a:avLst>
              <a:gd name="adj" fmla="val 17481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05;p13">
            <a:extLst>
              <a:ext uri="{FF2B5EF4-FFF2-40B4-BE49-F238E27FC236}">
                <a16:creationId xmlns:a16="http://schemas.microsoft.com/office/drawing/2014/main" id="{1B04C5A6-148E-49FE-9369-049800969715}"/>
              </a:ext>
            </a:extLst>
          </p:cNvPr>
          <p:cNvSpPr/>
          <p:nvPr/>
        </p:nvSpPr>
        <p:spPr>
          <a:xfrm>
            <a:off x="4914942" y="4047185"/>
            <a:ext cx="6816228" cy="2444223"/>
          </a:xfrm>
          <a:prstGeom prst="roundRect">
            <a:avLst>
              <a:gd name="adj" fmla="val 5412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91;p13">
            <a:extLst>
              <a:ext uri="{FF2B5EF4-FFF2-40B4-BE49-F238E27FC236}">
                <a16:creationId xmlns:a16="http://schemas.microsoft.com/office/drawing/2014/main" id="{17958AED-592B-4B74-AE4B-FA9071C43BDD}"/>
              </a:ext>
            </a:extLst>
          </p:cNvPr>
          <p:cNvSpPr/>
          <p:nvPr/>
        </p:nvSpPr>
        <p:spPr>
          <a:xfrm>
            <a:off x="2987524" y="3666058"/>
            <a:ext cx="1787600" cy="420808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800"/>
            </a:pPr>
            <a:r>
              <a:rPr lang="pt-BR" sz="1800" dirty="0">
                <a:solidFill>
                  <a:srgbClr val="4180AB"/>
                </a:solidFill>
                <a:latin typeface="Calibri"/>
                <a:ea typeface="Calibri"/>
                <a:cs typeface="Calibri"/>
                <a:sym typeface="Calibri"/>
              </a:rPr>
              <a:t>Pets</a:t>
            </a:r>
          </a:p>
        </p:txBody>
      </p:sp>
      <p:sp>
        <p:nvSpPr>
          <p:cNvPr id="15" name="Google Shape;87;p13">
            <a:extLst>
              <a:ext uri="{FF2B5EF4-FFF2-40B4-BE49-F238E27FC236}">
                <a16:creationId xmlns:a16="http://schemas.microsoft.com/office/drawing/2014/main" id="{A3D504A5-3BFE-4410-8914-578683E060A3}"/>
              </a:ext>
            </a:extLst>
          </p:cNvPr>
          <p:cNvSpPr/>
          <p:nvPr/>
        </p:nvSpPr>
        <p:spPr>
          <a:xfrm>
            <a:off x="460829" y="5023445"/>
            <a:ext cx="3458198" cy="1526835"/>
          </a:xfrm>
          <a:prstGeom prst="roundRect">
            <a:avLst>
              <a:gd name="adj" fmla="val 17481"/>
            </a:avLst>
          </a:prstGeom>
          <a:solidFill>
            <a:srgbClr val="8AB3CF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91;p13">
            <a:extLst>
              <a:ext uri="{FF2B5EF4-FFF2-40B4-BE49-F238E27FC236}">
                <a16:creationId xmlns:a16="http://schemas.microsoft.com/office/drawing/2014/main" id="{EBA3D0F4-AB22-4827-93DF-199ACD7DEE43}"/>
              </a:ext>
            </a:extLst>
          </p:cNvPr>
          <p:cNvSpPr/>
          <p:nvPr/>
        </p:nvSpPr>
        <p:spPr>
          <a:xfrm>
            <a:off x="2987524" y="5571514"/>
            <a:ext cx="1787600" cy="420808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800"/>
            </a:pPr>
            <a:r>
              <a:rPr lang="pt-BR" sz="1800" dirty="0">
                <a:solidFill>
                  <a:srgbClr val="4180AB"/>
                </a:solidFill>
                <a:latin typeface="Calibri"/>
                <a:ea typeface="Calibri"/>
                <a:cs typeface="Calibri"/>
                <a:sym typeface="Calibri"/>
              </a:rPr>
              <a:t>Veterinários</a:t>
            </a:r>
          </a:p>
        </p:txBody>
      </p:sp>
      <p:sp>
        <p:nvSpPr>
          <p:cNvPr id="16" name="Google Shape;91;p13">
            <a:extLst>
              <a:ext uri="{FF2B5EF4-FFF2-40B4-BE49-F238E27FC236}">
                <a16:creationId xmlns:a16="http://schemas.microsoft.com/office/drawing/2014/main" id="{E496659E-0FED-440C-BF84-BD9B90B9BC19}"/>
              </a:ext>
            </a:extLst>
          </p:cNvPr>
          <p:cNvSpPr/>
          <p:nvPr/>
        </p:nvSpPr>
        <p:spPr>
          <a:xfrm>
            <a:off x="460829" y="1286486"/>
            <a:ext cx="3458197" cy="1536082"/>
          </a:xfrm>
          <a:prstGeom prst="roundRect">
            <a:avLst>
              <a:gd name="adj" fmla="val 17481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91;p13">
            <a:extLst>
              <a:ext uri="{FF2B5EF4-FFF2-40B4-BE49-F238E27FC236}">
                <a16:creationId xmlns:a16="http://schemas.microsoft.com/office/drawing/2014/main" id="{14489E7B-0A27-B4C2-8578-DE362FF3C403}"/>
              </a:ext>
            </a:extLst>
          </p:cNvPr>
          <p:cNvSpPr/>
          <p:nvPr/>
        </p:nvSpPr>
        <p:spPr>
          <a:xfrm>
            <a:off x="2998299" y="1831067"/>
            <a:ext cx="1787600" cy="420808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800"/>
            </a:pPr>
            <a:r>
              <a:rPr lang="pt-BR" sz="1800" dirty="0">
                <a:solidFill>
                  <a:srgbClr val="4180AB"/>
                </a:solidFill>
                <a:latin typeface="Calibri"/>
                <a:ea typeface="Calibri"/>
                <a:cs typeface="Calibri"/>
                <a:sym typeface="Calibri"/>
              </a:rPr>
              <a:t>Atendimentos</a:t>
            </a:r>
          </a:p>
        </p:txBody>
      </p:sp>
    </p:spTree>
    <p:extLst>
      <p:ext uri="{BB962C8B-B14F-4D97-AF65-F5344CB8AC3E}">
        <p14:creationId xmlns:p14="http://schemas.microsoft.com/office/powerpoint/2010/main" val="13452593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21</Words>
  <Application>Microsoft Office PowerPoint</Application>
  <PresentationFormat>Widescreen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Calibri</vt:lpstr>
      <vt:lpstr>Arial</vt:lpstr>
      <vt:lpstr>Montserrat SemiBold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Da Silva Demétrio</dc:creator>
  <cp:lastModifiedBy>GABRIEL DA SILVA DEMÉTRIO</cp:lastModifiedBy>
  <cp:revision>8</cp:revision>
  <dcterms:modified xsi:type="dcterms:W3CDTF">2025-09-19T00:05:05Z</dcterms:modified>
</cp:coreProperties>
</file>