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266" r:id="rId4"/>
    <p:sldId id="267" r:id="rId5"/>
    <p:sldId id="257" r:id="rId6"/>
    <p:sldId id="261" r:id="rId7"/>
    <p:sldId id="258" r:id="rId8"/>
    <p:sldId id="265" r:id="rId9"/>
    <p:sldId id="259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35530793" name="Gabriele Pedone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35530793" dt="2025-04-11T16:06:06.95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383" y="974090"/>
            <a:ext cx="6908800" cy="1082675"/>
          </a:xfrm>
        </p:spPr>
        <p:txBody>
          <a:bodyPr/>
          <a:lstStyle/>
          <a:p>
            <a:r>
              <a:t>One Piece: Grand Line Duel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808" y="2056765"/>
            <a:ext cx="6913562" cy="1752600"/>
          </a:xfrm>
        </p:spPr>
        <p:txBody>
          <a:bodyPr>
            <a:normAutofit fontScale="90000"/>
          </a:bodyPr>
          <a:lstStyle/>
          <a:p>
            <a:r>
              <a:t>Il Gioco di Carte Collezionabili Ambientato </a:t>
            </a:r>
            <a:r>
              <a:rPr lang="it-IT"/>
              <a:t>nell’Universo di One Piece</a:t>
            </a:r>
          </a:p>
          <a:p>
            <a:r>
              <a:t>Presentazione per editori - 2025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Key Selling Points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t-IT" altLang="en-US"/>
              <a:t>Carte stilizzate a tema One Piece</a:t>
            </a:r>
            <a:endParaRPr lang="it-IT" altLang="en-US"/>
          </a:p>
          <a:p>
            <a:r>
              <a:rPr lang="it-IT" altLang="en-US"/>
              <a:t>Animazioni durante i duelli presi direttamente dall’anime</a:t>
            </a:r>
            <a:endParaRPr lang="it-IT" altLang="en-US"/>
          </a:p>
          <a:p>
            <a:r>
              <a:rPr lang="it-IT" altLang="en-US"/>
              <a:t>Bustine di espansione </a:t>
            </a:r>
            <a:endParaRPr lang="it-IT" altLang="en-US"/>
          </a:p>
          <a:p>
            <a:r>
              <a:rPr lang="it-IT" altLang="en-US"/>
              <a:t>Gioca dove vuoi e con chi vuoi grazie al sistema Pve o Pvp se vuoi sfidare i tuoi amici</a:t>
            </a:r>
            <a:endParaRPr lang="it-IT" altLang="en-US"/>
          </a:p>
          <a:p>
            <a:pPr marL="0" indent="0">
              <a:buNone/>
            </a:pPr>
            <a:r>
              <a:rPr lang="it-IT" altLang="en-US"/>
              <a:t> </a:t>
            </a:r>
            <a:endParaRPr lang="it-I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Timeline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80" y="1452880"/>
            <a:ext cx="8229600" cy="4953000"/>
          </a:xfrm>
        </p:spPr>
        <p:txBody>
          <a:bodyPr/>
          <a:p>
            <a:r>
              <a:rPr lang="en-US" altLang="en-US" sz="1600"/>
              <a:t>Fase 1 – Progettazione e prototipo base (1-2 mesi)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Definizione delle regole di gioco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Design delle carte (abilità, costi, tipi, ecc.)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Prototipo in cartaceo o digitale molto semplice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Decisione su tecnologia (es: Unity, </a:t>
            </a:r>
            <a:r>
              <a:rPr lang="it-IT" altLang="en-US" sz="1600"/>
              <a:t>Unreal Engine, ecc</a:t>
            </a:r>
            <a:r>
              <a:rPr lang="en-US" altLang="en-US" sz="1600"/>
              <a:t>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Fase 2 – Sviluppo del motore di gioco (2-4 mesi)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Logica di gioco (turni, attacchi, effetti, ecc.)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Gestione carte e mazzi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Sistema di risoluzione effetti (es. pila come in Magic)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Test di regole e bug fixing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 Fase 3 – Interfaccia utente (UI/UX) (1-2 mesi)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Drag and drop carte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Animazioni base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Overlay informativi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Grafica responsive per diversi dispositivi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Timeline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45" y="892810"/>
            <a:ext cx="8229600" cy="5109845"/>
          </a:xfrm>
        </p:spPr>
        <p:txBody>
          <a:bodyPr/>
          <a:p>
            <a:r>
              <a:rPr lang="en-US" altLang="en-US" sz="1600">
                <a:sym typeface="+mn-ea"/>
              </a:rPr>
              <a:t> Fase 4 – Multiplayer online (2-3 mesi)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Lobby, matchmaking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Sincronizzazione delle partite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Server dedicato (es. con Node.js, Firebase, Photon)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Anti-cheat e validazione mossa server-side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r>
              <a:rPr lang="en-US" altLang="en-US" sz="1600">
                <a:sym typeface="+mn-ea"/>
              </a:rPr>
              <a:t>Fase 5 – Intelligenza Artificiale (opzionale) (2-4 mesi)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Logica base per sfidare la CPU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Algoritmi per prendere decisioni (es. minimax semplificato)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r>
              <a:rPr lang="en-US" altLang="en-US" sz="1600">
                <a:sym typeface="+mn-ea"/>
              </a:rPr>
              <a:t>Fase 6 – Test, bilanciamento, QA (1-2 mesi)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Stress test multiplayer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Bilanciamento delle carte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Fix di bug e glitch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Test cross-browser e cross-platform</a:t>
            </a:r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Timeline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600">
                <a:sym typeface="+mn-ea"/>
              </a:rPr>
              <a:t>Fase 7 – Grafica, audio e polish finale (1-2 mesi)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Illustrazioni delle carte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Musiche ed effetti sonori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Animazioni avanzate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Menu, shop, profili utente, ecc.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>
                <a:sym typeface="+mn-ea"/>
              </a:rPr>
              <a:t>️ Totale stimato: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Minimo (team esperto, MVP): 6-8 mesi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Medio (gioco completo con multiplayer): 10-14 mesi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>
                <a:sym typeface="+mn-ea"/>
              </a:rPr>
              <a:t>Esteso (con IA, shop, collezione, ecc.): 14-18 mesi</a:t>
            </a:r>
            <a:endParaRPr lang="en-US" alt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Financial Projection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t-IT" altLang="en-US" sz="2000"/>
              <a:t>Fondi Necessari: 1.000.000€</a:t>
            </a:r>
            <a:endParaRPr lang="it-IT" altLang="en-US" sz="2000"/>
          </a:p>
          <a:p>
            <a:endParaRPr lang="it-IT" altLang="en-US" sz="2000"/>
          </a:p>
          <a:p>
            <a:r>
              <a:rPr lang="it-IT" altLang="en-US" sz="2000"/>
              <a:t>Prezzo di vendita: Free</a:t>
            </a:r>
            <a:endParaRPr lang="it-IT" altLang="en-US" sz="2000"/>
          </a:p>
          <a:p>
            <a:endParaRPr lang="it-IT" altLang="en-US" sz="2000"/>
          </a:p>
          <a:p>
            <a:r>
              <a:rPr lang="it-IT" altLang="en-US" sz="2000"/>
              <a:t>Break Even Point: 100.000 Download</a:t>
            </a:r>
            <a:endParaRPr lang="it-IT" altLang="en-US" sz="2000"/>
          </a:p>
          <a:p>
            <a:endParaRPr lang="it-IT" altLang="en-US" sz="2000"/>
          </a:p>
          <a:p>
            <a:r>
              <a:rPr lang="it-IT" altLang="en-US" sz="2000"/>
              <a:t>Costi del Team ( 1 Anno): 200.000€</a:t>
            </a:r>
            <a:endParaRPr lang="it-IT" altLang="en-US" sz="2000"/>
          </a:p>
          <a:p>
            <a:endParaRPr lang="it-IT" altLang="en-US" sz="2000"/>
          </a:p>
          <a:p>
            <a:endParaRPr lang="it-IT" altLang="en-US" sz="2000"/>
          </a:p>
          <a:p>
            <a:endParaRPr lang="it-IT" altLang="en-US" sz="2000"/>
          </a:p>
          <a:p>
            <a:endParaRPr lang="it-IT" altLang="en-US" sz="2000"/>
          </a:p>
          <a:p>
            <a:endParaRPr lang="it-IT" altLang="en-US" sz="2000"/>
          </a:p>
          <a:p>
            <a:endParaRPr lang="it-IT" altLang="en-US" sz="2000"/>
          </a:p>
          <a:p>
            <a:endParaRPr lang="it-IT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Financial Projection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400"/>
              <a:t>One Piece = Top 3 franchise globali ($20B+)</a:t>
            </a:r>
            <a:endParaRPr sz="2400"/>
          </a:p>
          <a:p>
            <a:endParaRPr sz="2400"/>
          </a:p>
          <a:p>
            <a:r>
              <a:rPr sz="2400"/>
              <a:t>Trend positivo per giochi CCG digitali e fisici</a:t>
            </a:r>
            <a:endParaRPr sz="2400"/>
          </a:p>
          <a:p>
            <a:endParaRPr sz="2400"/>
          </a:p>
          <a:p>
            <a:r>
              <a:rPr sz="2400"/>
              <a:t>Community attiva e fedele (5M+ potenziali giocatori)</a:t>
            </a:r>
            <a:endParaRPr sz="2400"/>
          </a:p>
          <a:p>
            <a:endParaRPr sz="2400"/>
          </a:p>
          <a:p>
            <a:r>
              <a:rPr sz="2400"/>
              <a:t>Spazio per entrare tra i big (Pokémon, Yu-Gi-Oh, Magic)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Schermata Iniziale</a:t>
            </a:r>
            <a:endParaRPr lang="it-IT" altLang="en-US"/>
          </a:p>
        </p:txBody>
      </p:sp>
      <p:pic>
        <p:nvPicPr>
          <p:cNvPr id="6" name="Content Placeholder 5" descr="ChatGPT_Image_11_apr_2025_15_27_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4535" y="1600200"/>
            <a:ext cx="50342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Introduzione al Gioco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it-IT" altLang="en-US"/>
              <a:t>Finalmente il popolare gioco di carte di One Piece approda sui dispositivi mobile e Steam.</a:t>
            </a:r>
            <a:endParaRPr lang="it-IT" altLang="en-US"/>
          </a:p>
          <a:p>
            <a:pPr marL="0" indent="0" algn="ctr">
              <a:buNone/>
            </a:pPr>
            <a:r>
              <a:rPr lang="it-IT" altLang="en-US"/>
              <a:t>Competi con i tuoi amici o avversari online per arrivare ad essere il “Re dei Pirati”  </a:t>
            </a:r>
            <a:endParaRPr lang="it-IT" altLang="en-US"/>
          </a:p>
          <a:p>
            <a:pPr marL="0" indent="0" algn="ctr">
              <a:buNone/>
            </a:pPr>
            <a:r>
              <a:rPr lang="it-IT" altLang="en-US"/>
              <a:t>Colleziona tutte le carte ed espandi sempre di più la tua ciurma</a:t>
            </a:r>
            <a:endParaRPr lang="it-I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Game Sheet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Tipo di Gioco: </a:t>
            </a:r>
            <a:r>
              <a:rPr lang="it-IT" sz="2800"/>
              <a:t>T</a:t>
            </a:r>
            <a:r>
              <a:rPr sz="2800"/>
              <a:t>CG (collezionabile) digitale</a:t>
            </a:r>
            <a:endParaRPr sz="2800"/>
          </a:p>
          <a:p>
            <a:r>
              <a:rPr sz="2800"/>
              <a:t>IP: Basato sull’universo ufficiale di One Piece</a:t>
            </a:r>
            <a:endParaRPr sz="2800"/>
          </a:p>
          <a:p>
            <a:r>
              <a:rPr sz="2800"/>
              <a:t>Target: 13-35 anni, fan di anime/manga e giochi strategici</a:t>
            </a:r>
            <a:endParaRPr sz="2800"/>
          </a:p>
          <a:p>
            <a:r>
              <a:rPr lang="it-IT" sz="2800"/>
              <a:t>Genere: Strategico, Carte</a:t>
            </a:r>
            <a:endParaRPr sz="2800"/>
          </a:p>
          <a:p>
            <a:r>
              <a:rPr sz="2800"/>
              <a:t>Formato: Mazzi personalizzati, modalità </a:t>
            </a:r>
            <a:r>
              <a:rPr lang="it-IT" sz="2800"/>
              <a:t>PVe</a:t>
            </a:r>
            <a:r>
              <a:rPr sz="2800"/>
              <a:t>, PvP online</a:t>
            </a:r>
            <a:endParaRPr sz="2800"/>
          </a:p>
          <a:p>
            <a:r>
              <a:rPr lang="it-IT" sz="2800"/>
              <a:t>Platform: Steam, Android e Ios</a:t>
            </a:r>
            <a:endParaRPr sz="2800"/>
          </a:p>
          <a:p>
            <a:r>
              <a:rPr lang="it-IT" sz="2800"/>
              <a:t>Price: Gratis</a:t>
            </a:r>
            <a:endParaRPr lang="it-IT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Game Sheet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Versione base gratuita digitale con microtransazioni</a:t>
            </a:r>
          </a:p>
          <a:p>
            <a:r>
              <a:t>• Booster pack fisici + espansioni a tema saga</a:t>
            </a:r>
          </a:p>
          <a:p>
            <a:r>
              <a:t>• Battle Pass stagionali (online)</a:t>
            </a:r>
          </a:p>
          <a:p>
            <a:r>
              <a:t>• Tornei ufficiali con premi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</a:t>
            </a:r>
            <a:r>
              <a:rPr lang="it-IT"/>
              <a:t> Structure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t>Fasi: Preparazione → Azione → Battaglia → Fine turno</a:t>
            </a:r>
          </a:p>
          <a:p>
            <a:r>
              <a:t>Tipi di Carte:</a:t>
            </a:r>
          </a:p>
          <a:p>
            <a:r>
              <a:t>- </a:t>
            </a:r>
            <a:r>
              <a:rPr lang="it-IT"/>
              <a:t>Leader, Personaggi,Carte evento,Stage e carte “Don”</a:t>
            </a:r>
            <a:r>
              <a:t>.</a:t>
            </a:r>
          </a:p>
          <a:p>
            <a:r>
              <a:t>-</a:t>
            </a:r>
            <a:r>
              <a:rPr lang="it-IT"/>
              <a:t> I mazzi vengono creati in base al leader scelto e quindi in base al colore di Base del “Leader” </a:t>
            </a:r>
          </a:p>
          <a:p>
            <a:r>
              <a:t>- Eventi: </a:t>
            </a:r>
            <a:r>
              <a:rPr lang="it-IT"/>
              <a:t>Campagna Pve, ispirata alla saga originale di One Piece con tutti gli scenari come: Marineford, Onigashima, Wano, ecc</a:t>
            </a:r>
          </a:p>
          <a:p>
            <a:r>
              <a:t>Obiettivo: </a:t>
            </a:r>
            <a:r>
              <a:rPr lang="it-IT"/>
              <a:t>Ridurre a zero punti vita </a:t>
            </a:r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60020"/>
            <a:ext cx="8229600" cy="582613"/>
          </a:xfrm>
        </p:spPr>
        <p:txBody>
          <a:bodyPr/>
          <a:p>
            <a:r>
              <a:rPr lang="it-IT" altLang="en-US"/>
              <a:t>Creative Mix 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780" y="1994535"/>
            <a:ext cx="4791075" cy="1289050"/>
          </a:xfrm>
        </p:spPr>
        <p:txBody>
          <a:bodyPr>
            <a:normAutofit/>
          </a:bodyPr>
          <a:p>
            <a:endParaRPr lang="it-IT" altLang="en-US"/>
          </a:p>
          <a:p>
            <a:endParaRPr lang="it-IT" altLang="en-US"/>
          </a:p>
        </p:txBody>
      </p:sp>
      <p:pic>
        <p:nvPicPr>
          <p:cNvPr id="5" name="Picture 4" descr="179b95ac5e45304e16c5935612d09db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061720"/>
            <a:ext cx="3293745" cy="3619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 rot="2400000">
            <a:off x="571500" y="4655185"/>
            <a:ext cx="304800" cy="41656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 rot="18660000" flipH="1">
            <a:off x="2700020" y="4652010"/>
            <a:ext cx="478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3815" y="5183505"/>
            <a:ext cx="1724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Animazioni combattimenti</a:t>
            </a:r>
            <a:endParaRPr lang="it-IT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684655" y="5183505"/>
            <a:ext cx="2386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Musiche tratte dall’anime</a:t>
            </a:r>
            <a:endParaRPr lang="it-IT" altLang="en-US"/>
          </a:p>
          <a:p>
            <a:endParaRPr lang="it-IT" altLang="en-US"/>
          </a:p>
        </p:txBody>
      </p:sp>
      <p:pic>
        <p:nvPicPr>
          <p:cNvPr id="13" name="Picture 12" descr="1119642287_IGDB-272x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10" y="1560830"/>
            <a:ext cx="2209800" cy="30448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446520" y="487426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628005" y="5423535"/>
            <a:ext cx="193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Sistema di gioco</a:t>
            </a:r>
            <a:endParaRPr lang="it-I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Game Loop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Scegliere una modalità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Personalizza il mazzo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Cerca la partita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Preparati al duello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Vinci/Perdi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Ottieni le ricompense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Spendi ricompense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it-IT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Rigioca</a:t>
            </a:r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it-IT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Game Pillars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t-IT" altLang="en-US"/>
              <a:t>Carte di One Piece</a:t>
            </a:r>
            <a:endParaRPr lang="it-IT" altLang="en-US"/>
          </a:p>
          <a:p>
            <a:r>
              <a:rPr lang="it-IT" altLang="en-US"/>
              <a:t>Modalità PVP e PVE</a:t>
            </a:r>
            <a:endParaRPr lang="it-IT" altLang="en-US"/>
          </a:p>
          <a:p>
            <a:r>
              <a:rPr lang="it-IT" altLang="en-US"/>
              <a:t>Scegli i tuoi Leader </a:t>
            </a:r>
            <a:endParaRPr lang="it-I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0066CC"/>
      </a:accent2>
      <a:accent3>
        <a:srgbClr val="CB8611"/>
      </a:accent3>
      <a:accent4>
        <a:srgbClr val="FFC000"/>
      </a:accent4>
      <a:accent5>
        <a:srgbClr val="FF0000"/>
      </a:accent5>
      <a:accent6>
        <a:srgbClr val="000000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3498</Words>
  <Application>WPS Slides</Application>
  <PresentationFormat>On-screen Show (4:3)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One Piece: Grand Line Duel</vt:lpstr>
      <vt:lpstr>PowerPoint 演示文稿</vt:lpstr>
      <vt:lpstr>PowerPoint 演示文稿</vt:lpstr>
      <vt:lpstr>Overview del Progetto</vt:lpstr>
      <vt:lpstr>Business Model</vt:lpstr>
      <vt:lpstr>Gameplay Core</vt:lpstr>
      <vt:lpstr>PowerPoint 演示文稿</vt:lpstr>
      <vt:lpstr>Feature Distintive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Mercato &amp; Potenziale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ginni</cp:lastModifiedBy>
  <cp:revision>2</cp:revision>
  <dcterms:created xsi:type="dcterms:W3CDTF">2013-01-27T09:14:00Z</dcterms:created>
  <dcterms:modified xsi:type="dcterms:W3CDTF">2025-04-11T15:08:54Z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5307D04D8420486BA4F14D133A67C66C_12</vt:lpwstr>
  </property>
  <property fmtid="{D5CDD505-2E9C-101B-9397-08002B2CF9AE}" pid="3" name="KSOProductBuildVer">
    <vt:lpwstr>1033-12.2.0.20782</vt:lpwstr>
  </property>
</Properties>
</file>