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212B-6811-48AB-AE3F-DEB371AD7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Divisori</a:t>
            </a:r>
            <a:r>
              <a:rPr lang="en-GB" dirty="0"/>
              <a:t> di un </a:t>
            </a:r>
            <a:r>
              <a:rPr lang="en-GB" dirty="0" err="1"/>
              <a:t>numero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1DEDE-BFAB-40A2-BBA4-725249113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Lopez Gabriele</a:t>
            </a:r>
          </a:p>
        </p:txBody>
      </p:sp>
    </p:spTree>
    <p:extLst>
      <p:ext uri="{BB962C8B-B14F-4D97-AF65-F5344CB8AC3E}">
        <p14:creationId xmlns:p14="http://schemas.microsoft.com/office/powerpoint/2010/main" val="61780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5FDD-3FF5-4E5F-814C-2B37B2F7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F94A-23B4-490C-940D-F54447808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Indietro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6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6FA0F-BA22-480F-9595-4408E23F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14" y="-6591"/>
            <a:ext cx="6965171" cy="68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4A9E-AEF9-40D4-BCDF-7DFCD12E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Sezioni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D61A3-079C-4CC3-98D9-442F2F2D54B8}"/>
              </a:ext>
            </a:extLst>
          </p:cNvPr>
          <p:cNvSpPr txBox="1"/>
          <p:nvPr/>
        </p:nvSpPr>
        <p:spPr>
          <a:xfrm>
            <a:off x="680320" y="2319120"/>
            <a:ext cx="9613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4800" dirty="0">
                <a:hlinkClick r:id="rId2" action="ppaction://hlinksldjump"/>
              </a:rPr>
              <a:t>Analisi</a:t>
            </a:r>
            <a:endParaRPr lang="en-GB" sz="4800" dirty="0"/>
          </a:p>
          <a:p>
            <a:pPr marL="342900" indent="-342900">
              <a:buFont typeface="+mj-lt"/>
              <a:buAutoNum type="arabicPeriod"/>
            </a:pPr>
            <a:endParaRPr lang="en-GB" sz="4800" dirty="0"/>
          </a:p>
          <a:p>
            <a:pPr marL="342900" indent="-342900">
              <a:buFont typeface="+mj-lt"/>
              <a:buAutoNum type="arabicPeriod"/>
            </a:pPr>
            <a:r>
              <a:rPr lang="en-GB" sz="4800" dirty="0">
                <a:hlinkClick r:id="rId3" action="ppaction://hlinksldjump"/>
              </a:rPr>
              <a:t>Flowchart</a:t>
            </a:r>
            <a:endParaRPr lang="en-GB" sz="4800" dirty="0"/>
          </a:p>
          <a:p>
            <a:pPr marL="342900" indent="-342900">
              <a:buFont typeface="+mj-lt"/>
              <a:buAutoNum type="arabicPeriod"/>
            </a:pPr>
            <a:endParaRPr lang="en-GB" sz="4800" dirty="0"/>
          </a:p>
          <a:p>
            <a:pPr marL="342900" indent="-342900">
              <a:buFont typeface="+mj-lt"/>
              <a:buAutoNum type="arabicPeriod"/>
            </a:pPr>
            <a:r>
              <a:rPr lang="en-GB" sz="4800" dirty="0">
                <a:hlinkClick r:id="rId4" action="ppaction://hlinksldjump"/>
              </a:rPr>
              <a:t>Codice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5303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DDDA-9680-46F6-A61A-E0B82C58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Analisi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350A-CD2E-4170-A849-30D34385B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Indietro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07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0D66-B3D5-47AE-914D-FF3D749D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L’utente inserisce un numero, se il numero è 0 o negativo allora il programma si ferma, altrimenti continua. Il programma controlla quali sono i divisori dividendo il numero per tutti i numeri che vanno dal numero fino a zero e controlla se il resto è 0. Se lo è allora quel numero è un divisore e allora viene stampato, altrimenti continua fino a 0. Dopodiché l’utente può inserire altri numeri purché non siano negativi o uguali a 0.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88945-1282-4113-B1F9-E8446FE4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Analisi</a:t>
            </a:r>
          </a:p>
        </p:txBody>
      </p:sp>
    </p:spTree>
    <p:extLst>
      <p:ext uri="{BB962C8B-B14F-4D97-AF65-F5344CB8AC3E}">
        <p14:creationId xmlns:p14="http://schemas.microsoft.com/office/powerpoint/2010/main" val="62795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9574-429D-4193-AAE2-395A67C4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E69B6-4856-49D9-8999-9ABB7AD2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I/O e </a:t>
            </a:r>
            <a:r>
              <a:rPr lang="en-GB" dirty="0" err="1"/>
              <a:t>Tabella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57140E-2174-4C34-97FC-DD4BA9D7F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4924"/>
              </p:ext>
            </p:extLst>
          </p:nvPr>
        </p:nvGraphicFramePr>
        <p:xfrm>
          <a:off x="680322" y="609597"/>
          <a:ext cx="9613860" cy="359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3465">
                  <a:extLst>
                    <a:ext uri="{9D8B030D-6E8A-4147-A177-3AD203B41FA5}">
                      <a16:colId xmlns:a16="http://schemas.microsoft.com/office/drawing/2014/main" val="554455267"/>
                    </a:ext>
                  </a:extLst>
                </a:gridCol>
                <a:gridCol w="2403465">
                  <a:extLst>
                    <a:ext uri="{9D8B030D-6E8A-4147-A177-3AD203B41FA5}">
                      <a16:colId xmlns:a16="http://schemas.microsoft.com/office/drawing/2014/main" val="130231086"/>
                    </a:ext>
                  </a:extLst>
                </a:gridCol>
                <a:gridCol w="2403465">
                  <a:extLst>
                    <a:ext uri="{9D8B030D-6E8A-4147-A177-3AD203B41FA5}">
                      <a16:colId xmlns:a16="http://schemas.microsoft.com/office/drawing/2014/main" val="3688698042"/>
                    </a:ext>
                  </a:extLst>
                </a:gridCol>
                <a:gridCol w="2403465">
                  <a:extLst>
                    <a:ext uri="{9D8B030D-6E8A-4147-A177-3AD203B41FA5}">
                      <a16:colId xmlns:a16="http://schemas.microsoft.com/office/drawing/2014/main" val="4067651727"/>
                    </a:ext>
                  </a:extLst>
                </a:gridCol>
              </a:tblGrid>
              <a:tr h="4375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Nome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Direzionalità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Descrizione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276904"/>
                  </a:ext>
                </a:extLst>
              </a:tr>
              <a:tr h="898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Num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Long (opzionale) Integer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I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Numero inserito dall’utente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081873"/>
                  </a:ext>
                </a:extLst>
              </a:tr>
              <a:tr h="135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NumCount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Long (opzionale) Integer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W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Contiene il resto della divisione tra num e numDiv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844859"/>
                  </a:ext>
                </a:extLst>
              </a:tr>
              <a:tr h="898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NumDIv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Long (opzionale) Integer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Contiene i numeri che vanno da </a:t>
                      </a:r>
                      <a:r>
                        <a:rPr lang="it-IT" sz="1100" dirty="0" err="1">
                          <a:effectLst/>
                        </a:rPr>
                        <a:t>Num</a:t>
                      </a:r>
                      <a:r>
                        <a:rPr lang="it-IT" sz="1100" dirty="0">
                          <a:effectLst/>
                        </a:rPr>
                        <a:t> a 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28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7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B4948-1A00-4710-9C7A-DCE07991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Campione I/O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1C9137-3A6B-4375-B6D1-7C8F773D5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42415"/>
              </p:ext>
            </p:extLst>
          </p:nvPr>
        </p:nvGraphicFramePr>
        <p:xfrm>
          <a:off x="680321" y="609596"/>
          <a:ext cx="9613857" cy="3592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4286">
                  <a:extLst>
                    <a:ext uri="{9D8B030D-6E8A-4147-A177-3AD203B41FA5}">
                      <a16:colId xmlns:a16="http://schemas.microsoft.com/office/drawing/2014/main" val="851747265"/>
                    </a:ext>
                  </a:extLst>
                </a:gridCol>
                <a:gridCol w="3204286">
                  <a:extLst>
                    <a:ext uri="{9D8B030D-6E8A-4147-A177-3AD203B41FA5}">
                      <a16:colId xmlns:a16="http://schemas.microsoft.com/office/drawing/2014/main" val="3119317732"/>
                    </a:ext>
                  </a:extLst>
                </a:gridCol>
                <a:gridCol w="3205285">
                  <a:extLst>
                    <a:ext uri="{9D8B030D-6E8A-4147-A177-3AD203B41FA5}">
                      <a16:colId xmlns:a16="http://schemas.microsoft.com/office/drawing/2014/main" val="3936743"/>
                    </a:ext>
                  </a:extLst>
                </a:gridCol>
              </a:tblGrid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Num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NumCount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NumDiv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466221"/>
                  </a:ext>
                </a:extLst>
              </a:tr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65460"/>
                  </a:ext>
                </a:extLst>
              </a:tr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009576"/>
                  </a:ext>
                </a:extLst>
              </a:tr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295721"/>
                  </a:ext>
                </a:extLst>
              </a:tr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823588"/>
                  </a:ext>
                </a:extLst>
              </a:tr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997152"/>
                  </a:ext>
                </a:extLst>
              </a:tr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189435"/>
                  </a:ext>
                </a:extLst>
              </a:tr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694761"/>
                  </a:ext>
                </a:extLst>
              </a:tr>
              <a:tr h="399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59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28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A9D0-B171-4C0B-B47E-FA32EF1F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4881-3871-4F76-8901-68733000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Indietro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97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BE83F-11E7-4EAA-A376-C147C8FF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528232"/>
            <a:ext cx="4077269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6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5D1A6-2FA7-4947-8CD2-B301E0DC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68" y="0"/>
            <a:ext cx="3915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441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</TotalTime>
  <Words>185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Divisori di un numero</vt:lpstr>
      <vt:lpstr>Sezioni</vt:lpstr>
      <vt:lpstr>Analisi</vt:lpstr>
      <vt:lpstr>L’utente inserisce un numero, se il numero è 0 o negativo allora il programma si ferma, altrimenti continua. Il programma controlla quali sono i divisori dividendo il numero per tutti i numeri che vanno dal numero fino a zero e controlla se il resto è 0. Se lo è allora quel numero è un divisore e allora viene stampato, altrimenti continua fino a 0. Dopodiché l’utente può inserire altri numeri purché non siano negativi o uguali a 0.</vt:lpstr>
      <vt:lpstr>PowerPoint Presentation</vt:lpstr>
      <vt:lpstr>PowerPoint Presentation</vt:lpstr>
      <vt:lpstr>Flowchart</vt:lpstr>
      <vt:lpstr>PowerPoint Presentation</vt:lpstr>
      <vt:lpstr>PowerPoint Presentation</vt:lpstr>
      <vt:lpstr>Codice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Divisori di un numero</dc:title>
  <dc:creator>Gabriele Lopez</dc:creator>
  <cp:lastModifiedBy>Gabriele Lopez</cp:lastModifiedBy>
  <cp:revision>5</cp:revision>
  <dcterms:created xsi:type="dcterms:W3CDTF">2021-12-17T14:54:21Z</dcterms:created>
  <dcterms:modified xsi:type="dcterms:W3CDTF">2021-12-17T15:16:12Z</dcterms:modified>
</cp:coreProperties>
</file>