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6"/>
  </p:notesMasterIdLst>
  <p:sldIdLst>
    <p:sldId id="260" r:id="rId2"/>
    <p:sldId id="261" r:id="rId3"/>
    <p:sldId id="268" r:id="rId4"/>
    <p:sldId id="258" r:id="rId5"/>
    <p:sldId id="263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0" r:id="rId19"/>
    <p:sldId id="281" r:id="rId20"/>
    <p:sldId id="287" r:id="rId21"/>
    <p:sldId id="284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6CB92-0D6F-F971-7DA5-D92530AF7F14}" v="1517" dt="2024-07-12T09:57:47.945"/>
    <p1510:client id="{3603DA9F-EC5F-DB62-1AE9-EBBC06E7D05A}" v="196" dt="2024-07-12T09:03:29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e Remondina" userId="S::10621331@polimi.it::2453ff6a-e02d-42bc-9e73-1f0382faf046" providerId="AD" clId="Web-{0536CB92-0D6F-F971-7DA5-D92530AF7F14}"/>
    <pc:docChg chg="addSld delSld modSld">
      <pc:chgData name="Davide Remondina" userId="S::10621331@polimi.it::2453ff6a-e02d-42bc-9e73-1f0382faf046" providerId="AD" clId="Web-{0536CB92-0D6F-F971-7DA5-D92530AF7F14}" dt="2024-07-12T09:57:47.945" v="812"/>
      <pc:docMkLst>
        <pc:docMk/>
      </pc:docMkLst>
      <pc:sldChg chg="addSp modSp">
        <pc:chgData name="Davide Remondina" userId="S::10621331@polimi.it::2453ff6a-e02d-42bc-9e73-1f0382faf046" providerId="AD" clId="Web-{0536CB92-0D6F-F971-7DA5-D92530AF7F14}" dt="2024-07-12T09:40:30.603" v="194" actId="20577"/>
        <pc:sldMkLst>
          <pc:docMk/>
          <pc:sldMk cId="2158785671" sldId="281"/>
        </pc:sldMkLst>
        <pc:spChg chg="add mod">
          <ac:chgData name="Davide Remondina" userId="S::10621331@polimi.it::2453ff6a-e02d-42bc-9e73-1f0382faf046" providerId="AD" clId="Web-{0536CB92-0D6F-F971-7DA5-D92530AF7F14}" dt="2024-07-12T09:40:30.603" v="194" actId="20577"/>
          <ac:spMkLst>
            <pc:docMk/>
            <pc:sldMk cId="2158785671" sldId="281"/>
            <ac:spMk id="5" creationId="{233463D4-B396-F9AE-D7AE-B002F211C386}"/>
          </ac:spMkLst>
        </pc:spChg>
      </pc:sldChg>
      <pc:sldChg chg="addSp delSp modSp del">
        <pc:chgData name="Davide Remondina" userId="S::10621331@polimi.it::2453ff6a-e02d-42bc-9e73-1f0382faf046" providerId="AD" clId="Web-{0536CB92-0D6F-F971-7DA5-D92530AF7F14}" dt="2024-07-12T09:43:34.436" v="311"/>
        <pc:sldMkLst>
          <pc:docMk/>
          <pc:sldMk cId="1663343640" sldId="282"/>
        </pc:sldMkLst>
        <pc:spChg chg="del mod">
          <ac:chgData name="Davide Remondina" userId="S::10621331@polimi.it::2453ff6a-e02d-42bc-9e73-1f0382faf046" providerId="AD" clId="Web-{0536CB92-0D6F-F971-7DA5-D92530AF7F14}" dt="2024-07-12T09:20:31.866" v="11"/>
          <ac:spMkLst>
            <pc:docMk/>
            <pc:sldMk cId="1663343640" sldId="282"/>
            <ac:spMk id="3" creationId="{EA4F199A-B874-EBCB-40CC-98A2A2031258}"/>
          </ac:spMkLst>
        </pc:spChg>
        <pc:spChg chg="add mod">
          <ac:chgData name="Davide Remondina" userId="S::10621331@polimi.it::2453ff6a-e02d-42bc-9e73-1f0382faf046" providerId="AD" clId="Web-{0536CB92-0D6F-F971-7DA5-D92530AF7F14}" dt="2024-07-12T09:20:46.773" v="17" actId="20577"/>
          <ac:spMkLst>
            <pc:docMk/>
            <pc:sldMk cId="1663343640" sldId="282"/>
            <ac:spMk id="6" creationId="{4C48088A-03D2-2BF8-821A-990BB9F9B943}"/>
          </ac:spMkLst>
        </pc:spChg>
        <pc:picChg chg="add mod">
          <ac:chgData name="Davide Remondina" userId="S::10621331@polimi.it::2453ff6a-e02d-42bc-9e73-1f0382faf046" providerId="AD" clId="Web-{0536CB92-0D6F-F971-7DA5-D92530AF7F14}" dt="2024-07-12T09:19:09.551" v="5" actId="14100"/>
          <ac:picMkLst>
            <pc:docMk/>
            <pc:sldMk cId="1663343640" sldId="282"/>
            <ac:picMk id="4" creationId="{47B145A3-757E-0819-73EA-3F2D44E4B88A}"/>
          </ac:picMkLst>
        </pc:picChg>
      </pc:sldChg>
      <pc:sldChg chg="del">
        <pc:chgData name="Davide Remondina" userId="S::10621331@polimi.it::2453ff6a-e02d-42bc-9e73-1f0382faf046" providerId="AD" clId="Web-{0536CB92-0D6F-F971-7DA5-D92530AF7F14}" dt="2024-07-12T09:18:34.582" v="0"/>
        <pc:sldMkLst>
          <pc:docMk/>
          <pc:sldMk cId="56105611" sldId="283"/>
        </pc:sldMkLst>
      </pc:sldChg>
      <pc:sldChg chg="addSp delSp modSp">
        <pc:chgData name="Davide Remondina" userId="S::10621331@polimi.it::2453ff6a-e02d-42bc-9e73-1f0382faf046" providerId="AD" clId="Web-{0536CB92-0D6F-F971-7DA5-D92530AF7F14}" dt="2024-07-12T09:47:28.224" v="385" actId="20577"/>
        <pc:sldMkLst>
          <pc:docMk/>
          <pc:sldMk cId="677865895" sldId="284"/>
        </pc:sldMkLst>
        <pc:spChg chg="mod">
          <ac:chgData name="Davide Remondina" userId="S::10621331@polimi.it::2453ff6a-e02d-42bc-9e73-1f0382faf046" providerId="AD" clId="Web-{0536CB92-0D6F-F971-7DA5-D92530AF7F14}" dt="2024-07-12T09:47:28.224" v="385" actId="20577"/>
          <ac:spMkLst>
            <pc:docMk/>
            <pc:sldMk cId="677865895" sldId="284"/>
            <ac:spMk id="2" creationId="{3D70F780-9E2F-64BB-5AAC-2FA2D1417F89}"/>
          </ac:spMkLst>
        </pc:spChg>
        <pc:spChg chg="del mod">
          <ac:chgData name="Davide Remondina" userId="S::10621331@polimi.it::2453ff6a-e02d-42bc-9e73-1f0382faf046" providerId="AD" clId="Web-{0536CB92-0D6F-F971-7DA5-D92530AF7F14}" dt="2024-07-12T09:26:56.721" v="38"/>
          <ac:spMkLst>
            <pc:docMk/>
            <pc:sldMk cId="677865895" sldId="284"/>
            <ac:spMk id="3" creationId="{EA4F199A-B874-EBCB-40CC-98A2A2031258}"/>
          </ac:spMkLst>
        </pc:spChg>
        <pc:spChg chg="add del mod">
          <ac:chgData name="Davide Remondina" userId="S::10621331@polimi.it::2453ff6a-e02d-42bc-9e73-1f0382faf046" providerId="AD" clId="Web-{0536CB92-0D6F-F971-7DA5-D92530AF7F14}" dt="2024-07-12T09:26:58.924" v="42"/>
          <ac:spMkLst>
            <pc:docMk/>
            <pc:sldMk cId="677865895" sldId="284"/>
            <ac:spMk id="4" creationId="{04A08808-2706-F19C-7EFC-4E77C14DA9DD}"/>
          </ac:spMkLst>
        </pc:spChg>
        <pc:spChg chg="add mod">
          <ac:chgData name="Davide Remondina" userId="S::10621331@polimi.it::2453ff6a-e02d-42bc-9e73-1f0382faf046" providerId="AD" clId="Web-{0536CB92-0D6F-F971-7DA5-D92530AF7F14}" dt="2024-07-12T09:27:30.691" v="54" actId="20577"/>
          <ac:spMkLst>
            <pc:docMk/>
            <pc:sldMk cId="677865895" sldId="284"/>
            <ac:spMk id="6" creationId="{1D13F3DB-0223-2F77-DBFE-DB9E69BDF4C5}"/>
          </ac:spMkLst>
        </pc:spChg>
        <pc:spChg chg="add mod">
          <ac:chgData name="Davide Remondina" userId="S::10621331@polimi.it::2453ff6a-e02d-42bc-9e73-1f0382faf046" providerId="AD" clId="Web-{0536CB92-0D6F-F971-7DA5-D92530AF7F14}" dt="2024-07-12T09:46:32.988" v="376" actId="20577"/>
          <ac:spMkLst>
            <pc:docMk/>
            <pc:sldMk cId="677865895" sldId="284"/>
            <ac:spMk id="9" creationId="{26207E24-60E6-B899-2AC6-0D4717EEAA31}"/>
          </ac:spMkLst>
        </pc:spChg>
        <pc:picChg chg="add mod">
          <ac:chgData name="Davide Remondina" userId="S::10621331@polimi.it::2453ff6a-e02d-42bc-9e73-1f0382faf046" providerId="AD" clId="Web-{0536CB92-0D6F-F971-7DA5-D92530AF7F14}" dt="2024-07-12T09:28:43.536" v="60" actId="14100"/>
          <ac:picMkLst>
            <pc:docMk/>
            <pc:sldMk cId="677865895" sldId="284"/>
            <ac:picMk id="7" creationId="{E9979E9E-75D2-FD0D-5566-956A9F00DD71}"/>
          </ac:picMkLst>
        </pc:picChg>
      </pc:sldChg>
      <pc:sldChg chg="del">
        <pc:chgData name="Davide Remondina" userId="S::10621331@polimi.it::2453ff6a-e02d-42bc-9e73-1f0382faf046" providerId="AD" clId="Web-{0536CB92-0D6F-F971-7DA5-D92530AF7F14}" dt="2024-07-12T09:39:00.054" v="119"/>
        <pc:sldMkLst>
          <pc:docMk/>
          <pc:sldMk cId="2753551281" sldId="285"/>
        </pc:sldMkLst>
      </pc:sldChg>
      <pc:sldChg chg="new del">
        <pc:chgData name="Davide Remondina" userId="S::10621331@polimi.it::2453ff6a-e02d-42bc-9e73-1f0382faf046" providerId="AD" clId="Web-{0536CB92-0D6F-F971-7DA5-D92530AF7F14}" dt="2024-07-12T09:21:00.289" v="19"/>
        <pc:sldMkLst>
          <pc:docMk/>
          <pc:sldMk cId="95877402" sldId="286"/>
        </pc:sldMkLst>
      </pc:sldChg>
      <pc:sldChg chg="addSp delSp modSp add del replId">
        <pc:chgData name="Davide Remondina" userId="S::10621331@polimi.it::2453ff6a-e02d-42bc-9e73-1f0382faf046" providerId="AD" clId="Web-{0536CB92-0D6F-F971-7DA5-D92530AF7F14}" dt="2024-07-12T09:43:35.640" v="312"/>
        <pc:sldMkLst>
          <pc:docMk/>
          <pc:sldMk cId="352913122" sldId="286"/>
        </pc:sldMkLst>
        <pc:picChg chg="add mod">
          <ac:chgData name="Davide Remondina" userId="S::10621331@polimi.it::2453ff6a-e02d-42bc-9e73-1f0382faf046" providerId="AD" clId="Web-{0536CB92-0D6F-F971-7DA5-D92530AF7F14}" dt="2024-07-12T09:21:48.681" v="27" actId="1076"/>
          <ac:picMkLst>
            <pc:docMk/>
            <pc:sldMk cId="352913122" sldId="286"/>
            <ac:picMk id="3" creationId="{0B08272A-8D64-43E4-28F8-2FE018D6630A}"/>
          </ac:picMkLst>
        </pc:picChg>
        <pc:picChg chg="del">
          <ac:chgData name="Davide Remondina" userId="S::10621331@polimi.it::2453ff6a-e02d-42bc-9e73-1f0382faf046" providerId="AD" clId="Web-{0536CB92-0D6F-F971-7DA5-D92530AF7F14}" dt="2024-07-12T09:21:09.602" v="21"/>
          <ac:picMkLst>
            <pc:docMk/>
            <pc:sldMk cId="352913122" sldId="286"/>
            <ac:picMk id="4" creationId="{47B145A3-757E-0819-73EA-3F2D44E4B88A}"/>
          </ac:picMkLst>
        </pc:picChg>
      </pc:sldChg>
      <pc:sldChg chg="addSp delSp modSp add replId">
        <pc:chgData name="Davide Remondina" userId="S::10621331@polimi.it::2453ff6a-e02d-42bc-9e73-1f0382faf046" providerId="AD" clId="Web-{0536CB92-0D6F-F971-7DA5-D92530AF7F14}" dt="2024-07-12T09:43:20.999" v="310" actId="20577"/>
        <pc:sldMkLst>
          <pc:docMk/>
          <pc:sldMk cId="1673923811" sldId="287"/>
        </pc:sldMkLst>
        <pc:spChg chg="add mod">
          <ac:chgData name="Davide Remondina" userId="S::10621331@polimi.it::2453ff6a-e02d-42bc-9e73-1f0382faf046" providerId="AD" clId="Web-{0536CB92-0D6F-F971-7DA5-D92530AF7F14}" dt="2024-07-12T09:43:20.999" v="310" actId="20577"/>
          <ac:spMkLst>
            <pc:docMk/>
            <pc:sldMk cId="1673923811" sldId="287"/>
            <ac:spMk id="7" creationId="{040F4F45-796A-33FE-B48F-F52E20E8CCB3}"/>
          </ac:spMkLst>
        </pc:spChg>
        <pc:picChg chg="del">
          <ac:chgData name="Davide Remondina" userId="S::10621331@polimi.it::2453ff6a-e02d-42bc-9e73-1f0382faf046" providerId="AD" clId="Web-{0536CB92-0D6F-F971-7DA5-D92530AF7F14}" dt="2024-07-12T09:24:04.107" v="29"/>
          <ac:picMkLst>
            <pc:docMk/>
            <pc:sldMk cId="1673923811" sldId="287"/>
            <ac:picMk id="4" creationId="{8B1A8D07-D989-D0BE-FE2E-8BB74959B60F}"/>
          </ac:picMkLst>
        </pc:picChg>
        <pc:picChg chg="add mod">
          <ac:chgData name="Davide Remondina" userId="S::10621331@polimi.it::2453ff6a-e02d-42bc-9e73-1f0382faf046" providerId="AD" clId="Web-{0536CB92-0D6F-F971-7DA5-D92530AF7F14}" dt="2024-07-12T09:24:31.030" v="32" actId="14100"/>
          <ac:picMkLst>
            <pc:docMk/>
            <pc:sldMk cId="1673923811" sldId="287"/>
            <ac:picMk id="5" creationId="{DC20334C-EF1A-D7CC-4372-23C48E7E9267}"/>
          </ac:picMkLst>
        </pc:picChg>
      </pc:sldChg>
      <pc:sldChg chg="addSp delSp modSp add replId">
        <pc:chgData name="Davide Remondina" userId="S::10621331@polimi.it::2453ff6a-e02d-42bc-9e73-1f0382faf046" providerId="AD" clId="Web-{0536CB92-0D6F-F971-7DA5-D92530AF7F14}" dt="2024-07-12T09:50:43.370" v="506" actId="20577"/>
        <pc:sldMkLst>
          <pc:docMk/>
          <pc:sldMk cId="354969682" sldId="288"/>
        </pc:sldMkLst>
        <pc:spChg chg="mod">
          <ac:chgData name="Davide Remondina" userId="S::10621331@polimi.it::2453ff6a-e02d-42bc-9e73-1f0382faf046" providerId="AD" clId="Web-{0536CB92-0D6F-F971-7DA5-D92530AF7F14}" dt="2024-07-12T09:47:16.146" v="382" actId="20577"/>
          <ac:spMkLst>
            <pc:docMk/>
            <pc:sldMk cId="354969682" sldId="288"/>
            <ac:spMk id="2" creationId="{3D70F780-9E2F-64BB-5AAC-2FA2D1417F89}"/>
          </ac:spMkLst>
        </pc:spChg>
        <pc:spChg chg="del mod">
          <ac:chgData name="Davide Remondina" userId="S::10621331@polimi.it::2453ff6a-e02d-42bc-9e73-1f0382faf046" providerId="AD" clId="Web-{0536CB92-0D6F-F971-7DA5-D92530AF7F14}" dt="2024-07-12T09:47:05.614" v="378"/>
          <ac:spMkLst>
            <pc:docMk/>
            <pc:sldMk cId="354969682" sldId="288"/>
            <ac:spMk id="6" creationId="{1D13F3DB-0223-2F77-DBFE-DB9E69BDF4C5}"/>
          </ac:spMkLst>
        </pc:spChg>
        <pc:spChg chg="add mod">
          <ac:chgData name="Davide Remondina" userId="S::10621331@polimi.it::2453ff6a-e02d-42bc-9e73-1f0382faf046" providerId="AD" clId="Web-{0536CB92-0D6F-F971-7DA5-D92530AF7F14}" dt="2024-07-12T09:50:43.370" v="506" actId="20577"/>
          <ac:spMkLst>
            <pc:docMk/>
            <pc:sldMk cId="354969682" sldId="288"/>
            <ac:spMk id="8" creationId="{49862401-51A9-AD0C-E050-3BF414FEF29E}"/>
          </ac:spMkLst>
        </pc:spChg>
        <pc:picChg chg="add mod">
          <ac:chgData name="Davide Remondina" userId="S::10621331@polimi.it::2453ff6a-e02d-42bc-9e73-1f0382faf046" providerId="AD" clId="Web-{0536CB92-0D6F-F971-7DA5-D92530AF7F14}" dt="2024-07-12T09:48:36.023" v="395" actId="1076"/>
          <ac:picMkLst>
            <pc:docMk/>
            <pc:sldMk cId="354969682" sldId="288"/>
            <ac:picMk id="3" creationId="{BE24EFB6-8268-8A32-D075-DDD2E01D8A9E}"/>
          </ac:picMkLst>
        </pc:picChg>
        <pc:picChg chg="add mod">
          <ac:chgData name="Davide Remondina" userId="S::10621331@polimi.it::2453ff6a-e02d-42bc-9e73-1f0382faf046" providerId="AD" clId="Web-{0536CB92-0D6F-F971-7DA5-D92530AF7F14}" dt="2024-07-12T09:48:08.538" v="391" actId="14100"/>
          <ac:picMkLst>
            <pc:docMk/>
            <pc:sldMk cId="354969682" sldId="288"/>
            <ac:picMk id="4" creationId="{170DA912-5096-712E-8EA5-FDCC781869BF}"/>
          </ac:picMkLst>
        </pc:picChg>
        <pc:picChg chg="del">
          <ac:chgData name="Davide Remondina" userId="S::10621331@polimi.it::2453ff6a-e02d-42bc-9e73-1f0382faf046" providerId="AD" clId="Web-{0536CB92-0D6F-F971-7DA5-D92530AF7F14}" dt="2024-07-12T09:31:18.963" v="74"/>
          <ac:picMkLst>
            <pc:docMk/>
            <pc:sldMk cId="354969682" sldId="288"/>
            <ac:picMk id="7" creationId="{E9979E9E-75D2-FD0D-5566-956A9F00DD71}"/>
          </ac:picMkLst>
        </pc:picChg>
      </pc:sldChg>
      <pc:sldChg chg="addSp delSp modSp add del replId">
        <pc:chgData name="Davide Remondina" userId="S::10621331@polimi.it::2453ff6a-e02d-42bc-9e73-1f0382faf046" providerId="AD" clId="Web-{0536CB92-0D6F-F971-7DA5-D92530AF7F14}" dt="2024-07-12T09:31:01.446" v="72"/>
        <pc:sldMkLst>
          <pc:docMk/>
          <pc:sldMk cId="592396383" sldId="288"/>
        </pc:sldMkLst>
        <pc:picChg chg="add mod">
          <ac:chgData name="Davide Remondina" userId="S::10621331@polimi.it::2453ff6a-e02d-42bc-9e73-1f0382faf046" providerId="AD" clId="Web-{0536CB92-0D6F-F971-7DA5-D92530AF7F14}" dt="2024-07-12T09:30:46.430" v="71" actId="1076"/>
          <ac:picMkLst>
            <pc:docMk/>
            <pc:sldMk cId="592396383" sldId="288"/>
            <ac:picMk id="3" creationId="{32C124AE-CDBF-7220-68F4-0D2866B8F4A5}"/>
          </ac:picMkLst>
        </pc:picChg>
        <pc:picChg chg="del">
          <ac:chgData name="Davide Remondina" userId="S::10621331@polimi.it::2453ff6a-e02d-42bc-9e73-1f0382faf046" providerId="AD" clId="Web-{0536CB92-0D6F-F971-7DA5-D92530AF7F14}" dt="2024-07-12T09:30:17.289" v="62"/>
          <ac:picMkLst>
            <pc:docMk/>
            <pc:sldMk cId="592396383" sldId="288"/>
            <ac:picMk id="7" creationId="{E9979E9E-75D2-FD0D-5566-956A9F00DD71}"/>
          </ac:picMkLst>
        </pc:picChg>
      </pc:sldChg>
      <pc:sldChg chg="addSp delSp modSp add replId">
        <pc:chgData name="Davide Remondina" userId="S::10621331@polimi.it::2453ff6a-e02d-42bc-9e73-1f0382faf046" providerId="AD" clId="Web-{0536CB92-0D6F-F971-7DA5-D92530AF7F14}" dt="2024-07-12T09:55:42.785" v="763" actId="20577"/>
        <pc:sldMkLst>
          <pc:docMk/>
          <pc:sldMk cId="2366037365" sldId="289"/>
        </pc:sldMkLst>
        <pc:spChg chg="mod">
          <ac:chgData name="Davide Remondina" userId="S::10621331@polimi.it::2453ff6a-e02d-42bc-9e73-1f0382faf046" providerId="AD" clId="Web-{0536CB92-0D6F-F971-7DA5-D92530AF7F14}" dt="2024-07-12T09:33:37.045" v="94" actId="1076"/>
          <ac:spMkLst>
            <pc:docMk/>
            <pc:sldMk cId="2366037365" sldId="289"/>
            <ac:spMk id="2" creationId="{3D70F780-9E2F-64BB-5AAC-2FA2D1417F89}"/>
          </ac:spMkLst>
        </pc:spChg>
        <pc:spChg chg="mod">
          <ac:chgData name="Davide Remondina" userId="S::10621331@polimi.it::2453ff6a-e02d-42bc-9e73-1f0382faf046" providerId="AD" clId="Web-{0536CB92-0D6F-F971-7DA5-D92530AF7F14}" dt="2024-07-12T09:34:38.406" v="105" actId="20577"/>
          <ac:spMkLst>
            <pc:docMk/>
            <pc:sldMk cId="2366037365" sldId="289"/>
            <ac:spMk id="6" creationId="{1D13F3DB-0223-2F77-DBFE-DB9E69BDF4C5}"/>
          </ac:spMkLst>
        </pc:spChg>
        <pc:spChg chg="add mod">
          <ac:chgData name="Davide Remondina" userId="S::10621331@polimi.it::2453ff6a-e02d-42bc-9e73-1f0382faf046" providerId="AD" clId="Web-{0536CB92-0D6F-F971-7DA5-D92530AF7F14}" dt="2024-07-12T09:55:42.785" v="763" actId="20577"/>
          <ac:spMkLst>
            <pc:docMk/>
            <pc:sldMk cId="2366037365" sldId="289"/>
            <ac:spMk id="7" creationId="{891A25EB-D0C6-8FDD-C092-8E7645F0A1F2}"/>
          </ac:spMkLst>
        </pc:spChg>
        <pc:picChg chg="del">
          <ac:chgData name="Davide Remondina" userId="S::10621331@polimi.it::2453ff6a-e02d-42bc-9e73-1f0382faf046" providerId="AD" clId="Web-{0536CB92-0D6F-F971-7DA5-D92530AF7F14}" dt="2024-07-12T09:34:42.296" v="106"/>
          <ac:picMkLst>
            <pc:docMk/>
            <pc:sldMk cId="2366037365" sldId="289"/>
            <ac:picMk id="3" creationId="{BE24EFB6-8268-8A32-D075-DDD2E01D8A9E}"/>
          </ac:picMkLst>
        </pc:picChg>
        <pc:picChg chg="add mod">
          <ac:chgData name="Davide Remondina" userId="S::10621331@polimi.it::2453ff6a-e02d-42bc-9e73-1f0382faf046" providerId="AD" clId="Web-{0536CB92-0D6F-F971-7DA5-D92530AF7F14}" dt="2024-07-12T09:34:56.125" v="111" actId="1076"/>
          <ac:picMkLst>
            <pc:docMk/>
            <pc:sldMk cId="2366037365" sldId="289"/>
            <ac:picMk id="4" creationId="{02BB658E-97E8-EF7E-3738-491509775835}"/>
          </ac:picMkLst>
        </pc:picChg>
      </pc:sldChg>
      <pc:sldChg chg="addSp delSp modSp add replId">
        <pc:chgData name="Davide Remondina" userId="S::10621331@polimi.it::2453ff6a-e02d-42bc-9e73-1f0382faf046" providerId="AD" clId="Web-{0536CB92-0D6F-F971-7DA5-D92530AF7F14}" dt="2024-07-12T09:56:12.270" v="804" actId="20577"/>
        <pc:sldMkLst>
          <pc:docMk/>
          <pc:sldMk cId="2481249025" sldId="290"/>
        </pc:sldMkLst>
        <pc:spChg chg="add mod">
          <ac:chgData name="Davide Remondina" userId="S::10621331@polimi.it::2453ff6a-e02d-42bc-9e73-1f0382faf046" providerId="AD" clId="Web-{0536CB92-0D6F-F971-7DA5-D92530AF7F14}" dt="2024-07-12T09:56:12.270" v="804" actId="20577"/>
          <ac:spMkLst>
            <pc:docMk/>
            <pc:sldMk cId="2481249025" sldId="290"/>
            <ac:spMk id="7" creationId="{4A1E7E8F-BDF0-CF80-D7CE-8A4B83178F31}"/>
          </ac:spMkLst>
        </pc:spChg>
        <pc:picChg chg="add mod">
          <ac:chgData name="Davide Remondina" userId="S::10621331@polimi.it::2453ff6a-e02d-42bc-9e73-1f0382faf046" providerId="AD" clId="Web-{0536CB92-0D6F-F971-7DA5-D92530AF7F14}" dt="2024-07-12T09:37:57.583" v="118" actId="1076"/>
          <ac:picMkLst>
            <pc:docMk/>
            <pc:sldMk cId="2481249025" sldId="290"/>
            <ac:picMk id="3" creationId="{4AE7BB03-3C37-E2CE-D18C-A6E150023F3D}"/>
          </ac:picMkLst>
        </pc:picChg>
        <pc:picChg chg="del">
          <ac:chgData name="Davide Remondina" userId="S::10621331@polimi.it::2453ff6a-e02d-42bc-9e73-1f0382faf046" providerId="AD" clId="Web-{0536CB92-0D6F-F971-7DA5-D92530AF7F14}" dt="2024-07-12T09:37:39.848" v="113"/>
          <ac:picMkLst>
            <pc:docMk/>
            <pc:sldMk cId="2481249025" sldId="290"/>
            <ac:picMk id="4" creationId="{02BB658E-97E8-EF7E-3738-491509775835}"/>
          </ac:picMkLst>
        </pc:picChg>
      </pc:sldChg>
      <pc:sldChg chg="new del">
        <pc:chgData name="Davide Remondina" userId="S::10621331@polimi.it::2453ff6a-e02d-42bc-9e73-1f0382faf046" providerId="AD" clId="Web-{0536CB92-0D6F-F971-7DA5-D92530AF7F14}" dt="2024-07-12T09:57:07.553" v="807"/>
        <pc:sldMkLst>
          <pc:docMk/>
          <pc:sldMk cId="1368329820" sldId="291"/>
        </pc:sldMkLst>
      </pc:sldChg>
      <pc:sldChg chg="modSp add del replId">
        <pc:chgData name="Davide Remondina" userId="S::10621331@polimi.it::2453ff6a-e02d-42bc-9e73-1f0382faf046" providerId="AD" clId="Web-{0536CB92-0D6F-F971-7DA5-D92530AF7F14}" dt="2024-07-12T09:57:47.945" v="812"/>
        <pc:sldMkLst>
          <pc:docMk/>
          <pc:sldMk cId="2259189328" sldId="292"/>
        </pc:sldMkLst>
        <pc:spChg chg="mod">
          <ac:chgData name="Davide Remondina" userId="S::10621331@polimi.it::2453ff6a-e02d-42bc-9e73-1f0382faf046" providerId="AD" clId="Web-{0536CB92-0D6F-F971-7DA5-D92530AF7F14}" dt="2024-07-12T09:57:29.476" v="811" actId="20577"/>
          <ac:spMkLst>
            <pc:docMk/>
            <pc:sldMk cId="2259189328" sldId="292"/>
            <ac:spMk id="2" creationId="{3D70F780-9E2F-64BB-5AAC-2FA2D1417F89}"/>
          </ac:spMkLst>
        </pc:spChg>
      </pc:sldChg>
    </pc:docChg>
  </pc:docChgLst>
  <pc:docChgLst>
    <pc:chgData name="Davide Remondina" userId="S::10621331@polimi.it::2453ff6a-e02d-42bc-9e73-1f0382faf046" providerId="AD" clId="Web-{3603DA9F-EC5F-DB62-1AE9-EBBC06E7D05A}"/>
    <pc:docChg chg="modSld">
      <pc:chgData name="Davide Remondina" userId="S::10621331@polimi.it::2453ff6a-e02d-42bc-9e73-1f0382faf046" providerId="AD" clId="Web-{3603DA9F-EC5F-DB62-1AE9-EBBC06E7D05A}" dt="2024-07-12T09:03:29.702" v="102" actId="14100"/>
      <pc:docMkLst>
        <pc:docMk/>
      </pc:docMkLst>
      <pc:sldChg chg="modSp">
        <pc:chgData name="Davide Remondina" userId="S::10621331@polimi.it::2453ff6a-e02d-42bc-9e73-1f0382faf046" providerId="AD" clId="Web-{3603DA9F-EC5F-DB62-1AE9-EBBC06E7D05A}" dt="2024-07-12T08:55:21.501" v="28" actId="20577"/>
        <pc:sldMkLst>
          <pc:docMk/>
          <pc:sldMk cId="3300155819" sldId="280"/>
        </pc:sldMkLst>
        <pc:spChg chg="mod">
          <ac:chgData name="Davide Remondina" userId="S::10621331@polimi.it::2453ff6a-e02d-42bc-9e73-1f0382faf046" providerId="AD" clId="Web-{3603DA9F-EC5F-DB62-1AE9-EBBC06E7D05A}" dt="2024-07-12T08:55:21.501" v="28" actId="20577"/>
          <ac:spMkLst>
            <pc:docMk/>
            <pc:sldMk cId="3300155819" sldId="280"/>
            <ac:spMk id="9" creationId="{7D841207-3D09-10BB-351E-08D3E10F83E3}"/>
          </ac:spMkLst>
        </pc:spChg>
      </pc:sldChg>
      <pc:sldChg chg="addSp modSp">
        <pc:chgData name="Davide Remondina" userId="S::10621331@polimi.it::2453ff6a-e02d-42bc-9e73-1f0382faf046" providerId="AD" clId="Web-{3603DA9F-EC5F-DB62-1AE9-EBBC06E7D05A}" dt="2024-07-12T09:03:29.702" v="102" actId="14100"/>
        <pc:sldMkLst>
          <pc:docMk/>
          <pc:sldMk cId="2158785671" sldId="281"/>
        </pc:sldMkLst>
        <pc:spChg chg="mod">
          <ac:chgData name="Davide Remondina" userId="S::10621331@polimi.it::2453ff6a-e02d-42bc-9e73-1f0382faf046" providerId="AD" clId="Web-{3603DA9F-EC5F-DB62-1AE9-EBBC06E7D05A}" dt="2024-07-12T09:02:05.044" v="91" actId="14100"/>
          <ac:spMkLst>
            <pc:docMk/>
            <pc:sldMk cId="2158785671" sldId="281"/>
            <ac:spMk id="3" creationId="{EA4F199A-B874-EBCB-40CC-98A2A2031258}"/>
          </ac:spMkLst>
        </pc:spChg>
        <pc:picChg chg="add mod">
          <ac:chgData name="Davide Remondina" userId="S::10621331@polimi.it::2453ff6a-e02d-42bc-9e73-1f0382faf046" providerId="AD" clId="Web-{3603DA9F-EC5F-DB62-1AE9-EBBC06E7D05A}" dt="2024-07-12T09:03:29.702" v="102" actId="14100"/>
          <ac:picMkLst>
            <pc:docMk/>
            <pc:sldMk cId="2158785671" sldId="281"/>
            <ac:picMk id="4" creationId="{8B1A8D07-D989-D0BE-FE2E-8BB74959B60F}"/>
          </ac:picMkLst>
        </pc:picChg>
      </pc:sldChg>
      <pc:sldChg chg="addSp modSp">
        <pc:chgData name="Davide Remondina" userId="S::10621331@polimi.it::2453ff6a-e02d-42bc-9e73-1f0382faf046" providerId="AD" clId="Web-{3603DA9F-EC5F-DB62-1AE9-EBBC06E7D05A}" dt="2024-07-12T09:03:22.608" v="100" actId="14100"/>
        <pc:sldMkLst>
          <pc:docMk/>
          <pc:sldMk cId="2753551281" sldId="285"/>
        </pc:sldMkLst>
        <pc:spChg chg="mod">
          <ac:chgData name="Davide Remondina" userId="S::10621331@polimi.it::2453ff6a-e02d-42bc-9e73-1f0382faf046" providerId="AD" clId="Web-{3603DA9F-EC5F-DB62-1AE9-EBBC06E7D05A}" dt="2024-07-12T08:57:48.162" v="38" actId="20577"/>
          <ac:spMkLst>
            <pc:docMk/>
            <pc:sldMk cId="2753551281" sldId="285"/>
            <ac:spMk id="3" creationId="{EA4F199A-B874-EBCB-40CC-98A2A2031258}"/>
          </ac:spMkLst>
        </pc:spChg>
        <pc:picChg chg="add mod">
          <ac:chgData name="Davide Remondina" userId="S::10621331@polimi.it::2453ff6a-e02d-42bc-9e73-1f0382faf046" providerId="AD" clId="Web-{3603DA9F-EC5F-DB62-1AE9-EBBC06E7D05A}" dt="2024-07-12T09:03:22.608" v="100" actId="14100"/>
          <ac:picMkLst>
            <pc:docMk/>
            <pc:sldMk cId="2753551281" sldId="285"/>
            <ac:picMk id="4" creationId="{DE1ADFAC-5256-14F8-63F8-8D610BF1FC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5A3F9-72E7-9A49-86BD-FB37A5575CC8}" type="datetimeFigureOut">
              <a:rPr lang="it-IT" smtClean="0"/>
              <a:t>12/07/2024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E4B1C-0B36-B34E-B5D3-9687301EE31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38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116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404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541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083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153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942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744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558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42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519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26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9376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688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047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088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812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111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598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341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021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61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81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E4B1C-0B36-B34E-B5D3-9687301EE31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077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E4B1C-0B36-B34E-B5D3-9687301EE318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978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7/12/2024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olo 1">
            <a:extLst>
              <a:ext uri="{FF2B5EF4-FFF2-40B4-BE49-F238E27FC236}">
                <a16:creationId xmlns:a16="http://schemas.microsoft.com/office/drawing/2014/main" id="{8B171363-6B38-AB60-B57E-BC101B9E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996" y="2552822"/>
            <a:ext cx="7856615" cy="116656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it-IT" b="1">
                <a:latin typeface="ACADEMY ENGRAVED LET PLAIN:1.0" panose="02000000000000000000" pitchFamily="2" charset="0"/>
              </a:rPr>
              <a:t>ONLINE LEARNING PROJECT</a:t>
            </a:r>
          </a:p>
        </p:txBody>
      </p:sp>
      <p:pic>
        <p:nvPicPr>
          <p:cNvPr id="29" name="Immagine 28" descr="Immagine che contiene testo, logo, Carattere, Marchio&#10;&#10;Descrizione generata automaticamente">
            <a:extLst>
              <a:ext uri="{FF2B5EF4-FFF2-40B4-BE49-F238E27FC236}">
                <a16:creationId xmlns:a16="http://schemas.microsoft.com/office/drawing/2014/main" id="{3E575E5B-8E7A-9A2C-4DFD-E505629B4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12" y="191293"/>
            <a:ext cx="3136900" cy="1257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CB3C284-63D3-5872-1703-2CCE215945B4}"/>
              </a:ext>
            </a:extLst>
          </p:cNvPr>
          <p:cNvSpPr txBox="1"/>
          <p:nvPr/>
        </p:nvSpPr>
        <p:spPr>
          <a:xfrm>
            <a:off x="744545" y="4399003"/>
            <a:ext cx="35926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>
                <a:latin typeface="Corbel" panose="020B0503020204020204" pitchFamily="34" charset="0"/>
                <a:cs typeface="Calibri" panose="020F0502020204030204" pitchFamily="34" charset="0"/>
              </a:rPr>
              <a:t>Antonio Napolitano; </a:t>
            </a:r>
          </a:p>
          <a:p>
            <a:r>
              <a:rPr lang="it-IT" sz="2000" i="1">
                <a:latin typeface="Corbel" panose="020B0503020204020204" pitchFamily="34" charset="0"/>
                <a:cs typeface="Calibri" panose="020F0502020204030204" pitchFamily="34" charset="0"/>
              </a:rPr>
              <a:t>Davide Remondina; </a:t>
            </a:r>
          </a:p>
          <a:p>
            <a:r>
              <a:rPr lang="it-IT" sz="2000" i="1">
                <a:latin typeface="Corbel" panose="020B0503020204020204" pitchFamily="34" charset="0"/>
                <a:cs typeface="Calibri" panose="020F0502020204030204" pitchFamily="34" charset="0"/>
              </a:rPr>
              <a:t>Stefano Arcaro; </a:t>
            </a:r>
          </a:p>
          <a:p>
            <a:r>
              <a:rPr lang="it-IT" sz="2000" i="1">
                <a:latin typeface="Corbel" panose="020B0503020204020204" pitchFamily="34" charset="0"/>
                <a:cs typeface="Calibri" panose="020F0502020204030204" pitchFamily="34" charset="0"/>
              </a:rPr>
              <a:t>Gabriele Farace; </a:t>
            </a:r>
          </a:p>
          <a:p>
            <a:r>
              <a:rPr lang="it-IT" sz="2000" i="1">
                <a:latin typeface="Corbel" panose="020B0503020204020204" pitchFamily="34" charset="0"/>
                <a:cs typeface="Calibri" panose="020F0502020204030204" pitchFamily="34" charset="0"/>
              </a:rPr>
              <a:t>Sofia Yang;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C2E2652-BF44-7F5E-6573-66ACAEDC75F4}"/>
              </a:ext>
            </a:extLst>
          </p:cNvPr>
          <p:cNvSpPr txBox="1"/>
          <p:nvPr/>
        </p:nvSpPr>
        <p:spPr>
          <a:xfrm>
            <a:off x="7854780" y="4014282"/>
            <a:ext cx="4263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>
              <a:latin typeface="Corbel" panose="020B0503020204020204" pitchFamily="34" charset="0"/>
            </a:endParaRPr>
          </a:p>
          <a:p>
            <a:r>
              <a:rPr lang="it-IT">
                <a:latin typeface="Corbel" panose="020B0503020204020204" pitchFamily="34" charset="0"/>
              </a:rPr>
              <a:t>AY: 2023-2024</a:t>
            </a:r>
          </a:p>
          <a:p>
            <a:r>
              <a:rPr lang="it-IT">
                <a:latin typeface="Corbel" panose="020B0503020204020204" pitchFamily="34" charset="0"/>
              </a:rPr>
              <a:t>Professor: Castiglioni Matteo</a:t>
            </a:r>
          </a:p>
          <a:p>
            <a:r>
              <a:rPr lang="it-IT" err="1">
                <a:latin typeface="Corbel" panose="020B0503020204020204" pitchFamily="34" charset="0"/>
              </a:rPr>
              <a:t>Teching</a:t>
            </a:r>
            <a:r>
              <a:rPr lang="it-IT">
                <a:latin typeface="Corbel" panose="020B0503020204020204" pitchFamily="34" charset="0"/>
              </a:rPr>
              <a:t> Assistant: Gianmarco </a:t>
            </a:r>
            <a:r>
              <a:rPr lang="it-IT" err="1">
                <a:latin typeface="Corbel" panose="020B0503020204020204" pitchFamily="34" charset="0"/>
              </a:rPr>
              <a:t>Genalti</a:t>
            </a:r>
            <a:endParaRPr lang="it-IT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0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>
                <a:latin typeface="ACADEMY ENGRAVED LET PLAIN:1.0" panose="02000000000000000000" pitchFamily="2" charset="0"/>
              </a:rPr>
              <a:t>setup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Definition of demand curves for each interval (add formulas)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Derivation of profit curves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4E64106-1B9F-9D35-BBF3-9EC63453C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2686759"/>
            <a:ext cx="11246401" cy="37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80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>
                <a:latin typeface="ACADEMY ENGRAVED LET PLAIN:1.0" panose="02000000000000000000" pitchFamily="2" charset="0"/>
              </a:rPr>
              <a:t>Non-stationarity check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Tested UCB1 on the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Results indicate presence of non-stationarity</a:t>
            </a:r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97795C4F-AC4D-681C-7358-7EFDF5698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06" y="2686758"/>
            <a:ext cx="4716229" cy="3631749"/>
          </a:xfrm>
          <a:prstGeom prst="rect">
            <a:avLst/>
          </a:prstGeom>
        </p:spPr>
      </p:pic>
      <p:pic>
        <p:nvPicPr>
          <p:cNvPr id="8" name="Picture 7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47150A67-A3D2-61A5-F102-D5151384A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67" y="2683221"/>
            <a:ext cx="4441477" cy="363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5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>
                <a:latin typeface="ACADEMY ENGRAVED LET PLAIN:1.0" panose="02000000000000000000" pitchFamily="2" charset="0"/>
              </a:rPr>
              <a:t>Sliding window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489600" y="1562400"/>
            <a:ext cx="106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Algorithm: Sliding Window UCB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Initial trials failed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Decided to test different window sizes</a:t>
            </a:r>
          </a:p>
        </p:txBody>
      </p:sp>
      <p:pic>
        <p:nvPicPr>
          <p:cNvPr id="5" name="Picture 4" descr="A graph and a chart&#10;&#10;Description automatically generated with medium confidence">
            <a:extLst>
              <a:ext uri="{FF2B5EF4-FFF2-40B4-BE49-F238E27FC236}">
                <a16:creationId xmlns:a16="http://schemas.microsoft.com/office/drawing/2014/main" id="{B3320183-1954-EE1F-BE50-AF8DD9843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00" y="2827428"/>
            <a:ext cx="9482400" cy="31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1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and a chart&#10;&#10;Description automatically generated with medium confidence">
            <a:extLst>
              <a:ext uri="{FF2B5EF4-FFF2-40B4-BE49-F238E27FC236}">
                <a16:creationId xmlns:a16="http://schemas.microsoft.com/office/drawing/2014/main" id="{6505DB4F-0D3A-F6C2-F086-2A12B7D6E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98" y="201600"/>
            <a:ext cx="9600689" cy="3175200"/>
          </a:xfrm>
          <a:prstGeom prst="rect">
            <a:avLst/>
          </a:prstGeom>
        </p:spPr>
      </p:pic>
      <p:pic>
        <p:nvPicPr>
          <p:cNvPr id="10" name="Picture 9" descr="A graph and a chart&#10;&#10;Description automatically generated with medium confidence">
            <a:extLst>
              <a:ext uri="{FF2B5EF4-FFF2-40B4-BE49-F238E27FC236}">
                <a16:creationId xmlns:a16="http://schemas.microsoft.com/office/drawing/2014/main" id="{5094E713-1944-F5C8-A60D-E6D3D67DC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00" y="3481201"/>
            <a:ext cx="9600687" cy="31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01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and a chart&#10;&#10;Description automatically generated with medium confidence">
            <a:extLst>
              <a:ext uri="{FF2B5EF4-FFF2-40B4-BE49-F238E27FC236}">
                <a16:creationId xmlns:a16="http://schemas.microsoft.com/office/drawing/2014/main" id="{4DAA9CF4-776A-FA22-07DD-C1B15845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400" y="201599"/>
            <a:ext cx="9600686" cy="3175199"/>
          </a:xfrm>
          <a:prstGeom prst="rect">
            <a:avLst/>
          </a:prstGeom>
        </p:spPr>
      </p:pic>
      <p:pic>
        <p:nvPicPr>
          <p:cNvPr id="5" name="Picture 4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8FB16127-4FA6-8B9B-0EB0-72326C43A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400" y="3481203"/>
            <a:ext cx="9600686" cy="317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>
                <a:latin typeface="ACADEMY ENGRAVED LET PLAIN:1.0" panose="02000000000000000000" pitchFamily="2" charset="0"/>
              </a:rPr>
              <a:t>Change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Algorithm: CUSUM UCB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Overall, best performing method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DCCA113A-7D57-12AC-B509-87EBF823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04" y="3175200"/>
            <a:ext cx="3788694" cy="3059320"/>
          </a:xfrm>
          <a:prstGeom prst="rect">
            <a:avLst/>
          </a:prstGeom>
        </p:spPr>
      </p:pic>
      <p:pic>
        <p:nvPicPr>
          <p:cNvPr id="9" name="Picture 8" descr="A bar graph with numbers and text&#10;&#10;Description automatically generated">
            <a:extLst>
              <a:ext uri="{FF2B5EF4-FFF2-40B4-BE49-F238E27FC236}">
                <a16:creationId xmlns:a16="http://schemas.microsoft.com/office/drawing/2014/main" id="{3589D7D3-3BDE-66C3-785B-0FBCF0B44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707" y="3175200"/>
            <a:ext cx="3741420" cy="3059320"/>
          </a:xfrm>
          <a:prstGeom prst="rect">
            <a:avLst/>
          </a:prstGeom>
        </p:spPr>
      </p:pic>
      <p:pic>
        <p:nvPicPr>
          <p:cNvPr id="11" name="Picture 10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BA95E09-203E-9954-16BF-00B0321AC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836" y="3175200"/>
            <a:ext cx="3741420" cy="305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29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>
                <a:latin typeface="ACADEMY ENGRAVED LET PLAIN:1.0" panose="02000000000000000000" pitchFamily="2" charset="0"/>
              </a:rPr>
              <a:t>Bonus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Two-item stochastic pricing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Noisy demand curve D(p1, p2) + 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AA7FF-8C2B-BE70-D9A6-1D479419ED46}"/>
              </a:ext>
            </a:extLst>
          </p:cNvPr>
          <p:cNvSpPr txBox="1"/>
          <p:nvPr/>
        </p:nvSpPr>
        <p:spPr>
          <a:xfrm>
            <a:off x="504000" y="2363593"/>
            <a:ext cx="9489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</a:t>
            </a:r>
          </a:p>
          <a:p>
            <a:r>
              <a:rPr lang="en-US"/>
              <a:t>Build a regret minimizer for the continuous action set [0,1]^2 using 2D Gaussian Processes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EEF63B9F-01C4-4CE1-B224-C5012AC6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43" y="3227811"/>
            <a:ext cx="7569711" cy="33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18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>
                <a:latin typeface="ACADEMY ENGRAVED LET PLAIN:1.0" panose="02000000000000000000" pitchFamily="2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Algorithm: GP UCB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Great results</a:t>
            </a:r>
          </a:p>
        </p:txBody>
      </p:sp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DA520E1E-ECDC-EEA8-2B2A-6922E903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83" y="2936590"/>
            <a:ext cx="5571606" cy="3323810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30FD920-0526-C0EB-24B0-1BA21DBB6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171" y="3870970"/>
            <a:ext cx="2933997" cy="2345607"/>
          </a:xfrm>
          <a:prstGeom prst="rect">
            <a:avLst/>
          </a:prstGeom>
        </p:spPr>
      </p:pic>
      <p:pic>
        <p:nvPicPr>
          <p:cNvPr id="11" name="Picture 10" descr="A green and blue gradient&#10;&#10;Description automatically generated">
            <a:extLst>
              <a:ext uri="{FF2B5EF4-FFF2-40B4-BE49-F238E27FC236}">
                <a16:creationId xmlns:a16="http://schemas.microsoft.com/office/drawing/2014/main" id="{ED8B3048-65BA-4FEC-4AFA-EDA399BD3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171" y="1268866"/>
            <a:ext cx="2933997" cy="238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12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err="1">
                <a:latin typeface="ACADEMY ENGRAVED LET PLAIN:1.0" panose="02000000000000000000" pitchFamily="2" charset="0"/>
              </a:rPr>
              <a:t>Requirement</a:t>
            </a:r>
            <a:r>
              <a:rPr lang="it-IT" b="1">
                <a:latin typeface="ACADEMY ENGRAVED LET PLAIN:1.0" panose="02000000000000000000" pitchFamily="2" charset="0"/>
              </a:rPr>
              <a:t> 4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D2F5BA-FFC2-17F7-6F69-6204E29093A9}"/>
              </a:ext>
            </a:extLst>
          </p:cNvPr>
          <p:cNvSpPr txBox="1"/>
          <p:nvPr/>
        </p:nvSpPr>
        <p:spPr>
          <a:xfrm>
            <a:off x="744372" y="1827944"/>
            <a:ext cx="691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/>
              <a:t>BIDDING ENVIRONMENT</a:t>
            </a:r>
            <a:r>
              <a:rPr lang="it-IT" sz="1600"/>
              <a:t>:   </a:t>
            </a:r>
            <a:r>
              <a:rPr lang="it-IT" sz="1600" err="1"/>
              <a:t>Adversarial</a:t>
            </a:r>
            <a:r>
              <a:rPr lang="it-IT" sz="1600"/>
              <a:t> with full feedback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EED63D0-9236-E549-FDD7-3FE0CAD29CED}"/>
              </a:ext>
            </a:extLst>
          </p:cNvPr>
          <p:cNvSpPr txBox="1"/>
          <p:nvPr/>
        </p:nvSpPr>
        <p:spPr>
          <a:xfrm>
            <a:off x="744372" y="2736972"/>
            <a:ext cx="87553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/>
              <a:t>AUCTION TYPE:  			 </a:t>
            </a:r>
            <a:r>
              <a:rPr lang="it-IT" sz="1600" err="1"/>
              <a:t>Generalized</a:t>
            </a:r>
            <a:r>
              <a:rPr lang="it-IT" sz="1600"/>
              <a:t> first-price auction (Non-</a:t>
            </a:r>
            <a:r>
              <a:rPr lang="it-IT" sz="1600" err="1"/>
              <a:t>truthful</a:t>
            </a:r>
            <a:r>
              <a:rPr lang="it-IT" sz="1600"/>
              <a:t>)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97958CC-73B7-0605-8E06-4EDA55308BAD}"/>
              </a:ext>
            </a:extLst>
          </p:cNvPr>
          <p:cNvSpPr txBox="1"/>
          <p:nvPr/>
        </p:nvSpPr>
        <p:spPr>
          <a:xfrm>
            <a:off x="744372" y="3691080"/>
            <a:ext cx="1968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/>
              <a:t>BIDDING AGENTS: </a:t>
            </a:r>
            <a:endParaRPr lang="it-IT" sz="16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D841207-3D09-10BB-351E-08D3E10F83E3}"/>
              </a:ext>
            </a:extLst>
          </p:cNvPr>
          <p:cNvSpPr txBox="1"/>
          <p:nvPr/>
        </p:nvSpPr>
        <p:spPr>
          <a:xfrm>
            <a:off x="3583383" y="3691080"/>
            <a:ext cx="6254866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Primal</a:t>
            </a:r>
            <a:r>
              <a:rPr lang="it-IT" sz="1600"/>
              <a:t>-dual for </a:t>
            </a:r>
            <a:r>
              <a:rPr lang="it-IT" sz="1600" err="1"/>
              <a:t>truthful</a:t>
            </a:r>
            <a:r>
              <a:rPr lang="it-IT" sz="1600"/>
              <a:t> (</a:t>
            </a:r>
            <a:r>
              <a:rPr lang="it-IT" sz="1600" err="1"/>
              <a:t>Multiplicative</a:t>
            </a:r>
            <a:r>
              <a:rPr lang="it-IT" sz="1600"/>
              <a:t> </a:t>
            </a:r>
            <a:r>
              <a:rPr lang="it-IT" sz="1600" err="1"/>
              <a:t>Pacing</a:t>
            </a:r>
            <a:r>
              <a:rPr lang="it-IT" sz="16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Primal</a:t>
            </a:r>
            <a:r>
              <a:rPr lang="it-IT" sz="1600"/>
              <a:t>-dual for non-</a:t>
            </a:r>
            <a:r>
              <a:rPr lang="it-IT" sz="1600" err="1"/>
              <a:t>truthful</a:t>
            </a:r>
            <a:r>
              <a:rPr lang="it-IT" sz="1600"/>
              <a:t> (</a:t>
            </a:r>
            <a:r>
              <a:rPr lang="it-IT" sz="1600" err="1"/>
              <a:t>Multiplicative</a:t>
            </a:r>
            <a:r>
              <a:rPr lang="it-IT" sz="1600"/>
              <a:t> </a:t>
            </a:r>
            <a:r>
              <a:rPr lang="it-IT" sz="1600" err="1"/>
              <a:t>Pacing</a:t>
            </a:r>
            <a:r>
              <a:rPr lang="it-IT" sz="1600"/>
              <a:t> with Hedge)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UCB-like (UCB1)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UCB-like </a:t>
            </a:r>
            <a:r>
              <a:rPr lang="it-IT" sz="1600" err="1"/>
              <a:t>Updating</a:t>
            </a:r>
            <a:r>
              <a:rPr lang="it-IT" sz="1600"/>
              <a:t> rho (</a:t>
            </a:r>
            <a:r>
              <a:rPr lang="it-IT" sz="1600" err="1"/>
              <a:t>our</a:t>
            </a:r>
            <a:r>
              <a:rPr lang="it-IT" sz="1600"/>
              <a:t> take on the </a:t>
            </a:r>
            <a:r>
              <a:rPr lang="it-IT" sz="1600" err="1"/>
              <a:t>algorithm</a:t>
            </a:r>
            <a:r>
              <a:rPr lang="it-IT" sz="1600"/>
              <a:t>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DEF7384-3F66-057E-FF3E-67219C794BA9}"/>
              </a:ext>
            </a:extLst>
          </p:cNvPr>
          <p:cNvSpPr txBox="1"/>
          <p:nvPr/>
        </p:nvSpPr>
        <p:spPr>
          <a:xfrm>
            <a:off x="744372" y="5137631"/>
            <a:ext cx="9764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/>
              <a:t>GOAL:  			                  </a:t>
            </a:r>
            <a:r>
              <a:rPr lang="it-IT" sz="1600"/>
              <a:t>Compare the performances of </a:t>
            </a:r>
            <a:r>
              <a:rPr lang="it-IT" sz="1600" err="1"/>
              <a:t>different</a:t>
            </a:r>
            <a:r>
              <a:rPr lang="it-IT" sz="1600"/>
              <a:t> </a:t>
            </a:r>
            <a:r>
              <a:rPr lang="it-IT" sz="1600" err="1"/>
              <a:t>algorithms</a:t>
            </a:r>
            <a:r>
              <a:rPr lang="it-IT" sz="1600"/>
              <a:t> under </a:t>
            </a:r>
            <a:r>
              <a:rPr lang="it-IT" sz="1600" err="1"/>
              <a:t>various</a:t>
            </a:r>
            <a:r>
              <a:rPr lang="it-IT" sz="1600"/>
              <a:t> setups</a:t>
            </a:r>
          </a:p>
        </p:txBody>
      </p:sp>
    </p:spTree>
    <p:extLst>
      <p:ext uri="{BB962C8B-B14F-4D97-AF65-F5344CB8AC3E}">
        <p14:creationId xmlns:p14="http://schemas.microsoft.com/office/powerpoint/2010/main" val="3300155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>
                <a:latin typeface="ACADEMY ENGRAVED LET PLAIN:1.0" panose="02000000000000000000" pitchFamily="2" charset="0"/>
              </a:rPr>
              <a:t>STANDARD CASE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4F199A-B874-EBCB-40CC-98A2A2031258}"/>
              </a:ext>
            </a:extLst>
          </p:cNvPr>
          <p:cNvSpPr txBox="1"/>
          <p:nvPr/>
        </p:nvSpPr>
        <p:spPr>
          <a:xfrm>
            <a:off x="709056" y="1582284"/>
            <a:ext cx="280974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SETUP</a:t>
            </a:r>
            <a:r>
              <a:rPr lang="it-IT" sz="1600"/>
              <a:t>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3 </a:t>
            </a:r>
            <a:r>
              <a:rPr lang="it-IT" sz="1600" err="1"/>
              <a:t>Bidders</a:t>
            </a:r>
            <a:r>
              <a:rPr lang="it-IT" sz="1600"/>
              <a:t> per </a:t>
            </a:r>
            <a:r>
              <a:rPr lang="it-IT" sz="1600" err="1"/>
              <a:t>type</a:t>
            </a:r>
            <a:r>
              <a:rPr lang="it-IT" sz="1600"/>
              <a:t> (with </a:t>
            </a:r>
            <a:r>
              <a:rPr lang="it-IT" sz="1600" err="1"/>
              <a:t>valuation</a:t>
            </a:r>
            <a:r>
              <a:rPr lang="it-IT" sz="1600"/>
              <a:t> 0.80 0.85 0.90)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3 Slots (with </a:t>
            </a:r>
            <a:r>
              <a:rPr lang="it-IT" sz="1600" err="1"/>
              <a:t>prominance</a:t>
            </a:r>
            <a:r>
              <a:rPr lang="it-IT" sz="1600"/>
              <a:t> </a:t>
            </a:r>
            <a:r>
              <a:rPr lang="it-IT" sz="1600">
                <a:ea typeface="+mn-lt"/>
                <a:cs typeface="+mn-lt"/>
              </a:rPr>
              <a:t>0.8 0.9 1.0)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Budget:    B = 250</a:t>
            </a:r>
          </a:p>
        </p:txBody>
      </p:sp>
      <p:pic>
        <p:nvPicPr>
          <p:cNvPr id="4" name="Immagine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8B1A8D07-D989-D0BE-FE2E-8BB74959B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726" y="1584543"/>
            <a:ext cx="8674273" cy="527554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3463D4-B396-F9AE-D7AE-B002F211C386}"/>
              </a:ext>
            </a:extLst>
          </p:cNvPr>
          <p:cNvSpPr txBox="1"/>
          <p:nvPr/>
        </p:nvSpPr>
        <p:spPr>
          <a:xfrm>
            <a:off x="709056" y="3429873"/>
            <a:ext cx="2809749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OBSERVATION</a:t>
            </a:r>
            <a:r>
              <a:rPr lang="it-IT" sz="1600"/>
              <a:t>: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UCB_classic</a:t>
            </a:r>
            <a:r>
              <a:rPr lang="it-IT" sz="1600"/>
              <a:t> </a:t>
            </a:r>
            <a:r>
              <a:rPr lang="it-IT" sz="1600" err="1"/>
              <a:t>has</a:t>
            </a:r>
            <a:r>
              <a:rPr lang="it-IT" sz="1600"/>
              <a:t> linear </a:t>
            </a:r>
            <a:r>
              <a:rPr lang="it-IT" sz="1600" err="1"/>
              <a:t>regret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Multiplicative</a:t>
            </a:r>
            <a:r>
              <a:rPr lang="it-IT" sz="1600"/>
              <a:t> </a:t>
            </a:r>
            <a:r>
              <a:rPr lang="it-IT" sz="1600" err="1"/>
              <a:t>pacing</a:t>
            </a:r>
            <a:r>
              <a:rPr lang="it-IT" sz="1600"/>
              <a:t> </a:t>
            </a:r>
            <a:r>
              <a:rPr lang="it-IT" sz="1600" err="1"/>
              <a:t>has</a:t>
            </a:r>
            <a:r>
              <a:rPr lang="it-IT" sz="1600"/>
              <a:t> the </a:t>
            </a:r>
            <a:r>
              <a:rPr lang="it-IT" sz="1600" err="1"/>
              <a:t>smoothest</a:t>
            </a:r>
            <a:r>
              <a:rPr lang="it-IT" sz="1600"/>
              <a:t> curve</a:t>
            </a:r>
          </a:p>
        </p:txBody>
      </p:sp>
    </p:spTree>
    <p:extLst>
      <p:ext uri="{BB962C8B-B14F-4D97-AF65-F5344CB8AC3E}">
        <p14:creationId xmlns:p14="http://schemas.microsoft.com/office/powerpoint/2010/main" val="215878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err="1">
                <a:latin typeface="ACADEMY ENGRAVED LET PLAIN:1.0" panose="02000000000000000000" pitchFamily="2" charset="0"/>
              </a:rPr>
              <a:t>Requirement</a:t>
            </a:r>
            <a:r>
              <a:rPr lang="it-IT" b="1">
                <a:latin typeface="ACADEMY ENGRAVED LET PLAIN:1.0" panose="02000000000000000000" pitchFamily="2" charset="0"/>
              </a:rPr>
              <a:t> 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C1B873-5FA4-8C9C-F47D-CFE380B9EA7F}"/>
              </a:ext>
            </a:extLst>
          </p:cNvPr>
          <p:cNvSpPr txBox="1"/>
          <p:nvPr/>
        </p:nvSpPr>
        <p:spPr>
          <a:xfrm>
            <a:off x="266699" y="1324299"/>
            <a:ext cx="1165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/>
              <a:t>BIDDING ENVIRONMENT </a:t>
            </a:r>
            <a:r>
              <a:rPr lang="it-IT" sz="1600"/>
              <a:t>(COMPETITORS) : </a:t>
            </a:r>
            <a:r>
              <a:rPr lang="it-IT" sz="1600" err="1"/>
              <a:t>Stochastic</a:t>
            </a:r>
            <a:r>
              <a:rPr lang="it-IT" sz="1600"/>
              <a:t> with </a:t>
            </a:r>
            <a:r>
              <a:rPr lang="it-IT" sz="1600" err="1"/>
              <a:t>uniformely</a:t>
            </a:r>
            <a:r>
              <a:rPr lang="it-IT" sz="1600"/>
              <a:t> </a:t>
            </a:r>
            <a:r>
              <a:rPr lang="it-IT" sz="1600" err="1"/>
              <a:t>distributed</a:t>
            </a:r>
            <a:r>
              <a:rPr lang="it-IT" sz="1600"/>
              <a:t> </a:t>
            </a:r>
            <a:r>
              <a:rPr lang="it-IT" sz="1600" err="1"/>
              <a:t>bids</a:t>
            </a:r>
            <a:r>
              <a:rPr lang="it-IT" sz="160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07FF96-F0A8-65CB-86FB-5B8A0053D077}"/>
              </a:ext>
            </a:extLst>
          </p:cNvPr>
          <p:cNvSpPr txBox="1"/>
          <p:nvPr/>
        </p:nvSpPr>
        <p:spPr>
          <a:xfrm>
            <a:off x="266700" y="2224368"/>
            <a:ext cx="9367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/>
              <a:t>PRICING ENVIRONMENT</a:t>
            </a:r>
            <a:r>
              <a:rPr lang="it-IT" sz="1600"/>
              <a:t> :   </a:t>
            </a:r>
            <a:r>
              <a:rPr lang="it-IT" sz="1600" err="1"/>
              <a:t>Stochastic</a:t>
            </a:r>
            <a:r>
              <a:rPr lang="it-IT" sz="1600"/>
              <a:t> with demands  </a:t>
            </a:r>
            <a:r>
              <a:rPr lang="it-IT" sz="1600" err="1"/>
              <a:t>sampled</a:t>
            </a:r>
            <a:r>
              <a:rPr lang="it-IT" sz="1600"/>
              <a:t> from a </a:t>
            </a:r>
            <a:r>
              <a:rPr lang="it-IT" sz="1600" err="1"/>
              <a:t>binomial</a:t>
            </a:r>
            <a:r>
              <a:rPr lang="it-IT" sz="1600"/>
              <a:t> </a:t>
            </a:r>
            <a:r>
              <a:rPr lang="it-IT" sz="1600" err="1"/>
              <a:t>distribution</a:t>
            </a:r>
            <a:r>
              <a:rPr lang="it-IT" sz="1600"/>
              <a:t> with success 					         </a:t>
            </a:r>
            <a:r>
              <a:rPr lang="it-IT" sz="1600" err="1"/>
              <a:t>probability</a:t>
            </a:r>
            <a:r>
              <a:rPr lang="it-IT" sz="1600"/>
              <a:t> </a:t>
            </a:r>
            <a:r>
              <a:rPr lang="it-IT" sz="1600" err="1"/>
              <a:t>given</a:t>
            </a:r>
            <a:r>
              <a:rPr lang="it-IT" sz="1600"/>
              <a:t> by the </a:t>
            </a:r>
            <a:r>
              <a:rPr lang="it-IT" sz="1600" err="1"/>
              <a:t>conversion</a:t>
            </a:r>
            <a:r>
              <a:rPr lang="it-IT" sz="1600"/>
              <a:t> rate (1-p) and </a:t>
            </a:r>
            <a:r>
              <a:rPr lang="it-IT" sz="1600" err="1"/>
              <a:t>number</a:t>
            </a:r>
            <a:r>
              <a:rPr lang="it-IT" sz="1600"/>
              <a:t> of trials </a:t>
            </a:r>
            <a:r>
              <a:rPr lang="it-IT" sz="1600" err="1"/>
              <a:t>equal</a:t>
            </a:r>
            <a:r>
              <a:rPr lang="it-IT" sz="1600"/>
              <a:t> to 							 the </a:t>
            </a:r>
            <a:r>
              <a:rPr lang="it-IT" sz="1600" err="1"/>
              <a:t>number</a:t>
            </a:r>
            <a:r>
              <a:rPr lang="it-IT" sz="1600"/>
              <a:t> of </a:t>
            </a:r>
            <a:r>
              <a:rPr lang="it-IT" sz="1600" err="1"/>
              <a:t>visits</a:t>
            </a:r>
            <a:r>
              <a:rPr lang="it-IT" sz="1600"/>
              <a:t> </a:t>
            </a:r>
            <a:r>
              <a:rPr lang="it-IT" sz="1600" err="1"/>
              <a:t>obtained</a:t>
            </a:r>
            <a:r>
              <a:rPr lang="it-IT" sz="1600"/>
              <a:t> in the bidding interaction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2ACC41-C836-111F-7C3A-7789116239F8}"/>
              </a:ext>
            </a:extLst>
          </p:cNvPr>
          <p:cNvSpPr txBox="1"/>
          <p:nvPr/>
        </p:nvSpPr>
        <p:spPr>
          <a:xfrm>
            <a:off x="266700" y="3536569"/>
            <a:ext cx="936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/>
              <a:t>AUCTION TYPE:  			</a:t>
            </a:r>
            <a:r>
              <a:rPr lang="it-IT" sz="1600"/>
              <a:t>Second Price (</a:t>
            </a:r>
            <a:r>
              <a:rPr lang="it-IT" sz="1600" err="1"/>
              <a:t>Truthful</a:t>
            </a:r>
            <a:r>
              <a:rPr lang="it-IT" sz="1600"/>
              <a:t>)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0A50A6-EEFF-7598-F6CD-4BAF488403FE}"/>
              </a:ext>
            </a:extLst>
          </p:cNvPr>
          <p:cNvSpPr txBox="1"/>
          <p:nvPr/>
        </p:nvSpPr>
        <p:spPr>
          <a:xfrm>
            <a:off x="266700" y="4490677"/>
            <a:ext cx="21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/>
              <a:t>BIDDING AGENTS: </a:t>
            </a:r>
            <a:endParaRPr lang="it-IT" sz="16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9DED369-1ED4-2B9B-385B-68BD1A7959DA}"/>
              </a:ext>
            </a:extLst>
          </p:cNvPr>
          <p:cNvSpPr txBox="1"/>
          <p:nvPr/>
        </p:nvSpPr>
        <p:spPr>
          <a:xfrm>
            <a:off x="2768943" y="4391193"/>
            <a:ext cx="5078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600" err="1"/>
              <a:t>ucb</a:t>
            </a:r>
            <a:r>
              <a:rPr lang="it-IT" sz="1600"/>
              <a:t> like</a:t>
            </a:r>
          </a:p>
          <a:p>
            <a:pPr marL="342900" indent="-342900">
              <a:buAutoNum type="arabicPeriod"/>
            </a:pPr>
            <a:r>
              <a:rPr lang="it-IT" sz="1600" err="1"/>
              <a:t>primal</a:t>
            </a:r>
            <a:r>
              <a:rPr lang="it-IT" sz="1600"/>
              <a:t>-dual (</a:t>
            </a:r>
            <a:r>
              <a:rPr lang="it-IT" sz="1600" err="1"/>
              <a:t>multiplicative</a:t>
            </a:r>
            <a:r>
              <a:rPr lang="it-IT" sz="1600"/>
              <a:t> </a:t>
            </a:r>
            <a:r>
              <a:rPr lang="it-IT" sz="1600" err="1"/>
              <a:t>pacing</a:t>
            </a:r>
            <a:r>
              <a:rPr lang="it-IT" sz="1600"/>
              <a:t>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880002-A4CD-378F-E229-10996261CF0D}"/>
              </a:ext>
            </a:extLst>
          </p:cNvPr>
          <p:cNvSpPr txBox="1"/>
          <p:nvPr/>
        </p:nvSpPr>
        <p:spPr>
          <a:xfrm>
            <a:off x="266700" y="5492038"/>
            <a:ext cx="552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/>
              <a:t>PRICING AGENT: 	             </a:t>
            </a:r>
            <a:r>
              <a:rPr lang="it-IT" sz="1600" err="1"/>
              <a:t>gaussian</a:t>
            </a:r>
            <a:r>
              <a:rPr lang="it-IT" sz="1600"/>
              <a:t> </a:t>
            </a:r>
            <a:r>
              <a:rPr lang="it-IT" sz="1600" err="1"/>
              <a:t>processes</a:t>
            </a:r>
            <a:r>
              <a:rPr lang="it-IT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0318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>
                <a:latin typeface="ACADEMY ENGRAVED LET PLAIN:1.0" panose="02000000000000000000" pitchFamily="2" charset="0"/>
              </a:rPr>
              <a:t>STANDARD CASE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4F199A-B874-EBCB-40CC-98A2A2031258}"/>
              </a:ext>
            </a:extLst>
          </p:cNvPr>
          <p:cNvSpPr txBox="1"/>
          <p:nvPr/>
        </p:nvSpPr>
        <p:spPr>
          <a:xfrm>
            <a:off x="709056" y="1582284"/>
            <a:ext cx="280974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SETUP</a:t>
            </a:r>
            <a:r>
              <a:rPr lang="it-IT" sz="1600"/>
              <a:t>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3 </a:t>
            </a:r>
            <a:r>
              <a:rPr lang="it-IT" sz="1600" err="1"/>
              <a:t>Bidders</a:t>
            </a:r>
            <a:r>
              <a:rPr lang="it-IT" sz="1600"/>
              <a:t> per </a:t>
            </a:r>
            <a:r>
              <a:rPr lang="it-IT" sz="1600" err="1"/>
              <a:t>type</a:t>
            </a:r>
            <a:r>
              <a:rPr lang="it-IT" sz="1600"/>
              <a:t> (with </a:t>
            </a:r>
            <a:r>
              <a:rPr lang="it-IT" sz="1600" err="1"/>
              <a:t>valuation</a:t>
            </a:r>
            <a:r>
              <a:rPr lang="it-IT" sz="1600"/>
              <a:t> 0.80 0.85 0.90)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3 Slots (with </a:t>
            </a:r>
            <a:r>
              <a:rPr lang="it-IT" sz="1600" err="1"/>
              <a:t>prominance</a:t>
            </a:r>
            <a:r>
              <a:rPr lang="it-IT" sz="1600"/>
              <a:t> </a:t>
            </a:r>
            <a:r>
              <a:rPr lang="it-IT" sz="1600">
                <a:ea typeface="+mn-lt"/>
                <a:cs typeface="+mn-lt"/>
              </a:rPr>
              <a:t>0.8 0.9 1.0)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Budget:    B = 250</a:t>
            </a:r>
          </a:p>
        </p:txBody>
      </p:sp>
      <p:pic>
        <p:nvPicPr>
          <p:cNvPr id="5" name="Immagine 4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DC20334C-EF1A-D7CC-4372-23C48E7E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343" y="1584543"/>
            <a:ext cx="8778657" cy="527554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40F4F45-796A-33FE-B48F-F52E20E8CCB3}"/>
              </a:ext>
            </a:extLst>
          </p:cNvPr>
          <p:cNvSpPr txBox="1"/>
          <p:nvPr/>
        </p:nvSpPr>
        <p:spPr>
          <a:xfrm>
            <a:off x="709056" y="3429873"/>
            <a:ext cx="270536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OBSERVATION</a:t>
            </a:r>
            <a:r>
              <a:rPr lang="it-IT" sz="1600"/>
              <a:t>: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Bids</a:t>
            </a:r>
            <a:r>
              <a:rPr lang="it-IT" sz="1600"/>
              <a:t> </a:t>
            </a:r>
            <a:r>
              <a:rPr lang="it-IT" sz="1600" err="1"/>
              <a:t>increase</a:t>
            </a:r>
            <a:r>
              <a:rPr lang="it-IT" sz="1600"/>
              <a:t> over rounds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UCB_classic</a:t>
            </a:r>
            <a:r>
              <a:rPr lang="it-IT" sz="1600"/>
              <a:t> do </a:t>
            </a:r>
            <a:r>
              <a:rPr lang="it-IT" sz="1600" err="1"/>
              <a:t>not</a:t>
            </a:r>
            <a:r>
              <a:rPr lang="it-IT" sz="1600"/>
              <a:t> </a:t>
            </a:r>
            <a:r>
              <a:rPr lang="it-IT" sz="1600" err="1"/>
              <a:t>keep</a:t>
            </a:r>
            <a:r>
              <a:rPr lang="it-IT" sz="1600"/>
              <a:t> up with </a:t>
            </a:r>
            <a:r>
              <a:rPr lang="it-IT" sz="1600" err="1"/>
              <a:t>their</a:t>
            </a:r>
            <a:r>
              <a:rPr lang="it-IT" sz="1600"/>
              <a:t> </a:t>
            </a:r>
            <a:r>
              <a:rPr lang="it-IT" sz="1600" err="1"/>
              <a:t>bids</a:t>
            </a:r>
            <a:r>
              <a:rPr lang="it-IT" sz="1600"/>
              <a:t>, </a:t>
            </a:r>
            <a:r>
              <a:rPr lang="it-IT" sz="1600" err="1"/>
              <a:t>they</a:t>
            </a:r>
            <a:r>
              <a:rPr lang="it-IT" sz="1600"/>
              <a:t> stop </a:t>
            </a:r>
            <a:r>
              <a:rPr lang="it-IT" sz="1600" err="1"/>
              <a:t>winning</a:t>
            </a:r>
            <a:r>
              <a:rPr lang="it-IT" sz="1600"/>
              <a:t> slots after round 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FF_multiplicative</a:t>
            </a:r>
            <a:r>
              <a:rPr lang="it-IT" sz="1600"/>
              <a:t> </a:t>
            </a:r>
            <a:r>
              <a:rPr lang="it-IT" sz="1600" err="1"/>
              <a:t>need</a:t>
            </a:r>
            <a:r>
              <a:rPr lang="it-IT" sz="1600"/>
              <a:t> time to be </a:t>
            </a:r>
            <a:r>
              <a:rPr lang="it-IT" sz="1600" err="1"/>
              <a:t>consistent</a:t>
            </a:r>
            <a:r>
              <a:rPr lang="it-IT" sz="1600"/>
              <a:t> with </a:t>
            </a:r>
            <a:r>
              <a:rPr lang="it-IT" sz="1600" err="1"/>
              <a:t>bids</a:t>
            </a:r>
          </a:p>
        </p:txBody>
      </p:sp>
    </p:spTree>
    <p:extLst>
      <p:ext uri="{BB962C8B-B14F-4D97-AF65-F5344CB8AC3E}">
        <p14:creationId xmlns:p14="http://schemas.microsoft.com/office/powerpoint/2010/main" val="1673923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err="1">
                <a:latin typeface="ACADEMY ENGRAVED LET PLAIN:1.0"/>
              </a:rPr>
              <a:t>MaNY</a:t>
            </a:r>
            <a:r>
              <a:rPr lang="it-IT" b="1">
                <a:latin typeface="ACADEMY ENGRAVED LET PLAIN:1.0"/>
              </a:rPr>
              <a:t> SLOTS CASE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13F3DB-0223-2F77-DBFE-DB9E69BDF4C5}"/>
              </a:ext>
            </a:extLst>
          </p:cNvPr>
          <p:cNvSpPr txBox="1"/>
          <p:nvPr/>
        </p:nvSpPr>
        <p:spPr>
          <a:xfrm>
            <a:off x="709056" y="1582284"/>
            <a:ext cx="280974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SETUP</a:t>
            </a:r>
            <a:r>
              <a:rPr lang="it-IT" sz="1600"/>
              <a:t>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3 </a:t>
            </a:r>
            <a:r>
              <a:rPr lang="it-IT" sz="1600" err="1"/>
              <a:t>Bidders</a:t>
            </a:r>
            <a:r>
              <a:rPr lang="it-IT" sz="1600"/>
              <a:t> per </a:t>
            </a:r>
            <a:r>
              <a:rPr lang="it-IT" sz="1600" err="1"/>
              <a:t>type</a:t>
            </a:r>
            <a:r>
              <a:rPr lang="it-IT" sz="1600"/>
              <a:t> (with </a:t>
            </a:r>
            <a:r>
              <a:rPr lang="it-IT" sz="1600" err="1"/>
              <a:t>valuation</a:t>
            </a:r>
            <a:r>
              <a:rPr lang="it-IT" sz="1600"/>
              <a:t> 0.80 0.85 0.90)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10 Slots (with </a:t>
            </a:r>
            <a:r>
              <a:rPr lang="it-IT" sz="1600" err="1"/>
              <a:t>prominance</a:t>
            </a:r>
            <a:r>
              <a:rPr lang="it-IT" sz="1600"/>
              <a:t> </a:t>
            </a:r>
            <a:r>
              <a:rPr lang="it-IT" sz="1600">
                <a:ea typeface="+mn-lt"/>
                <a:cs typeface="+mn-lt"/>
              </a:rPr>
              <a:t>from 0.1 to 1.0)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Budget:    B = 250</a:t>
            </a:r>
          </a:p>
        </p:txBody>
      </p:sp>
      <p:pic>
        <p:nvPicPr>
          <p:cNvPr id="7" name="Immagine 6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E9979E9E-75D2-FD0D-5566-956A9F00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562" y="1584544"/>
            <a:ext cx="8392438" cy="498327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6207E24-60E6-B899-2AC6-0D4717EEAA31}"/>
              </a:ext>
            </a:extLst>
          </p:cNvPr>
          <p:cNvSpPr txBox="1"/>
          <p:nvPr/>
        </p:nvSpPr>
        <p:spPr>
          <a:xfrm>
            <a:off x="709056" y="3429873"/>
            <a:ext cx="270536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OBSERVATION</a:t>
            </a:r>
            <a:r>
              <a:rPr lang="it-IT" sz="1600"/>
              <a:t>: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All</a:t>
            </a:r>
            <a:r>
              <a:rPr lang="it-IT" sz="1600"/>
              <a:t> </a:t>
            </a:r>
            <a:r>
              <a:rPr lang="it-IT" sz="1600" err="1"/>
              <a:t>algorithms</a:t>
            </a:r>
            <a:r>
              <a:rPr lang="it-IT" sz="1600"/>
              <a:t> </a:t>
            </a:r>
            <a:r>
              <a:rPr lang="it-IT" sz="1600" err="1"/>
              <a:t>have</a:t>
            </a:r>
            <a:r>
              <a:rPr lang="it-IT" sz="1600"/>
              <a:t> more or </a:t>
            </a:r>
            <a:r>
              <a:rPr lang="it-IT" sz="1600" err="1"/>
              <a:t>less</a:t>
            </a:r>
            <a:r>
              <a:rPr lang="it-IT" sz="1600"/>
              <a:t> the </a:t>
            </a:r>
            <a:r>
              <a:rPr lang="it-IT" sz="1600" err="1"/>
              <a:t>same</a:t>
            </a:r>
            <a:r>
              <a:rPr lang="it-IT" sz="1600"/>
              <a:t> </a:t>
            </a:r>
            <a:r>
              <a:rPr lang="it-IT" sz="1600" err="1"/>
              <a:t>regret</a:t>
            </a:r>
            <a:r>
              <a:rPr lang="it-IT" sz="1600"/>
              <a:t> </a:t>
            </a:r>
            <a:r>
              <a:rPr lang="it-IT" sz="1600" err="1"/>
              <a:t>except</a:t>
            </a:r>
            <a:r>
              <a:rPr lang="it-IT" sz="1600"/>
              <a:t> for standard </a:t>
            </a:r>
            <a:r>
              <a:rPr lang="it-IT" sz="1600" err="1"/>
              <a:t>UCB_like</a:t>
            </a:r>
            <a:r>
              <a:rPr lang="it-IT" sz="1600"/>
              <a:t> </a:t>
            </a:r>
            <a:r>
              <a:rPr lang="it-IT" sz="1600" err="1"/>
              <a:t>algorithm</a:t>
            </a:r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677865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err="1">
                <a:latin typeface="ACADEMY ENGRAVED LET PLAIN:1.0"/>
              </a:rPr>
              <a:t>Many</a:t>
            </a:r>
            <a:r>
              <a:rPr lang="it-IT" b="1">
                <a:latin typeface="ACADEMY ENGRAVED LET PLAIN:1.0"/>
              </a:rPr>
              <a:t> SLOTS CASE</a:t>
            </a:r>
          </a:p>
        </p:txBody>
      </p:sp>
      <p:pic>
        <p:nvPicPr>
          <p:cNvPr id="3" name="Immagine 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BE24EFB6-8268-8A32-D075-DDD2E01D8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399" y="1210874"/>
            <a:ext cx="4934859" cy="2968174"/>
          </a:xfrm>
          <a:prstGeom prst="rect">
            <a:avLst/>
          </a:prstGeom>
        </p:spPr>
      </p:pic>
      <p:pic>
        <p:nvPicPr>
          <p:cNvPr id="4" name="Immagine 3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170DA912-5096-712E-8EA5-FDCC78186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" y="1210302"/>
            <a:ext cx="7581899" cy="564787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9862401-51A9-AD0C-E050-3BF414FEF29E}"/>
              </a:ext>
            </a:extLst>
          </p:cNvPr>
          <p:cNvSpPr txBox="1"/>
          <p:nvPr/>
        </p:nvSpPr>
        <p:spPr>
          <a:xfrm>
            <a:off x="7839199" y="4382373"/>
            <a:ext cx="434729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OBSERVATION</a:t>
            </a:r>
            <a:r>
              <a:rPr lang="it-IT" sz="1600"/>
              <a:t>: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Multiplicative</a:t>
            </a:r>
            <a:r>
              <a:rPr lang="it-IT" sz="1600"/>
              <a:t> </a:t>
            </a:r>
            <a:r>
              <a:rPr lang="it-IT" sz="1600" err="1"/>
              <a:t>algorithm</a:t>
            </a:r>
            <a:r>
              <a:rPr lang="it-IT" sz="1600"/>
              <a:t> </a:t>
            </a:r>
            <a:r>
              <a:rPr lang="it-IT" sz="1600" err="1"/>
              <a:t>wins</a:t>
            </a:r>
            <a:r>
              <a:rPr lang="it-IT" sz="1600"/>
              <a:t> middle slots, </a:t>
            </a:r>
            <a:r>
              <a:rPr lang="it-IT" sz="1600" err="1"/>
              <a:t>while</a:t>
            </a:r>
            <a:r>
              <a:rPr lang="it-IT" sz="1600"/>
              <a:t> </a:t>
            </a:r>
            <a:r>
              <a:rPr lang="it-IT" sz="1600" err="1"/>
              <a:t>FF_multiplicative</a:t>
            </a:r>
            <a:r>
              <a:rPr lang="it-IT" sz="1600"/>
              <a:t> </a:t>
            </a:r>
            <a:r>
              <a:rPr lang="it-IT" sz="1600" err="1"/>
              <a:t>prefer</a:t>
            </a:r>
            <a:r>
              <a:rPr lang="it-IT" sz="1600"/>
              <a:t> to </a:t>
            </a:r>
            <a:r>
              <a:rPr lang="it-IT" sz="1600" err="1"/>
              <a:t>goes</a:t>
            </a:r>
            <a:r>
              <a:rPr lang="it-IT" sz="1600"/>
              <a:t> </a:t>
            </a:r>
            <a:r>
              <a:rPr lang="it-IT" sz="1600" err="1"/>
              <a:t>all</a:t>
            </a:r>
            <a:r>
              <a:rPr lang="it-IT" sz="1600"/>
              <a:t> or </a:t>
            </a:r>
            <a:r>
              <a:rPr lang="it-IT" sz="1600" err="1"/>
              <a:t>nothing</a:t>
            </a:r>
            <a:r>
              <a:rPr lang="it-IT" sz="1600"/>
              <a:t>, </a:t>
            </a:r>
            <a:r>
              <a:rPr lang="it-IT" sz="1600" err="1"/>
              <a:t>winning</a:t>
            </a:r>
            <a:r>
              <a:rPr lang="it-IT" sz="1600"/>
              <a:t> best slot more </a:t>
            </a:r>
            <a:r>
              <a:rPr lang="it-IT" sz="1600" err="1"/>
              <a:t>often</a:t>
            </a:r>
          </a:p>
        </p:txBody>
      </p:sp>
    </p:spTree>
    <p:extLst>
      <p:ext uri="{BB962C8B-B14F-4D97-AF65-F5344CB8AC3E}">
        <p14:creationId xmlns:p14="http://schemas.microsoft.com/office/powerpoint/2010/main" val="354969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696" y="326064"/>
            <a:ext cx="8039535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>
                <a:latin typeface="ACADEMY ENGRAVED LET PLAIN:1.0"/>
              </a:rPr>
              <a:t>Low budget and </a:t>
            </a:r>
            <a:r>
              <a:rPr lang="it-IT" b="1" err="1">
                <a:latin typeface="ACADEMY ENGRAVED LET PLAIN:1.0"/>
              </a:rPr>
              <a:t>different</a:t>
            </a:r>
            <a:r>
              <a:rPr lang="it-IT" b="1">
                <a:latin typeface="ACADEMY ENGRAVED LET PLAIN:1.0"/>
              </a:rPr>
              <a:t> </a:t>
            </a:r>
            <a:r>
              <a:rPr lang="it-IT" b="1" err="1">
                <a:latin typeface="ACADEMY ENGRAVED LET PLAIN:1.0"/>
              </a:rPr>
              <a:t>valuation</a:t>
            </a:r>
            <a:endParaRPr lang="it-IT" err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13F3DB-0223-2F77-DBFE-DB9E69BDF4C5}"/>
              </a:ext>
            </a:extLst>
          </p:cNvPr>
          <p:cNvSpPr txBox="1"/>
          <p:nvPr/>
        </p:nvSpPr>
        <p:spPr>
          <a:xfrm>
            <a:off x="709056" y="1582284"/>
            <a:ext cx="280974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SETUP</a:t>
            </a:r>
            <a:r>
              <a:rPr lang="it-IT" sz="1600"/>
              <a:t>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3 </a:t>
            </a:r>
            <a:r>
              <a:rPr lang="it-IT" sz="1600" err="1"/>
              <a:t>Bidders</a:t>
            </a:r>
            <a:r>
              <a:rPr lang="it-IT" sz="1600"/>
              <a:t> per </a:t>
            </a:r>
            <a:r>
              <a:rPr lang="it-IT" sz="1600" err="1"/>
              <a:t>type</a:t>
            </a:r>
            <a:r>
              <a:rPr lang="it-IT" sz="1600"/>
              <a:t> (with </a:t>
            </a:r>
            <a:r>
              <a:rPr lang="it-IT" sz="1600" err="1"/>
              <a:t>valuation</a:t>
            </a:r>
            <a:r>
              <a:rPr lang="it-IT" sz="1600"/>
              <a:t> 0.3 0.6 0.9)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10 Slots (with </a:t>
            </a:r>
            <a:r>
              <a:rPr lang="it-IT" sz="1600" err="1"/>
              <a:t>prominance</a:t>
            </a:r>
            <a:r>
              <a:rPr lang="it-IT" sz="1600"/>
              <a:t> </a:t>
            </a:r>
            <a:r>
              <a:rPr lang="it-IT" sz="1600">
                <a:ea typeface="+mn-lt"/>
                <a:cs typeface="+mn-lt"/>
              </a:rPr>
              <a:t>0.8 0.9 1.0)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Budget:    B = 100</a:t>
            </a:r>
          </a:p>
        </p:txBody>
      </p:sp>
      <p:pic>
        <p:nvPicPr>
          <p:cNvPr id="4" name="Immagine 3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02BB658E-97E8-EF7E-3738-49150977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387" y="1713406"/>
            <a:ext cx="8472714" cy="513624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91A25EB-D0C6-8FDD-C092-8E7645F0A1F2}"/>
              </a:ext>
            </a:extLst>
          </p:cNvPr>
          <p:cNvSpPr txBox="1"/>
          <p:nvPr/>
        </p:nvSpPr>
        <p:spPr>
          <a:xfrm>
            <a:off x="709056" y="3429873"/>
            <a:ext cx="270536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OBSERVATION</a:t>
            </a:r>
            <a:r>
              <a:rPr lang="it-IT" sz="1600"/>
              <a:t>: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UCB_like</a:t>
            </a:r>
            <a:r>
              <a:rPr lang="it-IT" sz="1600"/>
              <a:t> </a:t>
            </a:r>
            <a:r>
              <a:rPr lang="it-IT" sz="1600" err="1"/>
              <a:t>perform</a:t>
            </a:r>
            <a:r>
              <a:rPr lang="it-IT" sz="1600"/>
              <a:t> </a:t>
            </a:r>
            <a:r>
              <a:rPr lang="it-IT" sz="1600" err="1"/>
              <a:t>better</a:t>
            </a:r>
            <a:r>
              <a:rPr lang="it-IT" sz="1600"/>
              <a:t> </a:t>
            </a:r>
            <a:r>
              <a:rPr lang="it-IT" sz="1600" err="1"/>
              <a:t>than</a:t>
            </a:r>
            <a:r>
              <a:rPr lang="it-IT" sz="1600"/>
              <a:t> </a:t>
            </a:r>
            <a:r>
              <a:rPr lang="it-IT" sz="1600" err="1"/>
              <a:t>FF_multiplicative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Our</a:t>
            </a:r>
            <a:r>
              <a:rPr lang="it-IT" sz="1600"/>
              <a:t> </a:t>
            </a:r>
            <a:r>
              <a:rPr lang="it-IT" sz="1600" err="1"/>
              <a:t>modification</a:t>
            </a:r>
            <a:r>
              <a:rPr lang="it-IT" sz="1600"/>
              <a:t> to the </a:t>
            </a:r>
            <a:r>
              <a:rPr lang="it-IT" sz="1600" err="1"/>
              <a:t>UCB_like</a:t>
            </a:r>
            <a:r>
              <a:rPr lang="it-IT" sz="1600"/>
              <a:t> </a:t>
            </a:r>
            <a:r>
              <a:rPr lang="it-IT" sz="1600" err="1"/>
              <a:t>algorithm</a:t>
            </a:r>
            <a:r>
              <a:rPr lang="it-IT" sz="1600"/>
              <a:t> </a:t>
            </a:r>
            <a:r>
              <a:rPr lang="it-IT" sz="1600" err="1"/>
              <a:t>still</a:t>
            </a:r>
            <a:r>
              <a:rPr lang="it-IT" sz="1600"/>
              <a:t> </a:t>
            </a:r>
            <a:r>
              <a:rPr lang="it-IT" sz="1600" err="1"/>
              <a:t>perform</a:t>
            </a:r>
            <a:r>
              <a:rPr lang="it-IT" sz="1600"/>
              <a:t> </a:t>
            </a:r>
            <a:r>
              <a:rPr lang="it-IT" sz="1600" err="1"/>
              <a:t>slightly</a:t>
            </a:r>
            <a:r>
              <a:rPr lang="it-IT" sz="1600"/>
              <a:t> </a:t>
            </a:r>
            <a:r>
              <a:rPr lang="it-IT" sz="1600" err="1"/>
              <a:t>better</a:t>
            </a:r>
            <a:endParaRPr lang="it-IT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Many</a:t>
            </a:r>
            <a:r>
              <a:rPr lang="it-IT" sz="1600"/>
              <a:t> agents </a:t>
            </a:r>
            <a:r>
              <a:rPr lang="it-IT" sz="1600" err="1"/>
              <a:t>deplete</a:t>
            </a:r>
            <a:r>
              <a:rPr lang="it-IT" sz="1600"/>
              <a:t> the budget </a:t>
            </a:r>
            <a:r>
              <a:rPr lang="it-IT" sz="1600" err="1"/>
              <a:t>about</a:t>
            </a:r>
            <a:r>
              <a:rPr lang="it-IT" sz="1600"/>
              <a:t> 100 rounds </a:t>
            </a:r>
            <a:r>
              <a:rPr lang="it-IT" sz="1600" err="1"/>
              <a:t>before</a:t>
            </a:r>
            <a:r>
              <a:rPr lang="it-IT" sz="1600"/>
              <a:t> the end</a:t>
            </a:r>
          </a:p>
        </p:txBody>
      </p:sp>
    </p:spTree>
    <p:extLst>
      <p:ext uri="{BB962C8B-B14F-4D97-AF65-F5344CB8AC3E}">
        <p14:creationId xmlns:p14="http://schemas.microsoft.com/office/powerpoint/2010/main" val="2366037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696" y="326064"/>
            <a:ext cx="8039535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>
                <a:latin typeface="ACADEMY ENGRAVED LET PLAIN:1.0"/>
              </a:rPr>
              <a:t>Low budget and </a:t>
            </a:r>
            <a:r>
              <a:rPr lang="it-IT" b="1" err="1">
                <a:latin typeface="ACADEMY ENGRAVED LET PLAIN:1.0"/>
              </a:rPr>
              <a:t>different</a:t>
            </a:r>
            <a:r>
              <a:rPr lang="it-IT" b="1">
                <a:latin typeface="ACADEMY ENGRAVED LET PLAIN:1.0"/>
              </a:rPr>
              <a:t> </a:t>
            </a:r>
            <a:r>
              <a:rPr lang="it-IT" b="1" err="1">
                <a:latin typeface="ACADEMY ENGRAVED LET PLAIN:1.0"/>
              </a:rPr>
              <a:t>valuation</a:t>
            </a:r>
            <a:endParaRPr lang="it-IT" err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D13F3DB-0223-2F77-DBFE-DB9E69BDF4C5}"/>
              </a:ext>
            </a:extLst>
          </p:cNvPr>
          <p:cNvSpPr txBox="1"/>
          <p:nvPr/>
        </p:nvSpPr>
        <p:spPr>
          <a:xfrm>
            <a:off x="709056" y="1582284"/>
            <a:ext cx="280974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SETUP</a:t>
            </a:r>
            <a:r>
              <a:rPr lang="it-IT" sz="1600"/>
              <a:t>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3 </a:t>
            </a:r>
            <a:r>
              <a:rPr lang="it-IT" sz="1600" err="1"/>
              <a:t>Bidders</a:t>
            </a:r>
            <a:r>
              <a:rPr lang="it-IT" sz="1600"/>
              <a:t> per </a:t>
            </a:r>
            <a:r>
              <a:rPr lang="it-IT" sz="1600" err="1"/>
              <a:t>type</a:t>
            </a:r>
            <a:r>
              <a:rPr lang="it-IT" sz="1600"/>
              <a:t> (with </a:t>
            </a:r>
            <a:r>
              <a:rPr lang="it-IT" sz="1600" err="1"/>
              <a:t>valuation</a:t>
            </a:r>
            <a:r>
              <a:rPr lang="it-IT" sz="1600"/>
              <a:t> 0.3 0.6 0.9)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10 Slots (with </a:t>
            </a:r>
            <a:r>
              <a:rPr lang="it-IT" sz="1600" err="1"/>
              <a:t>prominance</a:t>
            </a:r>
            <a:r>
              <a:rPr lang="it-IT" sz="1600"/>
              <a:t> </a:t>
            </a:r>
            <a:r>
              <a:rPr lang="it-IT" sz="1600">
                <a:ea typeface="+mn-lt"/>
                <a:cs typeface="+mn-lt"/>
              </a:rPr>
              <a:t>0.8 0.9 1.0)</a:t>
            </a:r>
            <a:endParaRPr lang="it-I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/>
              <a:t>Budget:    B = 100</a:t>
            </a:r>
          </a:p>
        </p:txBody>
      </p:sp>
      <p:pic>
        <p:nvPicPr>
          <p:cNvPr id="3" name="Immagine 2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4AE7BB03-3C37-E2CE-D18C-A6E15002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120" y="1372968"/>
            <a:ext cx="7309757" cy="548458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A1E7E8F-BDF0-CF80-D7CE-8A4B83178F31}"/>
              </a:ext>
            </a:extLst>
          </p:cNvPr>
          <p:cNvSpPr txBox="1"/>
          <p:nvPr/>
        </p:nvSpPr>
        <p:spPr>
          <a:xfrm>
            <a:off x="709056" y="3429873"/>
            <a:ext cx="2705366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 b="1"/>
              <a:t>OBSERVATION</a:t>
            </a:r>
            <a:r>
              <a:rPr lang="it-IT" sz="1600"/>
              <a:t>: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Bidder</a:t>
            </a:r>
            <a:r>
              <a:rPr lang="it-IT" sz="1600"/>
              <a:t> with </a:t>
            </a:r>
            <a:r>
              <a:rPr lang="it-IT" sz="1600" err="1"/>
              <a:t>valuation</a:t>
            </a:r>
            <a:r>
              <a:rPr lang="it-IT" sz="1600"/>
              <a:t> of 0.3 </a:t>
            </a:r>
            <a:r>
              <a:rPr lang="it-IT" sz="1600" err="1"/>
              <a:t>have</a:t>
            </a:r>
            <a:r>
              <a:rPr lang="it-IT" sz="1600"/>
              <a:t> </a:t>
            </a:r>
            <a:r>
              <a:rPr lang="it-IT" sz="1600" err="1"/>
              <a:t>regret</a:t>
            </a:r>
            <a:r>
              <a:rPr lang="it-IT" sz="1600"/>
              <a:t> 0 </a:t>
            </a:r>
            <a:r>
              <a:rPr lang="it-IT" sz="1600" err="1"/>
              <a:t>because</a:t>
            </a:r>
            <a:r>
              <a:rPr lang="it-IT" sz="1600"/>
              <a:t> to minimum </a:t>
            </a:r>
            <a:r>
              <a:rPr lang="it-IT" sz="1600" err="1"/>
              <a:t>bid</a:t>
            </a:r>
            <a:r>
              <a:rPr lang="it-IT" sz="1600"/>
              <a:t> for </a:t>
            </a:r>
            <a:r>
              <a:rPr lang="it-IT" sz="1600" err="1"/>
              <a:t>winning</a:t>
            </a:r>
            <a:r>
              <a:rPr lang="it-IT" sz="1600"/>
              <a:t> a slot </a:t>
            </a:r>
            <a:r>
              <a:rPr lang="it-IT" sz="1600" err="1"/>
              <a:t>is</a:t>
            </a:r>
            <a:r>
              <a:rPr lang="it-IT" sz="1600"/>
              <a:t> 0.4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err="1"/>
              <a:t>It's</a:t>
            </a:r>
            <a:r>
              <a:rPr lang="it-IT" sz="1600"/>
              <a:t> </a:t>
            </a:r>
            <a:r>
              <a:rPr lang="it-IT" sz="1600" err="1"/>
              <a:t>unclear</a:t>
            </a:r>
            <a:r>
              <a:rPr lang="it-IT" sz="1600"/>
              <a:t> </a:t>
            </a:r>
            <a:r>
              <a:rPr lang="it-IT" sz="1600" err="1"/>
              <a:t>why</a:t>
            </a:r>
            <a:r>
              <a:rPr lang="it-IT" sz="1600"/>
              <a:t> </a:t>
            </a:r>
            <a:r>
              <a:rPr lang="it-IT" sz="1600" err="1"/>
              <a:t>FF_multiplicative</a:t>
            </a:r>
            <a:r>
              <a:rPr lang="it-IT" sz="1600"/>
              <a:t> </a:t>
            </a:r>
            <a:r>
              <a:rPr lang="it-IT" sz="1600" err="1"/>
              <a:t>perform</a:t>
            </a:r>
            <a:r>
              <a:rPr lang="it-IT" sz="1600"/>
              <a:t> </a:t>
            </a:r>
            <a:r>
              <a:rPr lang="it-IT" sz="1600" err="1"/>
              <a:t>this</a:t>
            </a:r>
            <a:r>
              <a:rPr lang="it-IT" sz="1600"/>
              <a:t> </a:t>
            </a:r>
            <a:r>
              <a:rPr lang="it-IT" sz="1600" err="1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48124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AA219B29-59DF-DB9A-72BA-9CF3DA4BE034}"/>
              </a:ext>
            </a:extLst>
          </p:cNvPr>
          <p:cNvSpPr/>
          <p:nvPr/>
        </p:nvSpPr>
        <p:spPr>
          <a:xfrm>
            <a:off x="2285998" y="1807027"/>
            <a:ext cx="2318659" cy="14151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BE1844D-47F4-168C-95DA-3A5815B5ED14}"/>
              </a:ext>
            </a:extLst>
          </p:cNvPr>
          <p:cNvSpPr/>
          <p:nvPr/>
        </p:nvSpPr>
        <p:spPr>
          <a:xfrm>
            <a:off x="5350155" y="4375630"/>
            <a:ext cx="2188026" cy="15334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ACFB1BB-D48E-AD9D-7EBA-FB1CCCC7D8C4}"/>
              </a:ext>
            </a:extLst>
          </p:cNvPr>
          <p:cNvSpPr/>
          <p:nvPr/>
        </p:nvSpPr>
        <p:spPr>
          <a:xfrm>
            <a:off x="2416629" y="2416628"/>
            <a:ext cx="881743" cy="511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>
                <a:solidFill>
                  <a:schemeClr val="tx1"/>
                </a:solidFill>
              </a:rPr>
              <a:t>pricing</a:t>
            </a:r>
          </a:p>
          <a:p>
            <a:pPr algn="ctr"/>
            <a:r>
              <a:rPr lang="it-IT" i="1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2E65424-F607-A670-1172-B9A08B899FC1}"/>
              </a:ext>
            </a:extLst>
          </p:cNvPr>
          <p:cNvSpPr/>
          <p:nvPr/>
        </p:nvSpPr>
        <p:spPr>
          <a:xfrm>
            <a:off x="3526971" y="2416627"/>
            <a:ext cx="881743" cy="511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>
                <a:solidFill>
                  <a:schemeClr val="tx1"/>
                </a:solidFill>
              </a:rPr>
              <a:t>bidding agent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55591E2-B2F3-F946-5B1C-46770BF9CCFA}"/>
              </a:ext>
            </a:extLst>
          </p:cNvPr>
          <p:cNvSpPr/>
          <p:nvPr/>
        </p:nvSpPr>
        <p:spPr>
          <a:xfrm>
            <a:off x="2416629" y="1926772"/>
            <a:ext cx="2100942" cy="2503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COMPANY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8D6E882F-4628-EBA7-826D-2CD48792C435}"/>
              </a:ext>
            </a:extLst>
          </p:cNvPr>
          <p:cNvSpPr/>
          <p:nvPr/>
        </p:nvSpPr>
        <p:spPr>
          <a:xfrm>
            <a:off x="5633183" y="4599236"/>
            <a:ext cx="1621971" cy="3339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PUBLISHER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03FB275-C57F-17F3-E835-D21432989A78}"/>
              </a:ext>
            </a:extLst>
          </p:cNvPr>
          <p:cNvSpPr/>
          <p:nvPr/>
        </p:nvSpPr>
        <p:spPr>
          <a:xfrm>
            <a:off x="5714825" y="5142375"/>
            <a:ext cx="1458685" cy="5225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>
                <a:solidFill>
                  <a:schemeClr val="tx1"/>
                </a:solidFill>
              </a:rPr>
              <a:t>auction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06C03A86-7F3A-6FB8-F298-A8A860B9FBDB}"/>
              </a:ext>
            </a:extLst>
          </p:cNvPr>
          <p:cNvSpPr/>
          <p:nvPr/>
        </p:nvSpPr>
        <p:spPr>
          <a:xfrm>
            <a:off x="2383973" y="4319199"/>
            <a:ext cx="2019300" cy="13879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pricing environment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D7E47BB5-9122-C640-21FD-CBDEC25D928F}"/>
              </a:ext>
            </a:extLst>
          </p:cNvPr>
          <p:cNvSpPr/>
          <p:nvPr/>
        </p:nvSpPr>
        <p:spPr>
          <a:xfrm>
            <a:off x="8376560" y="1701830"/>
            <a:ext cx="2188025" cy="14295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solidFill>
                  <a:schemeClr val="tx1"/>
                </a:solidFill>
              </a:rPr>
              <a:t>bidding environment</a:t>
            </a:r>
          </a:p>
          <a:p>
            <a:pPr algn="ctr"/>
            <a:r>
              <a:rPr lang="it-IT">
                <a:solidFill>
                  <a:schemeClr val="tx1"/>
                </a:solidFill>
              </a:rPr>
              <a:t>(competitors)</a:t>
            </a:r>
          </a:p>
        </p:txBody>
      </p:sp>
      <p:sp>
        <p:nvSpPr>
          <p:cNvPr id="23" name="Freccia bidirezionale orizzontale 22">
            <a:extLst>
              <a:ext uri="{FF2B5EF4-FFF2-40B4-BE49-F238E27FC236}">
                <a16:creationId xmlns:a16="http://schemas.microsoft.com/office/drawing/2014/main" id="{B17BA574-17AE-9F91-1D07-9764E0744447}"/>
              </a:ext>
            </a:extLst>
          </p:cNvPr>
          <p:cNvSpPr/>
          <p:nvPr/>
        </p:nvSpPr>
        <p:spPr>
          <a:xfrm rot="15575544">
            <a:off x="2313654" y="3664589"/>
            <a:ext cx="1528563" cy="167493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bidirezionale orizzontale 23">
            <a:extLst>
              <a:ext uri="{FF2B5EF4-FFF2-40B4-BE49-F238E27FC236}">
                <a16:creationId xmlns:a16="http://schemas.microsoft.com/office/drawing/2014/main" id="{F474D4BD-AE5E-E54E-6882-1ABFB706CB37}"/>
              </a:ext>
            </a:extLst>
          </p:cNvPr>
          <p:cNvSpPr/>
          <p:nvPr/>
        </p:nvSpPr>
        <p:spPr>
          <a:xfrm rot="13581977">
            <a:off x="3967572" y="3692242"/>
            <a:ext cx="2199281" cy="174519"/>
          </a:xfrm>
          <a:prstGeom prst="left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su 25">
            <a:extLst>
              <a:ext uri="{FF2B5EF4-FFF2-40B4-BE49-F238E27FC236}">
                <a16:creationId xmlns:a16="http://schemas.microsoft.com/office/drawing/2014/main" id="{93760571-4838-467E-2E10-2715CB577388}"/>
              </a:ext>
            </a:extLst>
          </p:cNvPr>
          <p:cNvSpPr/>
          <p:nvPr/>
        </p:nvSpPr>
        <p:spPr>
          <a:xfrm rot="13193897">
            <a:off x="8091878" y="2888758"/>
            <a:ext cx="166593" cy="1629728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8B171363-6B38-AB60-B57E-BC101B9E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20" y="182499"/>
            <a:ext cx="7566007" cy="87617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it-IT" b="1">
                <a:latin typeface="ACADEMY ENGRAVED LET PLAIN:1.0" panose="02000000000000000000" pitchFamily="2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63045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36E35ABD-94CF-92F8-8CBC-898E5CFE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90" y="2866908"/>
            <a:ext cx="3856191" cy="2598737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0528431-8972-0F03-559F-A041E3D83000}"/>
              </a:ext>
            </a:extLst>
          </p:cNvPr>
          <p:cNvSpPr/>
          <p:nvPr/>
        </p:nvSpPr>
        <p:spPr>
          <a:xfrm>
            <a:off x="804044" y="456527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ONLY PRICING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C1FD51B-BA13-370F-15C6-E102D6C6041D}"/>
              </a:ext>
            </a:extLst>
          </p:cNvPr>
          <p:cNvSpPr/>
          <p:nvPr/>
        </p:nvSpPr>
        <p:spPr>
          <a:xfrm>
            <a:off x="359578" y="971070"/>
            <a:ext cx="3641123" cy="149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</a:endParaRPr>
          </a:p>
          <a:p>
            <a:pPr algn="ctr"/>
            <a:r>
              <a:rPr lang="it-IT" sz="1600">
                <a:solidFill>
                  <a:schemeClr val="tx1"/>
                </a:solidFill>
              </a:rPr>
              <a:t>NUMBER OF INTERACTIONS = 500</a:t>
            </a:r>
          </a:p>
          <a:p>
            <a:pPr algn="ctr"/>
            <a:r>
              <a:rPr lang="it-IT" sz="1600">
                <a:solidFill>
                  <a:schemeClr val="tx1"/>
                </a:solidFill>
              </a:rPr>
              <a:t>NUMBER OF CUSTOMERS = 50</a:t>
            </a:r>
          </a:p>
          <a:p>
            <a:pPr algn="ctr"/>
            <a:r>
              <a:rPr lang="it-IT" sz="1600">
                <a:solidFill>
                  <a:schemeClr val="tx1"/>
                </a:solidFill>
              </a:rPr>
              <a:t>PRODUCT COST  = 0.1</a:t>
            </a:r>
          </a:p>
          <a:p>
            <a:pPr algn="ctr"/>
            <a:r>
              <a:rPr lang="it-IT" sz="1600">
                <a:solidFill>
                  <a:schemeClr val="tx1"/>
                </a:solidFill>
              </a:rPr>
              <a:t>NUMBER OF TRIALS = 10</a:t>
            </a:r>
          </a:p>
          <a:p>
            <a:pPr algn="ctr"/>
            <a:endParaRPr lang="it-IT" sz="1600">
              <a:solidFill>
                <a:schemeClr val="tx1"/>
              </a:solidFill>
            </a:endParaRPr>
          </a:p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DAB90BD-857E-51AC-74C0-A7466E4DE826}"/>
              </a:ext>
            </a:extLst>
          </p:cNvPr>
          <p:cNvSpPr/>
          <p:nvPr/>
        </p:nvSpPr>
        <p:spPr>
          <a:xfrm>
            <a:off x="6767557" y="1041670"/>
            <a:ext cx="3641123" cy="149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</a:endParaRPr>
          </a:p>
          <a:p>
            <a:pPr algn="ctr"/>
            <a:r>
              <a:rPr lang="it-IT" sz="1600">
                <a:solidFill>
                  <a:schemeClr val="tx1"/>
                </a:solidFill>
              </a:rPr>
              <a:t>NUMBER OF INTERACTIONS = 5000</a:t>
            </a:r>
          </a:p>
          <a:p>
            <a:pPr algn="ctr"/>
            <a:r>
              <a:rPr lang="it-IT" sz="1600">
                <a:solidFill>
                  <a:schemeClr val="tx1"/>
                </a:solidFill>
              </a:rPr>
              <a:t>BUDGET= 1000</a:t>
            </a:r>
          </a:p>
          <a:p>
            <a:pPr algn="ctr"/>
            <a:r>
              <a:rPr lang="it-IT" sz="1600">
                <a:solidFill>
                  <a:schemeClr val="tx1"/>
                </a:solidFill>
              </a:rPr>
              <a:t>VALUATION  = 1</a:t>
            </a:r>
          </a:p>
          <a:p>
            <a:pPr algn="ctr"/>
            <a:r>
              <a:rPr lang="it-IT" sz="1600">
                <a:solidFill>
                  <a:schemeClr val="tx1"/>
                </a:solidFill>
              </a:rPr>
              <a:t>CTRs = [0.8 0.5 0.9 1]</a:t>
            </a:r>
          </a:p>
          <a:p>
            <a:pPr algn="ctr"/>
            <a:r>
              <a:rPr lang="it-IT" sz="1600">
                <a:solidFill>
                  <a:schemeClr val="tx1"/>
                </a:solidFill>
              </a:rPr>
              <a:t>NUMBER OF TRIALS = 10</a:t>
            </a:r>
          </a:p>
          <a:p>
            <a:pPr algn="ctr"/>
            <a:endParaRPr lang="it-IT" sz="160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2674809-1BD5-3B6A-F355-3B29EF53AAA3}"/>
              </a:ext>
            </a:extLst>
          </p:cNvPr>
          <p:cNvSpPr/>
          <p:nvPr/>
        </p:nvSpPr>
        <p:spPr>
          <a:xfrm>
            <a:off x="7212022" y="380507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solidFill>
                <a:schemeClr val="tx1"/>
              </a:solidFill>
            </a:endParaRPr>
          </a:p>
          <a:p>
            <a:pPr algn="ctr"/>
            <a:r>
              <a:rPr lang="it-IT" b="1">
                <a:solidFill>
                  <a:schemeClr val="tx1"/>
                </a:solidFill>
              </a:rPr>
              <a:t>ONLY BIDDING</a:t>
            </a:r>
          </a:p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pic>
        <p:nvPicPr>
          <p:cNvPr id="15" name="Immagine 1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994813AF-DCE2-9B1F-CDFB-60E7408CB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571" y="2904728"/>
            <a:ext cx="3849813" cy="2548275"/>
          </a:xfrm>
          <a:prstGeom prst="rect">
            <a:avLst/>
          </a:prstGeom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123CE193-1C9D-7E46-2D66-EB908B7DF08D}"/>
              </a:ext>
            </a:extLst>
          </p:cNvPr>
          <p:cNvSpPr/>
          <p:nvPr/>
        </p:nvSpPr>
        <p:spPr>
          <a:xfrm>
            <a:off x="4898381" y="5653280"/>
            <a:ext cx="2752192" cy="326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solidFill>
                <a:schemeClr val="tx1"/>
              </a:solidFill>
            </a:endParaRPr>
          </a:p>
          <a:p>
            <a:pPr algn="ctr"/>
            <a:r>
              <a:rPr lang="it-IT">
                <a:solidFill>
                  <a:schemeClr val="tx1"/>
                </a:solidFill>
              </a:rPr>
              <a:t>UCB LIKE</a:t>
            </a:r>
          </a:p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pic>
        <p:nvPicPr>
          <p:cNvPr id="18" name="Immagine 17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F7CAB9C4-C47A-D795-901E-CB2556945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7896" y="2917371"/>
            <a:ext cx="3849813" cy="2548275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CFA9655A-2D4D-F795-4B8D-3FE25947E682}"/>
              </a:ext>
            </a:extLst>
          </p:cNvPr>
          <p:cNvSpPr/>
          <p:nvPr/>
        </p:nvSpPr>
        <p:spPr>
          <a:xfrm>
            <a:off x="8253479" y="5653280"/>
            <a:ext cx="3704303" cy="326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solidFill>
                <a:schemeClr val="tx1"/>
              </a:solidFill>
            </a:endParaRPr>
          </a:p>
          <a:p>
            <a:pPr algn="ctr"/>
            <a:r>
              <a:rPr lang="it-IT">
                <a:solidFill>
                  <a:schemeClr val="tx1"/>
                </a:solidFill>
              </a:rPr>
              <a:t>MULTIPLICATIVE PACING</a:t>
            </a:r>
          </a:p>
          <a:p>
            <a:pPr algn="ctr"/>
            <a:endParaRPr lang="it-IT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35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2E29CEF-AC12-7EF8-F30F-D6C6FB2510AA}"/>
              </a:ext>
            </a:extLst>
          </p:cNvPr>
          <p:cNvSpPr/>
          <p:nvPr/>
        </p:nvSpPr>
        <p:spPr>
          <a:xfrm>
            <a:off x="3237987" y="217988"/>
            <a:ext cx="5716026" cy="7494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PRICING&amp;BIDDING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8DFBFE19-BBD3-223D-5C54-265FA433665E}"/>
              </a:ext>
            </a:extLst>
          </p:cNvPr>
          <p:cNvSpPr/>
          <p:nvPr/>
        </p:nvSpPr>
        <p:spPr>
          <a:xfrm>
            <a:off x="1861891" y="1128364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UCB-LIKE BIDDER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E55023E-5B73-0C2F-EBA3-70BB857350EA}"/>
              </a:ext>
            </a:extLst>
          </p:cNvPr>
          <p:cNvSpPr/>
          <p:nvPr/>
        </p:nvSpPr>
        <p:spPr>
          <a:xfrm>
            <a:off x="7450008" y="1128364"/>
            <a:ext cx="4026373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PRIMAL-DUAL BIDDER</a:t>
            </a:r>
          </a:p>
        </p:txBody>
      </p:sp>
      <p:pic>
        <p:nvPicPr>
          <p:cNvPr id="6" name="Immagine 5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25B3D642-5BA1-1779-C54B-6FCDB3338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924" y="4225739"/>
            <a:ext cx="3568700" cy="2362200"/>
          </a:xfrm>
          <a:prstGeom prst="rect">
            <a:avLst/>
          </a:prstGeom>
        </p:spPr>
      </p:pic>
      <p:pic>
        <p:nvPicPr>
          <p:cNvPr id="8" name="Immagine 7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BEE3EC66-1F6B-6140-5034-13FE2193C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924" y="1615418"/>
            <a:ext cx="3568700" cy="2449366"/>
          </a:xfrm>
          <a:prstGeom prst="rect">
            <a:avLst/>
          </a:prstGeom>
        </p:spPr>
      </p:pic>
      <p:pic>
        <p:nvPicPr>
          <p:cNvPr id="10" name="Immagine 9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4D6A2895-F2FD-115D-8978-8F6533197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3637" y="4225739"/>
            <a:ext cx="3568700" cy="2362200"/>
          </a:xfrm>
          <a:prstGeom prst="rect">
            <a:avLst/>
          </a:prstGeom>
        </p:spPr>
      </p:pic>
      <p:pic>
        <p:nvPicPr>
          <p:cNvPr id="12" name="Immagine 11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4D611D66-7C94-1E60-8784-AB7877180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411" y="1615418"/>
            <a:ext cx="3568700" cy="24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6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 err="1">
                <a:latin typeface="ACADEMY ENGRAVED LET PLAIN:1.0" panose="02000000000000000000" pitchFamily="2" charset="0"/>
              </a:rPr>
              <a:t>Requirement</a:t>
            </a:r>
            <a:r>
              <a:rPr lang="it-IT" b="1">
                <a:latin typeface="ACADEMY ENGRAVED LET PLAIN:1.0" panose="02000000000000000000" pitchFamily="2" charset="0"/>
              </a:rPr>
              <a:t>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C1B873-5FA4-8C9C-F47D-CFE380B9EA7F}"/>
              </a:ext>
            </a:extLst>
          </p:cNvPr>
          <p:cNvSpPr txBox="1"/>
          <p:nvPr/>
        </p:nvSpPr>
        <p:spPr>
          <a:xfrm>
            <a:off x="266700" y="1336625"/>
            <a:ext cx="1165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/>
              <a:t>BIDDING ENVIRONMENT </a:t>
            </a:r>
            <a:r>
              <a:rPr lang="it-IT" sz="1600"/>
              <a:t>(COMPETITORS) :  </a:t>
            </a:r>
            <a:r>
              <a:rPr lang="it-IT" sz="1600" err="1"/>
              <a:t>Adversarial</a:t>
            </a:r>
            <a:r>
              <a:rPr lang="it-IT" sz="1600"/>
              <a:t> with </a:t>
            </a:r>
            <a:r>
              <a:rPr lang="it-IT" sz="1600" err="1"/>
              <a:t>bids</a:t>
            </a:r>
            <a:r>
              <a:rPr lang="it-IT" sz="1600"/>
              <a:t> </a:t>
            </a:r>
            <a:r>
              <a:rPr lang="it-IT" sz="1600" err="1"/>
              <a:t>uniformely</a:t>
            </a:r>
            <a:r>
              <a:rPr lang="it-IT" sz="1600"/>
              <a:t> </a:t>
            </a:r>
            <a:r>
              <a:rPr lang="it-IT" sz="1600" err="1"/>
              <a:t>distributed</a:t>
            </a:r>
            <a:r>
              <a:rPr lang="it-IT" sz="1600"/>
              <a:t> with the </a:t>
            </a:r>
            <a:r>
              <a:rPr lang="it-IT" sz="1600" err="1"/>
              <a:t>extremes</a:t>
            </a:r>
            <a:r>
              <a:rPr lang="it-IT" sz="1600"/>
              <a:t> of the </a:t>
            </a:r>
            <a:r>
              <a:rPr lang="it-IT" sz="1600" err="1"/>
              <a:t>interval</a:t>
            </a:r>
            <a:r>
              <a:rPr lang="it-IT" sz="1600"/>
              <a:t> </a:t>
            </a:r>
            <a:r>
              <a:rPr lang="it-IT" sz="1600" err="1"/>
              <a:t>sampled</a:t>
            </a:r>
            <a:r>
              <a:rPr lang="it-IT" sz="1600"/>
              <a:t> 									    from a beta </a:t>
            </a:r>
            <a:r>
              <a:rPr lang="it-IT" sz="1600" err="1"/>
              <a:t>distribution</a:t>
            </a:r>
            <a:r>
              <a:rPr lang="it-IT" sz="1600"/>
              <a:t> for </a:t>
            </a:r>
            <a:r>
              <a:rPr lang="it-IT" sz="1600" err="1"/>
              <a:t>each</a:t>
            </a:r>
            <a:r>
              <a:rPr lang="it-IT" sz="1600"/>
              <a:t> round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E07FF96-F0A8-65CB-86FB-5B8A0053D077}"/>
              </a:ext>
            </a:extLst>
          </p:cNvPr>
          <p:cNvSpPr txBox="1"/>
          <p:nvPr/>
        </p:nvSpPr>
        <p:spPr>
          <a:xfrm>
            <a:off x="266700" y="2224368"/>
            <a:ext cx="93671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/>
              <a:t>PRICING ENVIRONMENT</a:t>
            </a:r>
            <a:r>
              <a:rPr lang="it-IT" sz="1600"/>
              <a:t> :  </a:t>
            </a:r>
            <a:r>
              <a:rPr lang="it-IT" sz="1600" err="1"/>
              <a:t>Adversarial</a:t>
            </a:r>
            <a:r>
              <a:rPr lang="it-IT" sz="1600"/>
              <a:t> with demands  </a:t>
            </a:r>
            <a:r>
              <a:rPr lang="it-IT" sz="1600" err="1"/>
              <a:t>sampled</a:t>
            </a:r>
            <a:r>
              <a:rPr lang="it-IT" sz="1600"/>
              <a:t> from a </a:t>
            </a:r>
            <a:r>
              <a:rPr lang="it-IT" sz="1600" err="1"/>
              <a:t>binomial</a:t>
            </a:r>
            <a:r>
              <a:rPr lang="it-IT" sz="1600"/>
              <a:t> </a:t>
            </a:r>
            <a:r>
              <a:rPr lang="it-IT" sz="1600" err="1"/>
              <a:t>distribution</a:t>
            </a:r>
            <a:r>
              <a:rPr lang="it-IT" sz="1600"/>
              <a:t> with success 						</a:t>
            </a:r>
            <a:r>
              <a:rPr lang="it-IT" sz="1600" err="1"/>
              <a:t>probability</a:t>
            </a:r>
            <a:r>
              <a:rPr lang="it-IT" sz="1600"/>
              <a:t> </a:t>
            </a:r>
            <a:r>
              <a:rPr lang="it-IT" sz="1600" err="1"/>
              <a:t>given</a:t>
            </a:r>
            <a:r>
              <a:rPr lang="it-IT" sz="1600"/>
              <a:t> by the </a:t>
            </a:r>
            <a:r>
              <a:rPr lang="it-IT" sz="1600" err="1"/>
              <a:t>conversion</a:t>
            </a:r>
            <a:r>
              <a:rPr lang="it-IT" sz="1600"/>
              <a:t> rate (1- </a:t>
            </a:r>
            <a:r>
              <a:rPr lang="it-IT" sz="1600" err="1"/>
              <a:t>θ</a:t>
            </a:r>
            <a:r>
              <a:rPr lang="it-IT" sz="1600"/>
              <a:t>*</a:t>
            </a:r>
            <a:r>
              <a:rPr lang="it-IT" sz="1600" err="1"/>
              <a:t>p</a:t>
            </a:r>
            <a:r>
              <a:rPr lang="it-IT" sz="1600"/>
              <a:t>), </a:t>
            </a:r>
            <a:r>
              <a:rPr lang="it-IT" sz="1600" err="1"/>
              <a:t>where</a:t>
            </a:r>
            <a:r>
              <a:rPr lang="it-IT" sz="1600"/>
              <a:t> </a:t>
            </a:r>
            <a:r>
              <a:rPr lang="it-IT" sz="1600" err="1"/>
              <a:t>θ</a:t>
            </a:r>
            <a:r>
              <a:rPr lang="it-IT" sz="1600"/>
              <a:t> </a:t>
            </a:r>
            <a:r>
              <a:rPr lang="it-IT" sz="1600" err="1"/>
              <a:t>is</a:t>
            </a:r>
            <a:r>
              <a:rPr lang="it-IT" sz="1600"/>
              <a:t> </a:t>
            </a:r>
            <a:r>
              <a:rPr lang="it-IT" sz="1600" err="1"/>
              <a:t>sampled</a:t>
            </a:r>
            <a:r>
              <a:rPr lang="it-IT" sz="1600"/>
              <a:t> from a 							beta </a:t>
            </a:r>
            <a:r>
              <a:rPr lang="it-IT" sz="1600" err="1"/>
              <a:t>distribution</a:t>
            </a:r>
            <a:r>
              <a:rPr lang="it-IT" sz="1600"/>
              <a:t> for </a:t>
            </a:r>
            <a:r>
              <a:rPr lang="it-IT" sz="1600" err="1"/>
              <a:t>each</a:t>
            </a:r>
            <a:r>
              <a:rPr lang="it-IT" sz="1600"/>
              <a:t> round, and the </a:t>
            </a:r>
            <a:r>
              <a:rPr lang="it-IT" sz="1600" err="1"/>
              <a:t>number</a:t>
            </a:r>
            <a:r>
              <a:rPr lang="it-IT" sz="1600"/>
              <a:t> of trials </a:t>
            </a:r>
            <a:r>
              <a:rPr lang="it-IT" sz="1600" err="1"/>
              <a:t>is</a:t>
            </a:r>
            <a:r>
              <a:rPr lang="it-IT" sz="1600"/>
              <a:t> </a:t>
            </a:r>
            <a:r>
              <a:rPr lang="it-IT" sz="1600" err="1"/>
              <a:t>equal</a:t>
            </a:r>
            <a:r>
              <a:rPr lang="it-IT" sz="1600"/>
              <a:t> to the 							</a:t>
            </a:r>
            <a:r>
              <a:rPr lang="it-IT" sz="1600" err="1"/>
              <a:t>number</a:t>
            </a:r>
            <a:r>
              <a:rPr lang="it-IT" sz="1600"/>
              <a:t> of </a:t>
            </a:r>
            <a:r>
              <a:rPr lang="it-IT" sz="1600" err="1"/>
              <a:t>visits</a:t>
            </a:r>
            <a:r>
              <a:rPr lang="it-IT" sz="1600"/>
              <a:t> </a:t>
            </a:r>
            <a:r>
              <a:rPr lang="it-IT" sz="1600" err="1"/>
              <a:t>obtained</a:t>
            </a:r>
            <a:r>
              <a:rPr lang="it-IT" sz="1600"/>
              <a:t> in the bidding interaction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B2ACC41-C836-111F-7C3A-7789116239F8}"/>
              </a:ext>
            </a:extLst>
          </p:cNvPr>
          <p:cNvSpPr txBox="1"/>
          <p:nvPr/>
        </p:nvSpPr>
        <p:spPr>
          <a:xfrm>
            <a:off x="266700" y="3536569"/>
            <a:ext cx="9367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/>
              <a:t>AUCTION TYPE:  			</a:t>
            </a:r>
            <a:r>
              <a:rPr lang="it-IT" sz="1600" err="1"/>
              <a:t>Generalized</a:t>
            </a:r>
            <a:r>
              <a:rPr lang="it-IT" sz="1600"/>
              <a:t> first-price auction (Non-</a:t>
            </a:r>
            <a:r>
              <a:rPr lang="it-IT" sz="1600" err="1"/>
              <a:t>truthful</a:t>
            </a:r>
            <a:r>
              <a:rPr lang="it-IT" sz="1600"/>
              <a:t>)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70A50A6-EEFF-7598-F6CD-4BAF488403FE}"/>
              </a:ext>
            </a:extLst>
          </p:cNvPr>
          <p:cNvSpPr txBox="1"/>
          <p:nvPr/>
        </p:nvSpPr>
        <p:spPr>
          <a:xfrm>
            <a:off x="266700" y="4490677"/>
            <a:ext cx="21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/>
              <a:t>BIDDING AGENTS: </a:t>
            </a:r>
            <a:endParaRPr lang="it-IT" sz="16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9DED369-1ED4-2B9B-385B-68BD1A7959DA}"/>
              </a:ext>
            </a:extLst>
          </p:cNvPr>
          <p:cNvSpPr txBox="1"/>
          <p:nvPr/>
        </p:nvSpPr>
        <p:spPr>
          <a:xfrm>
            <a:off x="2941938" y="4490677"/>
            <a:ext cx="5078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/>
              <a:t> </a:t>
            </a:r>
            <a:r>
              <a:rPr lang="it-IT" sz="1600" err="1"/>
              <a:t>Primal</a:t>
            </a:r>
            <a:r>
              <a:rPr lang="it-IT" sz="1600"/>
              <a:t>-dual (</a:t>
            </a:r>
            <a:r>
              <a:rPr lang="it-IT" sz="1600" err="1"/>
              <a:t>Multiplicative</a:t>
            </a:r>
            <a:r>
              <a:rPr lang="it-IT" sz="1600"/>
              <a:t> </a:t>
            </a:r>
            <a:r>
              <a:rPr lang="it-IT" sz="1600" err="1"/>
              <a:t>Pacing</a:t>
            </a:r>
            <a:r>
              <a:rPr lang="it-IT" sz="1600"/>
              <a:t>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3880002-A4CD-378F-E229-10996261CF0D}"/>
              </a:ext>
            </a:extLst>
          </p:cNvPr>
          <p:cNvSpPr txBox="1"/>
          <p:nvPr/>
        </p:nvSpPr>
        <p:spPr>
          <a:xfrm>
            <a:off x="266700" y="5492038"/>
            <a:ext cx="552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/>
              <a:t>PRICING AGENT: 	               </a:t>
            </a:r>
            <a:r>
              <a:rPr lang="it-IT" sz="1600" err="1"/>
              <a:t>Discretized</a:t>
            </a:r>
            <a:r>
              <a:rPr lang="it-IT" sz="1600"/>
              <a:t> prices (EXP3)</a:t>
            </a:r>
          </a:p>
        </p:txBody>
      </p:sp>
    </p:spTree>
    <p:extLst>
      <p:ext uri="{BB962C8B-B14F-4D97-AF65-F5344CB8AC3E}">
        <p14:creationId xmlns:p14="http://schemas.microsoft.com/office/powerpoint/2010/main" val="170253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70528431-8972-0F03-559F-A041E3D83000}"/>
              </a:ext>
            </a:extLst>
          </p:cNvPr>
          <p:cNvSpPr/>
          <p:nvPr/>
        </p:nvSpPr>
        <p:spPr>
          <a:xfrm>
            <a:off x="1607232" y="429218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ONLY PRICING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3C1FD51B-BA13-370F-15C6-E102D6C6041D}"/>
              </a:ext>
            </a:extLst>
          </p:cNvPr>
          <p:cNvSpPr/>
          <p:nvPr/>
        </p:nvSpPr>
        <p:spPr>
          <a:xfrm>
            <a:off x="1162766" y="943761"/>
            <a:ext cx="3641123" cy="149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</a:endParaRPr>
          </a:p>
          <a:p>
            <a:pPr algn="ctr"/>
            <a:r>
              <a:rPr lang="it-IT" sz="1600">
                <a:solidFill>
                  <a:schemeClr val="tx1"/>
                </a:solidFill>
              </a:rPr>
              <a:t>NUMBER OF INTERACTIONS = 500</a:t>
            </a:r>
          </a:p>
          <a:p>
            <a:pPr algn="ctr"/>
            <a:r>
              <a:rPr lang="it-IT" sz="1600">
                <a:solidFill>
                  <a:schemeClr val="tx1"/>
                </a:solidFill>
              </a:rPr>
              <a:t>NUMBER OF CUSTOMERS = 50</a:t>
            </a:r>
          </a:p>
          <a:p>
            <a:pPr algn="ctr"/>
            <a:r>
              <a:rPr lang="it-IT" sz="1600">
                <a:solidFill>
                  <a:schemeClr val="tx1"/>
                </a:solidFill>
              </a:rPr>
              <a:t>PRODUCT COST  = 0.1</a:t>
            </a:r>
          </a:p>
          <a:p>
            <a:pPr algn="ctr"/>
            <a:r>
              <a:rPr lang="it-IT" sz="1600">
                <a:solidFill>
                  <a:schemeClr val="tx1"/>
                </a:solidFill>
              </a:rPr>
              <a:t>NUMBER OF TRIALS = 10</a:t>
            </a:r>
          </a:p>
          <a:p>
            <a:pPr algn="ctr"/>
            <a:endParaRPr lang="it-IT" sz="1600">
              <a:solidFill>
                <a:schemeClr val="tx1"/>
              </a:solidFill>
            </a:endParaRPr>
          </a:p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DAB90BD-857E-51AC-74C0-A7466E4DE826}"/>
              </a:ext>
            </a:extLst>
          </p:cNvPr>
          <p:cNvSpPr/>
          <p:nvPr/>
        </p:nvSpPr>
        <p:spPr>
          <a:xfrm>
            <a:off x="7079568" y="1090381"/>
            <a:ext cx="3641123" cy="14907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</a:endParaRPr>
          </a:p>
          <a:p>
            <a:pPr algn="ctr"/>
            <a:r>
              <a:rPr lang="it-IT" sz="1600">
                <a:solidFill>
                  <a:schemeClr val="tx1"/>
                </a:solidFill>
              </a:rPr>
              <a:t>NUMBER OF INTERACTIONS = 5000</a:t>
            </a:r>
          </a:p>
          <a:p>
            <a:pPr algn="ctr"/>
            <a:r>
              <a:rPr lang="it-IT" sz="1600">
                <a:solidFill>
                  <a:schemeClr val="tx1"/>
                </a:solidFill>
              </a:rPr>
              <a:t>BUDGET= 1000</a:t>
            </a:r>
          </a:p>
          <a:p>
            <a:pPr algn="ctr"/>
            <a:r>
              <a:rPr lang="it-IT" sz="1600">
                <a:solidFill>
                  <a:schemeClr val="tx1"/>
                </a:solidFill>
              </a:rPr>
              <a:t>VALUATION  = 1</a:t>
            </a:r>
          </a:p>
          <a:p>
            <a:pPr algn="ctr"/>
            <a:r>
              <a:rPr lang="it-IT" sz="1600">
                <a:solidFill>
                  <a:schemeClr val="tx1"/>
                </a:solidFill>
              </a:rPr>
              <a:t>CTRs = [0.8 0.5 0.9 1]</a:t>
            </a:r>
          </a:p>
          <a:p>
            <a:pPr algn="ctr"/>
            <a:r>
              <a:rPr lang="it-IT" sz="1600">
                <a:solidFill>
                  <a:schemeClr val="tx1"/>
                </a:solidFill>
              </a:rPr>
              <a:t>LAMBDAS = [1 0.9]</a:t>
            </a:r>
          </a:p>
          <a:p>
            <a:pPr algn="ctr"/>
            <a:r>
              <a:rPr lang="it-IT" sz="1600">
                <a:solidFill>
                  <a:schemeClr val="tx1"/>
                </a:solidFill>
              </a:rPr>
              <a:t>NUMBER OF TRIALS = 10</a:t>
            </a:r>
          </a:p>
          <a:p>
            <a:pPr algn="ctr"/>
            <a:endParaRPr lang="it-IT" sz="1600">
              <a:solidFill>
                <a:schemeClr val="tx1"/>
              </a:solidFill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2674809-1BD5-3B6A-F355-3B29EF53AAA3}"/>
              </a:ext>
            </a:extLst>
          </p:cNvPr>
          <p:cNvSpPr/>
          <p:nvPr/>
        </p:nvSpPr>
        <p:spPr>
          <a:xfrm>
            <a:off x="7524033" y="429218"/>
            <a:ext cx="2752192" cy="326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>
              <a:solidFill>
                <a:schemeClr val="tx1"/>
              </a:solidFill>
            </a:endParaRPr>
          </a:p>
          <a:p>
            <a:pPr algn="ctr"/>
            <a:r>
              <a:rPr lang="it-IT" b="1">
                <a:solidFill>
                  <a:schemeClr val="tx1"/>
                </a:solidFill>
              </a:rPr>
              <a:t>ONLY BIDDING</a:t>
            </a:r>
          </a:p>
          <a:p>
            <a:pPr algn="ctr"/>
            <a:endParaRPr lang="it-IT" b="1">
              <a:solidFill>
                <a:schemeClr val="tx1"/>
              </a:solidFill>
            </a:endParaRPr>
          </a:p>
        </p:txBody>
      </p:sp>
      <p:pic>
        <p:nvPicPr>
          <p:cNvPr id="3" name="Immagine 2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6881401D-DB0E-11CD-21DE-11433499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11" y="2983627"/>
            <a:ext cx="4427431" cy="2930612"/>
          </a:xfrm>
          <a:prstGeom prst="rect">
            <a:avLst/>
          </a:prstGeom>
        </p:spPr>
      </p:pic>
      <p:pic>
        <p:nvPicPr>
          <p:cNvPr id="10" name="Immagine 9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15844A03-7A19-5D8C-2339-014F6883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414" y="2983627"/>
            <a:ext cx="4427430" cy="29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7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2E29CEF-AC12-7EF8-F30F-D6C6FB2510AA}"/>
              </a:ext>
            </a:extLst>
          </p:cNvPr>
          <p:cNvSpPr/>
          <p:nvPr/>
        </p:nvSpPr>
        <p:spPr>
          <a:xfrm>
            <a:off x="3237987" y="217988"/>
            <a:ext cx="5716026" cy="7494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/>
                </a:solidFill>
              </a:rPr>
              <a:t>PRICING&amp;BIDDING</a:t>
            </a:r>
          </a:p>
        </p:txBody>
      </p:sp>
      <p:pic>
        <p:nvPicPr>
          <p:cNvPr id="7" name="Immagine 6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EB8C13FE-E03D-716F-180F-A5D9F629C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46" y="1944351"/>
            <a:ext cx="4636335" cy="3124487"/>
          </a:xfrm>
          <a:prstGeom prst="rect">
            <a:avLst/>
          </a:prstGeom>
        </p:spPr>
      </p:pic>
      <p:pic>
        <p:nvPicPr>
          <p:cNvPr id="11" name="Immagine 10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7C9A849-A4DB-CEC4-BA82-AFC49C872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263" y="1917496"/>
            <a:ext cx="4720326" cy="312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7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0F780-9E2F-64BB-5AAC-2FA2D141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96" y="289778"/>
            <a:ext cx="7794607" cy="72259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b="1">
                <a:latin typeface="ACADEMY ENGRAVED LET PLAIN:1.0" panose="02000000000000000000" pitchFamily="2" charset="0"/>
              </a:rPr>
              <a:t>Requirement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A6113-1884-865E-F1ED-3164E42444D6}"/>
              </a:ext>
            </a:extLst>
          </p:cNvPr>
          <p:cNvSpPr txBox="1"/>
          <p:nvPr/>
        </p:nvSpPr>
        <p:spPr>
          <a:xfrm>
            <a:off x="504000" y="1526400"/>
            <a:ext cx="106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Focus on pricing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Non-stationary environment (abrupt changes)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Noisy demand curve changes each interval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E4009-EEFC-9D50-8CF5-FA6DF2CC25C1}"/>
              </a:ext>
            </a:extLst>
          </p:cNvPr>
          <p:cNvSpPr txBox="1"/>
          <p:nvPr/>
        </p:nvSpPr>
        <p:spPr>
          <a:xfrm>
            <a:off x="504000" y="2856530"/>
            <a:ext cx="106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GOAL</a:t>
            </a:r>
          </a:p>
          <a:p>
            <a:r>
              <a:rPr lang="en-US"/>
              <a:t>Pricing strategy for discretized set of prices p in [0, 1]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Sliding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CUSUM</a:t>
            </a:r>
          </a:p>
        </p:txBody>
      </p:sp>
    </p:spTree>
    <p:extLst>
      <p:ext uri="{BB962C8B-B14F-4D97-AF65-F5344CB8AC3E}">
        <p14:creationId xmlns:p14="http://schemas.microsoft.com/office/powerpoint/2010/main" val="1433408740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Pacco</Template>
  <Application>Microsoft Office PowerPoint</Application>
  <PresentationFormat>Widescreen</PresentationFormat>
  <Slides>24</Slides>
  <Notes>24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Pacco</vt:lpstr>
      <vt:lpstr>ONLINE LEARNING PROJECT</vt:lpstr>
      <vt:lpstr>Requirement 1</vt:lpstr>
      <vt:lpstr>interaction</vt:lpstr>
      <vt:lpstr>PowerPoint Presentation</vt:lpstr>
      <vt:lpstr>PowerPoint Presentation</vt:lpstr>
      <vt:lpstr>Requirement 2</vt:lpstr>
      <vt:lpstr>PowerPoint Presentation</vt:lpstr>
      <vt:lpstr>PowerPoint Presentation</vt:lpstr>
      <vt:lpstr>Requirement 3</vt:lpstr>
      <vt:lpstr>setup</vt:lpstr>
      <vt:lpstr>Non-stationarity check</vt:lpstr>
      <vt:lpstr>Sliding window</vt:lpstr>
      <vt:lpstr>PowerPoint Presentation</vt:lpstr>
      <vt:lpstr>PowerPoint Presentation</vt:lpstr>
      <vt:lpstr>Change detection</vt:lpstr>
      <vt:lpstr>Bonus point</vt:lpstr>
      <vt:lpstr>results</vt:lpstr>
      <vt:lpstr>Requirement 4</vt:lpstr>
      <vt:lpstr>STANDARD CASE</vt:lpstr>
      <vt:lpstr>STANDARD CASE</vt:lpstr>
      <vt:lpstr>MaNY SLOTS CASE</vt:lpstr>
      <vt:lpstr>Many SLOTS CASE</vt:lpstr>
      <vt:lpstr>Low budget and different valuation</vt:lpstr>
      <vt:lpstr>Low budget and different 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 PROJECT</dc:title>
  <dc:creator>Antonio Napolitano</dc:creator>
  <cp:revision>1</cp:revision>
  <dcterms:created xsi:type="dcterms:W3CDTF">2024-07-06T14:14:28Z</dcterms:created>
  <dcterms:modified xsi:type="dcterms:W3CDTF">2024-07-12T09:58:15Z</dcterms:modified>
</cp:coreProperties>
</file>