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819" r:id="rId2"/>
    <p:sldId id="822" r:id="rId3"/>
  </p:sldIdLst>
  <p:sldSz cx="10287000" cy="7239000"/>
  <p:notesSz cx="7315200" cy="96012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FFFF99"/>
    <a:srgbClr val="FF66CC"/>
    <a:srgbClr val="99FF99"/>
    <a:srgbClr val="FF0066"/>
    <a:srgbClr val="CC000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 autoAdjust="0"/>
    <p:restoredTop sz="94576" autoAdjust="0"/>
  </p:normalViewPr>
  <p:slideViewPr>
    <p:cSldViewPr snapToGrid="0">
      <p:cViewPr>
        <p:scale>
          <a:sx n="60" d="100"/>
          <a:sy n="60" d="100"/>
        </p:scale>
        <p:origin x="-492" y="-210"/>
      </p:cViewPr>
      <p:guideLst>
        <p:guide orient="horz" pos="2233"/>
        <p:guide pos="32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90" y="-96"/>
      </p:cViewPr>
      <p:guideLst>
        <p:guide orient="horz" pos="3023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80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67" tIns="45985" rIns="91967" bIns="45985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/>
            </a:lvl1pPr>
          </a:lstStyle>
          <a:p>
            <a:endParaRPr lang="de-DE" altLang="zh-CN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1788" y="0"/>
            <a:ext cx="314801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67" tIns="45985" rIns="91967" bIns="4598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endParaRPr lang="de-DE" altLang="zh-CN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0825"/>
            <a:ext cx="3148013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67" tIns="45985" rIns="91967" bIns="45985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/>
            </a:lvl1pPr>
          </a:lstStyle>
          <a:p>
            <a:endParaRPr lang="de-DE" altLang="zh-CN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1788" y="9140825"/>
            <a:ext cx="3148012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67" tIns="45985" rIns="91967" bIns="4598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fld id="{52B7DDA3-2E9E-476E-8140-B09642068C86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00231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575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67" tIns="45985" rIns="91967" bIns="45985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/>
            </a:lvl1pPr>
          </a:lstStyle>
          <a:p>
            <a:endParaRPr lang="de-DE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27500" y="0"/>
            <a:ext cx="3155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67" tIns="45985" rIns="91967" bIns="4598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endParaRPr lang="de-DE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9338" y="684213"/>
            <a:ext cx="5186362" cy="36496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9963" y="4560888"/>
            <a:ext cx="5341937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67" tIns="45985" rIns="91967" bIns="459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noProof="0" smtClean="0"/>
              <a:t>Klicken Sie, um die Formate des Vorlagentextes zu bearbeiten</a:t>
            </a:r>
          </a:p>
          <a:p>
            <a:pPr lvl="1"/>
            <a:r>
              <a:rPr lang="de-DE" altLang="zh-CN" noProof="0" smtClean="0"/>
              <a:t>Zweite Ebene</a:t>
            </a:r>
          </a:p>
          <a:p>
            <a:pPr lvl="2"/>
            <a:r>
              <a:rPr lang="de-DE" altLang="zh-CN" noProof="0" smtClean="0"/>
              <a:t>Dritte Ebene</a:t>
            </a:r>
          </a:p>
          <a:p>
            <a:pPr lvl="3"/>
            <a:r>
              <a:rPr lang="de-DE" altLang="zh-CN" noProof="0" smtClean="0"/>
              <a:t>Vierte Ebene</a:t>
            </a:r>
          </a:p>
          <a:p>
            <a:pPr lvl="4"/>
            <a:r>
              <a:rPr lang="de-DE" altLang="zh-CN" noProof="0" smtClean="0"/>
              <a:t>Fünfte Ebene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5753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67" tIns="45985" rIns="91967" bIns="45985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/>
            </a:lvl1pPr>
          </a:lstStyle>
          <a:p>
            <a:endParaRPr lang="de-DE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27500" y="9123363"/>
            <a:ext cx="31559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67" tIns="45985" rIns="91967" bIns="4598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fld id="{0C85624B-022B-4496-8D5F-D866F562D5B8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062158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249488"/>
            <a:ext cx="8743950" cy="15509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4102100"/>
            <a:ext cx="7200900" cy="18494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UBGS/I&amp;C Applications/Oct, 2017</a:t>
            </a:r>
            <a:endParaRPr lang="de-DE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85572"/>
      </p:ext>
    </p:extLst>
  </p:cSld>
  <p:clrMapOvr>
    <a:masterClrMapping/>
  </p:clrMapOvr>
  <p:transition spd="slow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290513"/>
            <a:ext cx="9258300" cy="1206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1689100"/>
            <a:ext cx="9258300" cy="47767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UBGS/I&amp;C Applications/Oct, 2017</a:t>
            </a:r>
            <a:endParaRPr lang="de-DE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46068"/>
      </p:ext>
    </p:extLst>
  </p:cSld>
  <p:clrMapOvr>
    <a:masterClrMapping/>
  </p:clrMapOvr>
  <p:transition spd="slow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90513"/>
            <a:ext cx="2314575" cy="61753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90513"/>
            <a:ext cx="6791325" cy="6175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UBGS/I&amp;C Applications/Oct, 2017</a:t>
            </a:r>
            <a:endParaRPr lang="de-DE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156216"/>
      </p:ext>
    </p:extLst>
  </p:cSld>
  <p:clrMapOvr>
    <a:masterClrMapping/>
  </p:clrMapOvr>
  <p:transition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290513"/>
            <a:ext cx="9258300" cy="1206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89100"/>
            <a:ext cx="9258300" cy="4776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UBGS/I&amp;C Applications/Oct, 2017</a:t>
            </a:r>
            <a:endParaRPr lang="de-DE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22381"/>
      </p:ext>
    </p:extLst>
  </p:cSld>
  <p:clrMapOvr>
    <a:masterClrMapping/>
  </p:clrMapOvr>
  <p:transition spd="slow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4651375"/>
            <a:ext cx="8743950" cy="14382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800" y="3068638"/>
            <a:ext cx="8743950" cy="15827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UBGS/I&amp;C Applications/Oct, 2017</a:t>
            </a:r>
            <a:endParaRPr lang="de-DE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61224"/>
      </p:ext>
    </p:extLst>
  </p:cSld>
  <p:clrMapOvr>
    <a:masterClrMapping/>
  </p:clrMapOvr>
  <p:transition spd="slow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290513"/>
            <a:ext cx="9258300" cy="1206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89100"/>
            <a:ext cx="4552950" cy="4776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9700" y="1689100"/>
            <a:ext cx="4552950" cy="4776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UBGS/I&amp;C Applications/Oct, 2017</a:t>
            </a:r>
            <a:endParaRPr lang="de-DE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1496"/>
      </p:ext>
    </p:extLst>
  </p:cSld>
  <p:clrMapOvr>
    <a:masterClrMapping/>
  </p:clrMapOvr>
  <p:transition spd="slow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290513"/>
            <a:ext cx="9258300" cy="1206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20838"/>
            <a:ext cx="4545013" cy="6746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295525"/>
            <a:ext cx="4545013" cy="4170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6050" y="1620838"/>
            <a:ext cx="4546600" cy="6746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6050" y="2295525"/>
            <a:ext cx="4546600" cy="4170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UBGS/I&amp;C Applications/Oct, 2017</a:t>
            </a:r>
            <a:endParaRPr lang="de-DE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6087"/>
      </p:ext>
    </p:extLst>
  </p:cSld>
  <p:clrMapOvr>
    <a:masterClrMapping/>
  </p:clrMapOvr>
  <p:transition spd="slow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290513"/>
            <a:ext cx="9258300" cy="1206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UBGS/I&amp;C Applications/Oct, 2017</a:t>
            </a:r>
            <a:endParaRPr lang="de-DE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798835"/>
      </p:ext>
    </p:extLst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UBGS/I&amp;C Applications/Oct, 2017</a:t>
            </a:r>
            <a:endParaRPr lang="de-DE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22472"/>
      </p:ext>
    </p:extLst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288925"/>
            <a:ext cx="3384550" cy="12255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725" y="288925"/>
            <a:ext cx="5749925" cy="61769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0" y="1514475"/>
            <a:ext cx="3384550" cy="4951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UBGS/I&amp;C Applications/Oct, 2017</a:t>
            </a:r>
            <a:endParaRPr lang="de-DE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070679"/>
      </p:ext>
    </p:extLst>
  </p:cSld>
  <p:clrMapOvr>
    <a:masterClrMapping/>
  </p:clrMapOvr>
  <p:transition spd="slow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125" y="5067300"/>
            <a:ext cx="6172200" cy="5984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125" y="646113"/>
            <a:ext cx="6172200" cy="434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125" y="5665788"/>
            <a:ext cx="6172200" cy="849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UBGS/I&amp;C Applications/Oct, 2017</a:t>
            </a:r>
            <a:endParaRPr lang="de-DE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02856"/>
      </p:ext>
    </p:extLst>
  </p:cSld>
  <p:clrMapOvr>
    <a:masterClrMapping/>
  </p:clrMapOvr>
  <p:transition spd="slow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EMS_GRIVOR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38" y="6537325"/>
            <a:ext cx="11461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29"/>
          <p:cNvSpPr>
            <a:spLocks noChangeShapeType="1"/>
          </p:cNvSpPr>
          <p:nvPr/>
        </p:nvSpPr>
        <p:spPr bwMode="auto">
          <a:xfrm>
            <a:off x="0" y="990600"/>
            <a:ext cx="10287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7016750"/>
            <a:ext cx="495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9" tIns="45695" rIns="91389" bIns="45695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ea typeface="宋体" charset="-122"/>
              </a:defRPr>
            </a:lvl1pPr>
          </a:lstStyle>
          <a:p>
            <a:r>
              <a:rPr lang="en-US" altLang="ja-JP" smtClean="0"/>
              <a:t>UBGS/I&amp;C Applications/Oct, 2017</a:t>
            </a:r>
            <a:endParaRPr lang="de-DE" altLang="zh-CN">
              <a:latin typeface="Times New Roman" pitchFamily="18" charset="0"/>
            </a:endParaRPr>
          </a:p>
        </p:txBody>
      </p:sp>
      <p:sp>
        <p:nvSpPr>
          <p:cNvPr id="1029" name="Text Box 33"/>
          <p:cNvSpPr txBox="1">
            <a:spLocks noChangeArrowheads="1"/>
          </p:cNvSpPr>
          <p:nvPr userDrawn="1"/>
        </p:nvSpPr>
        <p:spPr bwMode="auto">
          <a:xfrm>
            <a:off x="3098800" y="67818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ea typeface="宋体" charset="-122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/>
  <p:hf sldNum="0" hdr="0" ftr="0"/>
  <p:txStyles>
    <p:titleStyle>
      <a:lvl1pPr algn="ctr" defTabSz="95567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5567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2pPr>
      <a:lvl3pPr algn="ctr" defTabSz="95567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3pPr>
      <a:lvl4pPr algn="ctr" defTabSz="95567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4pPr>
      <a:lvl5pPr algn="ctr" defTabSz="95567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5pPr>
      <a:lvl6pPr marL="457200" algn="ctr" defTabSz="95567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6pPr>
      <a:lvl7pPr marL="914400" algn="ctr" defTabSz="95567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7pPr>
      <a:lvl8pPr marL="1371600" algn="ctr" defTabSz="95567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8pPr>
      <a:lvl9pPr marL="1828800" algn="ctr" defTabSz="95567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9pPr>
    </p:titleStyle>
    <p:bodyStyle>
      <a:lvl1pPr marL="358775" indent="-358775" algn="l" defTabSz="955675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5675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95388" indent="-239713" algn="l" defTabSz="955675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73225" indent="-239713" algn="l" defTabSz="955675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51063" indent="-244475" algn="l" defTabSz="955675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08263" indent="-244475" algn="l" defTabSz="955675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65463" indent="-244475" algn="l" defTabSz="955675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22663" indent="-244475" algn="l" defTabSz="955675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3979863" indent="-244475" algn="l" defTabSz="955675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800" smtClean="0"/>
              <a:t>UBGS/I&amp;C Applications/Oct, 2017</a:t>
            </a:r>
            <a:endParaRPr lang="de-DE" altLang="zh-CN" sz="800">
              <a:latin typeface="Times New Roman" pitchFamily="18" charset="0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0" y="0"/>
            <a:ext cx="102870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5" tIns="47787" rIns="95575" bIns="47787" anchor="ctr"/>
          <a:lstStyle>
            <a:lvl1pPr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zh-CN" sz="2000" b="1" dirty="0">
                <a:solidFill>
                  <a:schemeClr val="accent2"/>
                </a:solidFill>
                <a:ea typeface="宋体" charset="-122"/>
              </a:rPr>
              <a:t>EMS Materials for </a:t>
            </a:r>
            <a:r>
              <a:rPr lang="de-CH" altLang="zh-CN" sz="2000" b="1" dirty="0">
                <a:solidFill>
                  <a:schemeClr val="accent2"/>
                </a:solidFill>
                <a:ea typeface="宋体" charset="-122"/>
              </a:rPr>
              <a:t>380 Stretch Blow Molding (Non-food</a:t>
            </a:r>
            <a:r>
              <a:rPr lang="de-CH" altLang="zh-CN" sz="2000" b="1" dirty="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GB" altLang="zh-CN" b="1" dirty="0">
                <a:ea typeface="宋体" charset="-122"/>
              </a:rPr>
              <a:t/>
            </a:r>
            <a:br>
              <a:rPr lang="en-GB" altLang="zh-CN" b="1" dirty="0">
                <a:ea typeface="宋体" charset="-122"/>
              </a:rPr>
            </a:br>
            <a:r>
              <a:rPr lang="en-GB" altLang="zh-CN" sz="3200" b="1" dirty="0" smtClean="0">
                <a:ea typeface="宋体" charset="-122"/>
              </a:rPr>
              <a:t>Paint bottle</a:t>
            </a:r>
            <a:endParaRPr lang="en-GB" altLang="zh-CN" sz="3200" b="1" dirty="0">
              <a:ea typeface="宋体" charset="-122"/>
            </a:endParaRPr>
          </a:p>
        </p:txBody>
      </p:sp>
      <p:sp>
        <p:nvSpPr>
          <p:cNvPr id="2052" name="Text Box 12"/>
          <p:cNvSpPr txBox="1">
            <a:spLocks noChangeArrowheads="1"/>
          </p:cNvSpPr>
          <p:nvPr/>
        </p:nvSpPr>
        <p:spPr bwMode="auto">
          <a:xfrm>
            <a:off x="4724400" y="2016125"/>
            <a:ext cx="5562600" cy="209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57" tIns="47779" rIns="95557" bIns="47779">
            <a:spAutoFit/>
          </a:bodyPr>
          <a:lstStyle>
            <a:lvl1pPr marL="398463" indent="-398463" defTabSz="955675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20000"/>
              </a:spcBef>
              <a:spcAft>
                <a:spcPct val="20000"/>
              </a:spcAft>
            </a:pPr>
            <a:r>
              <a:rPr lang="en-GB" altLang="zh-CN" sz="2800" b="1" dirty="0">
                <a:ea typeface="宋体" charset="-122"/>
              </a:rPr>
              <a:t>Requirements/Success</a:t>
            </a:r>
          </a:p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ja-JP" sz="2400" b="1" dirty="0" smtClean="0">
                <a:ea typeface="宋体" charset="-122"/>
              </a:rPr>
              <a:t>Transparency</a:t>
            </a:r>
          </a:p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ja-JP" sz="2400" b="1" dirty="0" smtClean="0">
                <a:ea typeface="宋体" charset="-122"/>
              </a:rPr>
              <a:t>Chemical resistance</a:t>
            </a:r>
          </a:p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ja-JP" sz="2400" b="1" dirty="0" smtClean="0">
                <a:ea typeface="宋体" charset="-122"/>
              </a:rPr>
              <a:t>Impact strength</a:t>
            </a:r>
          </a:p>
        </p:txBody>
      </p:sp>
      <p:sp>
        <p:nvSpPr>
          <p:cNvPr id="2053" name="Text Box 13"/>
          <p:cNvSpPr txBox="1">
            <a:spLocks noChangeArrowheads="1"/>
          </p:cNvSpPr>
          <p:nvPr/>
        </p:nvSpPr>
        <p:spPr bwMode="auto">
          <a:xfrm>
            <a:off x="4724400" y="5354638"/>
            <a:ext cx="5562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3" rIns="91405" bIns="45703">
            <a:spAutoFit/>
          </a:bodyPr>
          <a:lstStyle>
            <a:lvl1pPr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b="1" dirty="0">
                <a:ea typeface="宋体" charset="-122"/>
              </a:rPr>
              <a:t>Tier1</a:t>
            </a:r>
            <a:r>
              <a:rPr lang="en-US" altLang="zh-CN" sz="2800" b="1" dirty="0" smtClean="0">
                <a:ea typeface="宋体" charset="-122"/>
              </a:rPr>
              <a:t>: Giver Life                                             </a:t>
            </a:r>
            <a:r>
              <a:rPr lang="en-US" altLang="zh-CN" sz="2800" b="1" dirty="0">
                <a:ea typeface="宋体" charset="-122"/>
              </a:rPr>
              <a:t>OEM</a:t>
            </a:r>
            <a:r>
              <a:rPr lang="en-US" altLang="zh-CN" sz="2800" b="1" dirty="0" smtClean="0">
                <a:ea typeface="宋体" charset="-122"/>
              </a:rPr>
              <a:t>: Nippon Paint</a:t>
            </a:r>
            <a:endParaRPr lang="en-US" altLang="zh-CN" sz="2800" b="1" dirty="0">
              <a:ea typeface="宋体" charset="-122"/>
            </a:endParaRPr>
          </a:p>
        </p:txBody>
      </p:sp>
      <p:sp>
        <p:nvSpPr>
          <p:cNvPr id="2054" name="Text Box 16"/>
          <p:cNvSpPr txBox="1">
            <a:spLocks noChangeArrowheads="1"/>
          </p:cNvSpPr>
          <p:nvPr/>
        </p:nvSpPr>
        <p:spPr bwMode="auto">
          <a:xfrm>
            <a:off x="4724400" y="124618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charset="-122"/>
              </a:rPr>
              <a:t>Material: </a:t>
            </a:r>
            <a:r>
              <a:rPr lang="en-US" altLang="ja-JP" sz="2800" b="1" dirty="0" err="1">
                <a:solidFill>
                  <a:schemeClr val="accent2"/>
                </a:solidFill>
                <a:ea typeface="宋体" charset="-122"/>
              </a:rPr>
              <a:t>Grivory</a:t>
            </a:r>
            <a:r>
              <a:rPr lang="en-US" altLang="ja-JP" sz="2800" b="1" dirty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ja-JP" sz="2800" b="1" dirty="0" smtClean="0">
                <a:solidFill>
                  <a:schemeClr val="accent2"/>
                </a:solidFill>
                <a:ea typeface="宋体" charset="-122"/>
              </a:rPr>
              <a:t>G21</a:t>
            </a:r>
            <a:endParaRPr lang="en-US" altLang="zh-CN" sz="2800" b="1" dirty="0">
              <a:solidFill>
                <a:schemeClr val="accent2"/>
              </a:solidFill>
              <a:ea typeface="宋体" charset="-122"/>
            </a:endParaRPr>
          </a:p>
        </p:txBody>
      </p:sp>
      <p:pic>
        <p:nvPicPr>
          <p:cNvPr id="11" name="図 9" descr="D:\DCIM\143___07\IMG_20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9" t="5432" r="9517" b="1607"/>
          <a:stretch>
            <a:fillRect/>
          </a:stretch>
        </p:blipFill>
        <p:spPr bwMode="auto">
          <a:xfrm>
            <a:off x="474118" y="2089396"/>
            <a:ext cx="3424851" cy="311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800" smtClean="0"/>
              <a:t>UBGS/I&amp;C Applications/Oct, 2017</a:t>
            </a:r>
            <a:endParaRPr lang="de-DE" altLang="zh-CN" sz="800">
              <a:latin typeface="Times New Roman" pitchFamily="18" charset="0"/>
            </a:endParaRPr>
          </a:p>
        </p:txBody>
      </p: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5892800" y="1511300"/>
            <a:ext cx="4002088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charset="-122"/>
              </a:rPr>
              <a:t>This information only for internal use</a:t>
            </a:r>
          </a:p>
        </p:txBody>
      </p:sp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0" y="0"/>
            <a:ext cx="102870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5" tIns="47787" rIns="95575" bIns="47787" anchor="ctr"/>
          <a:lstStyle>
            <a:lvl1pPr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zh-CN" sz="2000" b="1" dirty="0">
                <a:solidFill>
                  <a:schemeClr val="accent2"/>
                </a:solidFill>
                <a:ea typeface="宋体" charset="-122"/>
              </a:rPr>
              <a:t>EMS Materials for </a:t>
            </a:r>
            <a:r>
              <a:rPr lang="de-CH" altLang="zh-CN" sz="2000" b="1" dirty="0" smtClean="0">
                <a:solidFill>
                  <a:schemeClr val="accent2"/>
                </a:solidFill>
                <a:ea typeface="宋体" charset="-122"/>
              </a:rPr>
              <a:t>380</a:t>
            </a:r>
            <a:r>
              <a:rPr lang="de-CH" altLang="zh-CN" sz="2000" b="1" dirty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de-CH" altLang="zh-CN" sz="2000" b="1" dirty="0" smtClean="0">
                <a:solidFill>
                  <a:schemeClr val="accent2"/>
                </a:solidFill>
                <a:ea typeface="宋体" charset="-122"/>
              </a:rPr>
              <a:t>Stretch Blow Molding (Non-food)</a:t>
            </a:r>
            <a:r>
              <a:rPr lang="en-GB" altLang="zh-CN" b="1" dirty="0">
                <a:ea typeface="宋体" charset="-122"/>
              </a:rPr>
              <a:t/>
            </a:r>
            <a:br>
              <a:rPr lang="en-GB" altLang="zh-CN" b="1" dirty="0">
                <a:ea typeface="宋体" charset="-122"/>
              </a:rPr>
            </a:br>
            <a:r>
              <a:rPr lang="en-GB" altLang="zh-CN" sz="3200" b="1" dirty="0" smtClean="0">
                <a:ea typeface="宋体" charset="-122"/>
              </a:rPr>
              <a:t>Paint bottle</a:t>
            </a:r>
            <a:endParaRPr lang="en-GB" altLang="zh-CN" sz="3600" b="1" dirty="0">
              <a:ea typeface="宋体" charset="-122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77824" y="1219200"/>
            <a:ext cx="972820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 b="1" dirty="0">
                <a:ea typeface="宋体" charset="-122"/>
              </a:rPr>
              <a:t>SOP:	</a:t>
            </a:r>
            <a:r>
              <a:rPr lang="en-US" altLang="zh-CN" sz="2400" dirty="0">
                <a:ea typeface="宋体" charset="-122"/>
              </a:rPr>
              <a:t>			</a:t>
            </a:r>
            <a:r>
              <a:rPr lang="en-US" altLang="zh-CN" sz="2400" dirty="0" smtClean="0">
                <a:ea typeface="宋体" charset="-122"/>
              </a:rPr>
              <a:t>2016</a:t>
            </a:r>
            <a:endParaRPr lang="en-US" altLang="zh-CN" sz="2400" dirty="0">
              <a:ea typeface="宋体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 b="1" dirty="0">
                <a:ea typeface="宋体" charset="-122"/>
              </a:rPr>
              <a:t>Pot:	</a:t>
            </a:r>
            <a:r>
              <a:rPr lang="en-US" altLang="zh-CN" sz="2400" dirty="0">
                <a:ea typeface="宋体" charset="-122"/>
              </a:rPr>
              <a:t>			</a:t>
            </a:r>
            <a:r>
              <a:rPr lang="en-US" altLang="zh-CN" sz="2400" dirty="0" smtClean="0">
                <a:ea typeface="宋体" charset="-122"/>
              </a:rPr>
              <a:t>20t/a</a:t>
            </a: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 b="1" dirty="0">
                <a:ea typeface="宋体" charset="-122"/>
              </a:rPr>
              <a:t>Development time</a:t>
            </a:r>
            <a:r>
              <a:rPr lang="en-US" altLang="zh-CN" sz="2400" dirty="0">
                <a:ea typeface="宋体" charset="-122"/>
              </a:rPr>
              <a:t>:		</a:t>
            </a:r>
            <a:r>
              <a:rPr lang="en-US" altLang="zh-CN" sz="2400" dirty="0" smtClean="0">
                <a:ea typeface="宋体" charset="-122"/>
              </a:rPr>
              <a:t>1 year</a:t>
            </a:r>
          </a:p>
          <a:p>
            <a:pPr algn="l">
              <a:spcBef>
                <a:spcPct val="50000"/>
              </a:spcBef>
            </a:pPr>
            <a:r>
              <a:rPr lang="en-US" altLang="zh-CN" sz="2400" b="1" dirty="0" smtClean="0">
                <a:ea typeface="宋体" charset="-122"/>
              </a:rPr>
              <a:t>Resp</a:t>
            </a:r>
            <a:r>
              <a:rPr lang="en-US" altLang="zh-CN" sz="2400" b="1" dirty="0">
                <a:ea typeface="宋体" charset="-122"/>
              </a:rPr>
              <a:t>. Sales:	</a:t>
            </a:r>
            <a:r>
              <a:rPr lang="en-US" altLang="zh-CN" sz="2400" dirty="0">
                <a:ea typeface="宋体" charset="-122"/>
              </a:rPr>
              <a:t>		</a:t>
            </a:r>
            <a:r>
              <a:rPr lang="en-US" altLang="zh-CN" sz="2400" dirty="0" smtClean="0">
                <a:ea typeface="宋体" charset="-122"/>
              </a:rPr>
              <a:t>J. Yokokawa</a:t>
            </a:r>
            <a:endParaRPr lang="en-US" altLang="zh-CN" sz="2400" dirty="0">
              <a:ea typeface="宋体" charset="-122"/>
            </a:endParaRPr>
          </a:p>
          <a:p>
            <a:pPr marL="3676650" indent="-3676650" algn="l">
              <a:spcBef>
                <a:spcPct val="50000"/>
              </a:spcBef>
            </a:pPr>
            <a:r>
              <a:rPr lang="en-US" altLang="zh-CN" sz="2400" b="1" dirty="0">
                <a:ea typeface="宋体" charset="-122"/>
              </a:rPr>
              <a:t>Application Description:	</a:t>
            </a:r>
            <a:r>
              <a:rPr lang="en-US" altLang="zh-CN" sz="2400" dirty="0" smtClean="0">
                <a:ea typeface="宋体" charset="-122"/>
              </a:rPr>
              <a:t>Bottle of paint for automobile</a:t>
            </a:r>
            <a:endParaRPr lang="en-US" altLang="zh-CN" sz="2400" i="1" dirty="0">
              <a:ea typeface="宋体" charset="-122"/>
            </a:endParaRPr>
          </a:p>
          <a:p>
            <a:pPr marL="3676650" indent="-3676650" algn="l">
              <a:spcBef>
                <a:spcPct val="50000"/>
              </a:spcBef>
            </a:pPr>
            <a:r>
              <a:rPr lang="en-US" altLang="zh-CN" sz="2400" b="1" dirty="0">
                <a:ea typeface="宋体" charset="-122"/>
              </a:rPr>
              <a:t>Project </a:t>
            </a:r>
            <a:r>
              <a:rPr lang="en-US" altLang="zh-CN" sz="2400" b="1" dirty="0" smtClean="0">
                <a:ea typeface="宋体" charset="-122"/>
              </a:rPr>
              <a:t>History:	</a:t>
            </a:r>
            <a:r>
              <a:rPr lang="en-US" altLang="zh-CN" sz="2400" dirty="0" smtClean="0">
                <a:ea typeface="宋体" charset="-122"/>
              </a:rPr>
              <a:t>Replacement from BALEX. Chemical resistance and drop impact strength was necessary. </a:t>
            </a:r>
            <a:r>
              <a:rPr lang="en-US" altLang="ja-JP" sz="2400" dirty="0" smtClean="0">
                <a:ea typeface="宋体" charset="-122"/>
              </a:rPr>
              <a:t>Blow </a:t>
            </a:r>
            <a:r>
              <a:rPr lang="en-US" altLang="ja-JP" sz="2400" dirty="0">
                <a:ea typeface="宋体" charset="-122"/>
              </a:rPr>
              <a:t>m</a:t>
            </a:r>
            <a:r>
              <a:rPr lang="en-US" altLang="zh-CN" sz="2400" dirty="0" smtClean="0">
                <a:ea typeface="宋体" charset="-122"/>
              </a:rPr>
              <a:t>olding was difficult but solved by adjustment of heater temperature and blow conditions.</a:t>
            </a:r>
            <a:endParaRPr lang="en-US" altLang="zh-CN" sz="2400" dirty="0">
              <a:ea typeface="宋体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_quer">
  <a:themeElements>
    <a:clrScheme name="Folie_qu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olie_que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zh-CN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zh-CN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olie_qu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_qu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_qu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_qu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_qu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_qu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_qu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97F04F4359024382EECAD456CB4731" ma:contentTypeVersion="15" ma:contentTypeDescription="Create a new document." ma:contentTypeScope="" ma:versionID="f8f7a79f91b03ac52340824e9199584e">
  <xsd:schema xmlns:xsd="http://www.w3.org/2001/XMLSchema" xmlns:xs="http://www.w3.org/2001/XMLSchema" xmlns:p="http://schemas.microsoft.com/office/2006/metadata/properties" xmlns:ns2="daa896ee-29a9-4fd6-b813-b9c273e86a0f" xmlns:ns3="6da0f34a-2013-4924-b173-03f3373896e7" targetNamespace="http://schemas.microsoft.com/office/2006/metadata/properties" ma:root="true" ma:fieldsID="b585e5480acb66708506018e60699363" ns2:_="" ns3:_="">
    <xsd:import namespace="daa896ee-29a9-4fd6-b813-b9c273e86a0f"/>
    <xsd:import namespace="6da0f34a-2013-4924-b173-03f3373896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a896ee-29a9-4fd6-b813-b9c273e86a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1355b8e-f7ae-46e7-8995-a62f77f4706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a0f34a-2013-4924-b173-03f3373896e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87b0db6-1ded-4093-b472-d58782278df6}" ma:internalName="TaxCatchAll" ma:showField="CatchAllData" ma:web="6da0f34a-2013-4924-b173-03f3373896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D39764-0CBD-473B-B181-8BA9E70CCE69}"/>
</file>

<file path=customXml/itemProps2.xml><?xml version="1.0" encoding="utf-8"?>
<ds:datastoreItem xmlns:ds="http://schemas.openxmlformats.org/officeDocument/2006/customXml" ds:itemID="{291DDA97-7E3B-409F-8953-1E47F88812B7}"/>
</file>

<file path=docProps/app.xml><?xml version="1.0" encoding="utf-8"?>
<Properties xmlns="http://schemas.openxmlformats.org/officeDocument/2006/extended-properties" xmlns:vt="http://schemas.openxmlformats.org/officeDocument/2006/docPropsVTypes">
  <Template>D:\PROG\Microsoft Office\Vorlagen\EMS\Folie_quer.pot</Template>
  <TotalTime>2804</TotalTime>
  <Words>54</Words>
  <Application>Microsoft Office PowerPoint</Application>
  <PresentationFormat>ユーザー設定</PresentationFormat>
  <Paragraphs>17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Folie_quer</vt:lpstr>
      <vt:lpstr>PowerPoint プレゼンテーション</vt:lpstr>
      <vt:lpstr>PowerPoint プレゼンテーション</vt:lpstr>
    </vt:vector>
  </TitlesOfParts>
  <Company>EMS-CHEMIE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Pierre Heidhoff</dc:creator>
  <cp:lastModifiedBy>Nakano Kosuke</cp:lastModifiedBy>
  <cp:revision>345</cp:revision>
  <cp:lastPrinted>2001-09-24T12:04:03Z</cp:lastPrinted>
  <dcterms:created xsi:type="dcterms:W3CDTF">2002-12-02T14:56:42Z</dcterms:created>
  <dcterms:modified xsi:type="dcterms:W3CDTF">2017-10-25T08:11:45Z</dcterms:modified>
</cp:coreProperties>
</file>