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27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52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85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3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05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99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0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46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247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919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46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09B34-DB09-4AE5-8454-72411EE604E9}" type="datetimeFigureOut">
              <a:rPr lang="es-ES" smtClean="0"/>
              <a:t>03/06/2023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BAEB-8BB7-4DCE-8F53-BA01D7E165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34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041650" y="1519238"/>
            <a:ext cx="6108700" cy="3819525"/>
            <a:chOff x="1916" y="957"/>
            <a:chExt cx="3848" cy="240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8" name="Group 205"/>
            <p:cNvGrpSpPr>
              <a:grpSpLocks/>
            </p:cNvGrpSpPr>
            <p:nvPr/>
          </p:nvGrpSpPr>
          <p:grpSpPr bwMode="auto">
            <a:xfrm>
              <a:off x="2710" y="1450"/>
              <a:ext cx="2261" cy="1419"/>
              <a:chOff x="2710" y="1450"/>
              <a:chExt cx="2261" cy="1419"/>
            </a:xfrm>
          </p:grpSpPr>
          <p:sp>
            <p:nvSpPr>
              <p:cNvPr id="780" name="Rectangle 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55" cy="14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1" name="Line 7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2" name="Line 8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3" name="Line 9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4" name="Line 10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5" name="Line 11"/>
              <p:cNvSpPr>
                <a:spLocks noChangeShapeType="1"/>
              </p:cNvSpPr>
              <p:nvPr/>
            </p:nvSpPr>
            <p:spPr bwMode="auto">
              <a:xfrm flipV="1">
                <a:off x="290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6" name="Line 12"/>
              <p:cNvSpPr>
                <a:spLocks noChangeShapeType="1"/>
              </p:cNvSpPr>
              <p:nvPr/>
            </p:nvSpPr>
            <p:spPr bwMode="auto">
              <a:xfrm>
                <a:off x="290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7" name="Line 13"/>
              <p:cNvSpPr>
                <a:spLocks noChangeShapeType="1"/>
              </p:cNvSpPr>
              <p:nvPr/>
            </p:nvSpPr>
            <p:spPr bwMode="auto">
              <a:xfrm flipV="1">
                <a:off x="30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8" name="Line 14"/>
              <p:cNvSpPr>
                <a:spLocks noChangeShapeType="1"/>
              </p:cNvSpPr>
              <p:nvPr/>
            </p:nvSpPr>
            <p:spPr bwMode="auto">
              <a:xfrm>
                <a:off x="30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9" name="Line 15"/>
              <p:cNvSpPr>
                <a:spLocks noChangeShapeType="1"/>
              </p:cNvSpPr>
              <p:nvPr/>
            </p:nvSpPr>
            <p:spPr bwMode="auto">
              <a:xfrm flipV="1">
                <a:off x="317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0" name="Line 16"/>
              <p:cNvSpPr>
                <a:spLocks noChangeShapeType="1"/>
              </p:cNvSpPr>
              <p:nvPr/>
            </p:nvSpPr>
            <p:spPr bwMode="auto">
              <a:xfrm>
                <a:off x="317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1" name="Line 17"/>
              <p:cNvSpPr>
                <a:spLocks noChangeShapeType="1"/>
              </p:cNvSpPr>
              <p:nvPr/>
            </p:nvSpPr>
            <p:spPr bwMode="auto">
              <a:xfrm flipV="1">
                <a:off x="330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2" name="Line 18"/>
              <p:cNvSpPr>
                <a:spLocks noChangeShapeType="1"/>
              </p:cNvSpPr>
              <p:nvPr/>
            </p:nvSpPr>
            <p:spPr bwMode="auto">
              <a:xfrm>
                <a:off x="330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3" name="Line 19"/>
              <p:cNvSpPr>
                <a:spLocks noChangeShapeType="1"/>
              </p:cNvSpPr>
              <p:nvPr/>
            </p:nvSpPr>
            <p:spPr bwMode="auto">
              <a:xfrm flipV="1">
                <a:off x="343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4" name="Line 20"/>
              <p:cNvSpPr>
                <a:spLocks noChangeShapeType="1"/>
              </p:cNvSpPr>
              <p:nvPr/>
            </p:nvSpPr>
            <p:spPr bwMode="auto">
              <a:xfrm>
                <a:off x="343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5" name="Line 21"/>
              <p:cNvSpPr>
                <a:spLocks noChangeShapeType="1"/>
              </p:cNvSpPr>
              <p:nvPr/>
            </p:nvSpPr>
            <p:spPr bwMode="auto">
              <a:xfrm flipV="1">
                <a:off x="357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6" name="Line 22"/>
              <p:cNvSpPr>
                <a:spLocks noChangeShapeType="1"/>
              </p:cNvSpPr>
              <p:nvPr/>
            </p:nvSpPr>
            <p:spPr bwMode="auto">
              <a:xfrm>
                <a:off x="357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7" name="Line 23"/>
              <p:cNvSpPr>
                <a:spLocks noChangeShapeType="1"/>
              </p:cNvSpPr>
              <p:nvPr/>
            </p:nvSpPr>
            <p:spPr bwMode="auto">
              <a:xfrm flipV="1">
                <a:off x="370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8" name="Line 24"/>
              <p:cNvSpPr>
                <a:spLocks noChangeShapeType="1"/>
              </p:cNvSpPr>
              <p:nvPr/>
            </p:nvSpPr>
            <p:spPr bwMode="auto">
              <a:xfrm>
                <a:off x="370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9" name="Line 25"/>
              <p:cNvSpPr>
                <a:spLocks noChangeShapeType="1"/>
              </p:cNvSpPr>
              <p:nvPr/>
            </p:nvSpPr>
            <p:spPr bwMode="auto">
              <a:xfrm flipV="1"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0" name="Line 26"/>
              <p:cNvSpPr>
                <a:spLocks noChangeShapeType="1"/>
              </p:cNvSpPr>
              <p:nvPr/>
            </p:nvSpPr>
            <p:spPr bwMode="auto">
              <a:xfrm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1" name="Line 27"/>
              <p:cNvSpPr>
                <a:spLocks noChangeShapeType="1"/>
              </p:cNvSpPr>
              <p:nvPr/>
            </p:nvSpPr>
            <p:spPr bwMode="auto">
              <a:xfrm flipV="1">
                <a:off x="397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2" name="Line 28"/>
              <p:cNvSpPr>
                <a:spLocks noChangeShapeType="1"/>
              </p:cNvSpPr>
              <p:nvPr/>
            </p:nvSpPr>
            <p:spPr bwMode="auto">
              <a:xfrm>
                <a:off x="397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3" name="Line 29"/>
              <p:cNvSpPr>
                <a:spLocks noChangeShapeType="1"/>
              </p:cNvSpPr>
              <p:nvPr/>
            </p:nvSpPr>
            <p:spPr bwMode="auto">
              <a:xfrm flipV="1">
                <a:off x="410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4" name="Line 30"/>
              <p:cNvSpPr>
                <a:spLocks noChangeShapeType="1"/>
              </p:cNvSpPr>
              <p:nvPr/>
            </p:nvSpPr>
            <p:spPr bwMode="auto">
              <a:xfrm>
                <a:off x="410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5" name="Line 31"/>
              <p:cNvSpPr>
                <a:spLocks noChangeShapeType="1"/>
              </p:cNvSpPr>
              <p:nvPr/>
            </p:nvSpPr>
            <p:spPr bwMode="auto">
              <a:xfrm flipV="1">
                <a:off x="424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6" name="Line 32"/>
              <p:cNvSpPr>
                <a:spLocks noChangeShapeType="1"/>
              </p:cNvSpPr>
              <p:nvPr/>
            </p:nvSpPr>
            <p:spPr bwMode="auto">
              <a:xfrm>
                <a:off x="424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7" name="Line 33"/>
              <p:cNvSpPr>
                <a:spLocks noChangeShapeType="1"/>
              </p:cNvSpPr>
              <p:nvPr/>
            </p:nvSpPr>
            <p:spPr bwMode="auto">
              <a:xfrm flipV="1">
                <a:off x="437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8" name="Line 34"/>
              <p:cNvSpPr>
                <a:spLocks noChangeShapeType="1"/>
              </p:cNvSpPr>
              <p:nvPr/>
            </p:nvSpPr>
            <p:spPr bwMode="auto">
              <a:xfrm>
                <a:off x="437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9" name="Line 35"/>
              <p:cNvSpPr>
                <a:spLocks noChangeShapeType="1"/>
              </p:cNvSpPr>
              <p:nvPr/>
            </p:nvSpPr>
            <p:spPr bwMode="auto">
              <a:xfrm flipV="1">
                <a:off x="450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0" name="Line 36"/>
              <p:cNvSpPr>
                <a:spLocks noChangeShapeType="1"/>
              </p:cNvSpPr>
              <p:nvPr/>
            </p:nvSpPr>
            <p:spPr bwMode="auto">
              <a:xfrm>
                <a:off x="450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1" name="Line 37"/>
              <p:cNvSpPr>
                <a:spLocks noChangeShapeType="1"/>
              </p:cNvSpPr>
              <p:nvPr/>
            </p:nvSpPr>
            <p:spPr bwMode="auto">
              <a:xfrm flipV="1">
                <a:off x="46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2" name="Line 38"/>
              <p:cNvSpPr>
                <a:spLocks noChangeShapeType="1"/>
              </p:cNvSpPr>
              <p:nvPr/>
            </p:nvSpPr>
            <p:spPr bwMode="auto">
              <a:xfrm>
                <a:off x="46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3" name="Line 39"/>
              <p:cNvSpPr>
                <a:spLocks noChangeShapeType="1"/>
              </p:cNvSpPr>
              <p:nvPr/>
            </p:nvSpPr>
            <p:spPr bwMode="auto">
              <a:xfrm flipV="1">
                <a:off x="477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4" name="Line 40"/>
              <p:cNvSpPr>
                <a:spLocks noChangeShapeType="1"/>
              </p:cNvSpPr>
              <p:nvPr/>
            </p:nvSpPr>
            <p:spPr bwMode="auto">
              <a:xfrm>
                <a:off x="477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5" name="Line 41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6" name="Line 42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7" name="Line 43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8" name="Line 44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9" name="Line 45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0" name="Line 46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1" name="Line 47"/>
              <p:cNvSpPr>
                <a:spLocks noChangeShapeType="1"/>
              </p:cNvSpPr>
              <p:nvPr/>
            </p:nvSpPr>
            <p:spPr bwMode="auto">
              <a:xfrm>
                <a:off x="290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2" name="Line 48"/>
              <p:cNvSpPr>
                <a:spLocks noChangeShapeType="1"/>
              </p:cNvSpPr>
              <p:nvPr/>
            </p:nvSpPr>
            <p:spPr bwMode="auto">
              <a:xfrm flipV="1">
                <a:off x="290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3" name="Line 49"/>
              <p:cNvSpPr>
                <a:spLocks noChangeShapeType="1"/>
              </p:cNvSpPr>
              <p:nvPr/>
            </p:nvSpPr>
            <p:spPr bwMode="auto">
              <a:xfrm>
                <a:off x="30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4" name="Line 50"/>
              <p:cNvSpPr>
                <a:spLocks noChangeShapeType="1"/>
              </p:cNvSpPr>
              <p:nvPr/>
            </p:nvSpPr>
            <p:spPr bwMode="auto">
              <a:xfrm flipV="1">
                <a:off x="30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5" name="Line 51"/>
              <p:cNvSpPr>
                <a:spLocks noChangeShapeType="1"/>
              </p:cNvSpPr>
              <p:nvPr/>
            </p:nvSpPr>
            <p:spPr bwMode="auto">
              <a:xfrm>
                <a:off x="317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6" name="Line 52"/>
              <p:cNvSpPr>
                <a:spLocks noChangeShapeType="1"/>
              </p:cNvSpPr>
              <p:nvPr/>
            </p:nvSpPr>
            <p:spPr bwMode="auto">
              <a:xfrm flipV="1">
                <a:off x="317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7" name="Line 53"/>
              <p:cNvSpPr>
                <a:spLocks noChangeShapeType="1"/>
              </p:cNvSpPr>
              <p:nvPr/>
            </p:nvSpPr>
            <p:spPr bwMode="auto">
              <a:xfrm>
                <a:off x="330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8" name="Line 54"/>
              <p:cNvSpPr>
                <a:spLocks noChangeShapeType="1"/>
              </p:cNvSpPr>
              <p:nvPr/>
            </p:nvSpPr>
            <p:spPr bwMode="auto">
              <a:xfrm flipV="1">
                <a:off x="330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9" name="Line 55"/>
              <p:cNvSpPr>
                <a:spLocks noChangeShapeType="1"/>
              </p:cNvSpPr>
              <p:nvPr/>
            </p:nvSpPr>
            <p:spPr bwMode="auto">
              <a:xfrm>
                <a:off x="343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0" name="Line 56"/>
              <p:cNvSpPr>
                <a:spLocks noChangeShapeType="1"/>
              </p:cNvSpPr>
              <p:nvPr/>
            </p:nvSpPr>
            <p:spPr bwMode="auto">
              <a:xfrm flipV="1">
                <a:off x="343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1" name="Line 57"/>
              <p:cNvSpPr>
                <a:spLocks noChangeShapeType="1"/>
              </p:cNvSpPr>
              <p:nvPr/>
            </p:nvSpPr>
            <p:spPr bwMode="auto">
              <a:xfrm>
                <a:off x="357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2" name="Line 58"/>
              <p:cNvSpPr>
                <a:spLocks noChangeShapeType="1"/>
              </p:cNvSpPr>
              <p:nvPr/>
            </p:nvSpPr>
            <p:spPr bwMode="auto">
              <a:xfrm flipV="1">
                <a:off x="357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3" name="Line 59"/>
              <p:cNvSpPr>
                <a:spLocks noChangeShapeType="1"/>
              </p:cNvSpPr>
              <p:nvPr/>
            </p:nvSpPr>
            <p:spPr bwMode="auto">
              <a:xfrm>
                <a:off x="370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4" name="Line 60"/>
              <p:cNvSpPr>
                <a:spLocks noChangeShapeType="1"/>
              </p:cNvSpPr>
              <p:nvPr/>
            </p:nvSpPr>
            <p:spPr bwMode="auto">
              <a:xfrm flipV="1">
                <a:off x="370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5" name="Line 61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6" name="Line 62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7" name="Line 63"/>
              <p:cNvSpPr>
                <a:spLocks noChangeShapeType="1"/>
              </p:cNvSpPr>
              <p:nvPr/>
            </p:nvSpPr>
            <p:spPr bwMode="auto">
              <a:xfrm>
                <a:off x="397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8" name="Line 64"/>
              <p:cNvSpPr>
                <a:spLocks noChangeShapeType="1"/>
              </p:cNvSpPr>
              <p:nvPr/>
            </p:nvSpPr>
            <p:spPr bwMode="auto">
              <a:xfrm flipV="1">
                <a:off x="397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9" name="Line 65"/>
              <p:cNvSpPr>
                <a:spLocks noChangeShapeType="1"/>
              </p:cNvSpPr>
              <p:nvPr/>
            </p:nvSpPr>
            <p:spPr bwMode="auto">
              <a:xfrm>
                <a:off x="410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0" name="Line 66"/>
              <p:cNvSpPr>
                <a:spLocks noChangeShapeType="1"/>
              </p:cNvSpPr>
              <p:nvPr/>
            </p:nvSpPr>
            <p:spPr bwMode="auto">
              <a:xfrm flipV="1">
                <a:off x="410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1" name="Line 67"/>
              <p:cNvSpPr>
                <a:spLocks noChangeShapeType="1"/>
              </p:cNvSpPr>
              <p:nvPr/>
            </p:nvSpPr>
            <p:spPr bwMode="auto">
              <a:xfrm>
                <a:off x="424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2" name="Line 68"/>
              <p:cNvSpPr>
                <a:spLocks noChangeShapeType="1"/>
              </p:cNvSpPr>
              <p:nvPr/>
            </p:nvSpPr>
            <p:spPr bwMode="auto">
              <a:xfrm flipV="1">
                <a:off x="424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3" name="Line 69"/>
              <p:cNvSpPr>
                <a:spLocks noChangeShapeType="1"/>
              </p:cNvSpPr>
              <p:nvPr/>
            </p:nvSpPr>
            <p:spPr bwMode="auto">
              <a:xfrm>
                <a:off x="437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4" name="Line 70"/>
              <p:cNvSpPr>
                <a:spLocks noChangeShapeType="1"/>
              </p:cNvSpPr>
              <p:nvPr/>
            </p:nvSpPr>
            <p:spPr bwMode="auto">
              <a:xfrm flipV="1">
                <a:off x="437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5" name="Line 71"/>
              <p:cNvSpPr>
                <a:spLocks noChangeShapeType="1"/>
              </p:cNvSpPr>
              <p:nvPr/>
            </p:nvSpPr>
            <p:spPr bwMode="auto">
              <a:xfrm>
                <a:off x="450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6" name="Line 72"/>
              <p:cNvSpPr>
                <a:spLocks noChangeShapeType="1"/>
              </p:cNvSpPr>
              <p:nvPr/>
            </p:nvSpPr>
            <p:spPr bwMode="auto">
              <a:xfrm flipV="1">
                <a:off x="450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7" name="Line 73"/>
              <p:cNvSpPr>
                <a:spLocks noChangeShapeType="1"/>
              </p:cNvSpPr>
              <p:nvPr/>
            </p:nvSpPr>
            <p:spPr bwMode="auto">
              <a:xfrm>
                <a:off x="46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8" name="Line 74"/>
              <p:cNvSpPr>
                <a:spLocks noChangeShapeType="1"/>
              </p:cNvSpPr>
              <p:nvPr/>
            </p:nvSpPr>
            <p:spPr bwMode="auto">
              <a:xfrm flipV="1">
                <a:off x="46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9" name="Line 75"/>
              <p:cNvSpPr>
                <a:spLocks noChangeShapeType="1"/>
              </p:cNvSpPr>
              <p:nvPr/>
            </p:nvSpPr>
            <p:spPr bwMode="auto">
              <a:xfrm>
                <a:off x="477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0" name="Line 76"/>
              <p:cNvSpPr>
                <a:spLocks noChangeShapeType="1"/>
              </p:cNvSpPr>
              <p:nvPr/>
            </p:nvSpPr>
            <p:spPr bwMode="auto">
              <a:xfrm flipV="1">
                <a:off x="477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1" name="Line 77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2" name="Line 78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3" name="Line 79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4" name="Line 80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5" name="Line 81"/>
              <p:cNvSpPr>
                <a:spLocks noChangeShapeType="1"/>
              </p:cNvSpPr>
              <p:nvPr/>
            </p:nvSpPr>
            <p:spPr bwMode="auto">
              <a:xfrm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6" name="Line 82"/>
              <p:cNvSpPr>
                <a:spLocks noChangeShapeType="1"/>
              </p:cNvSpPr>
              <p:nvPr/>
            </p:nvSpPr>
            <p:spPr bwMode="auto">
              <a:xfrm flipH="1"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7" name="Line 83"/>
              <p:cNvSpPr>
                <a:spLocks noChangeShapeType="1"/>
              </p:cNvSpPr>
              <p:nvPr/>
            </p:nvSpPr>
            <p:spPr bwMode="auto">
              <a:xfrm>
                <a:off x="2710" y="278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8" name="Line 84"/>
              <p:cNvSpPr>
                <a:spLocks noChangeShapeType="1"/>
              </p:cNvSpPr>
              <p:nvPr/>
            </p:nvSpPr>
            <p:spPr bwMode="auto">
              <a:xfrm flipH="1">
                <a:off x="2710" y="278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9" name="Line 85"/>
              <p:cNvSpPr>
                <a:spLocks noChangeShapeType="1"/>
              </p:cNvSpPr>
              <p:nvPr/>
            </p:nvSpPr>
            <p:spPr bwMode="auto">
              <a:xfrm>
                <a:off x="2710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0" name="Line 86"/>
              <p:cNvSpPr>
                <a:spLocks noChangeShapeType="1"/>
              </p:cNvSpPr>
              <p:nvPr/>
            </p:nvSpPr>
            <p:spPr bwMode="auto">
              <a:xfrm flipH="1">
                <a:off x="2710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1" name="Line 87"/>
              <p:cNvSpPr>
                <a:spLocks noChangeShapeType="1"/>
              </p:cNvSpPr>
              <p:nvPr/>
            </p:nvSpPr>
            <p:spPr bwMode="auto">
              <a:xfrm>
                <a:off x="2710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2" name="Line 88"/>
              <p:cNvSpPr>
                <a:spLocks noChangeShapeType="1"/>
              </p:cNvSpPr>
              <p:nvPr/>
            </p:nvSpPr>
            <p:spPr bwMode="auto">
              <a:xfrm flipH="1">
                <a:off x="2710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3" name="Line 89"/>
              <p:cNvSpPr>
                <a:spLocks noChangeShapeType="1"/>
              </p:cNvSpPr>
              <p:nvPr/>
            </p:nvSpPr>
            <p:spPr bwMode="auto">
              <a:xfrm>
                <a:off x="2710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4" name="Line 90"/>
              <p:cNvSpPr>
                <a:spLocks noChangeShapeType="1"/>
              </p:cNvSpPr>
              <p:nvPr/>
            </p:nvSpPr>
            <p:spPr bwMode="auto">
              <a:xfrm flipH="1">
                <a:off x="2710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5" name="Line 91"/>
              <p:cNvSpPr>
                <a:spLocks noChangeShapeType="1"/>
              </p:cNvSpPr>
              <p:nvPr/>
            </p:nvSpPr>
            <p:spPr bwMode="auto">
              <a:xfrm>
                <a:off x="2710" y="260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6" name="Line 92"/>
              <p:cNvSpPr>
                <a:spLocks noChangeShapeType="1"/>
              </p:cNvSpPr>
              <p:nvPr/>
            </p:nvSpPr>
            <p:spPr bwMode="auto">
              <a:xfrm flipH="1">
                <a:off x="2710" y="260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7" name="Line 93"/>
              <p:cNvSpPr>
                <a:spLocks noChangeShapeType="1"/>
              </p:cNvSpPr>
              <p:nvPr/>
            </p:nvSpPr>
            <p:spPr bwMode="auto">
              <a:xfrm>
                <a:off x="2710" y="2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8" name="Line 94"/>
              <p:cNvSpPr>
                <a:spLocks noChangeShapeType="1"/>
              </p:cNvSpPr>
              <p:nvPr/>
            </p:nvSpPr>
            <p:spPr bwMode="auto">
              <a:xfrm flipH="1">
                <a:off x="2710" y="2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9" name="Line 95"/>
              <p:cNvSpPr>
                <a:spLocks noChangeShapeType="1"/>
              </p:cNvSpPr>
              <p:nvPr/>
            </p:nvSpPr>
            <p:spPr bwMode="auto">
              <a:xfrm>
                <a:off x="2710" y="251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0" name="Line 96"/>
              <p:cNvSpPr>
                <a:spLocks noChangeShapeType="1"/>
              </p:cNvSpPr>
              <p:nvPr/>
            </p:nvSpPr>
            <p:spPr bwMode="auto">
              <a:xfrm flipH="1">
                <a:off x="2710" y="251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1" name="Line 97"/>
              <p:cNvSpPr>
                <a:spLocks noChangeShapeType="1"/>
              </p:cNvSpPr>
              <p:nvPr/>
            </p:nvSpPr>
            <p:spPr bwMode="auto">
              <a:xfrm>
                <a:off x="2710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2" name="Line 98"/>
              <p:cNvSpPr>
                <a:spLocks noChangeShapeType="1"/>
              </p:cNvSpPr>
              <p:nvPr/>
            </p:nvSpPr>
            <p:spPr bwMode="auto">
              <a:xfrm flipH="1">
                <a:off x="2710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3" name="Line 99"/>
              <p:cNvSpPr>
                <a:spLocks noChangeShapeType="1"/>
              </p:cNvSpPr>
              <p:nvPr/>
            </p:nvSpPr>
            <p:spPr bwMode="auto">
              <a:xfrm>
                <a:off x="2710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4" name="Line 100"/>
              <p:cNvSpPr>
                <a:spLocks noChangeShapeType="1"/>
              </p:cNvSpPr>
              <p:nvPr/>
            </p:nvSpPr>
            <p:spPr bwMode="auto">
              <a:xfrm flipH="1">
                <a:off x="2710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5" name="Line 101"/>
              <p:cNvSpPr>
                <a:spLocks noChangeShapeType="1"/>
              </p:cNvSpPr>
              <p:nvPr/>
            </p:nvSpPr>
            <p:spPr bwMode="auto">
              <a:xfrm>
                <a:off x="2710" y="238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6" name="Line 102"/>
              <p:cNvSpPr>
                <a:spLocks noChangeShapeType="1"/>
              </p:cNvSpPr>
              <p:nvPr/>
            </p:nvSpPr>
            <p:spPr bwMode="auto">
              <a:xfrm flipH="1">
                <a:off x="2710" y="238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7" name="Line 103"/>
              <p:cNvSpPr>
                <a:spLocks noChangeShapeType="1"/>
              </p:cNvSpPr>
              <p:nvPr/>
            </p:nvSpPr>
            <p:spPr bwMode="auto">
              <a:xfrm>
                <a:off x="2710" y="234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8" name="Line 104"/>
              <p:cNvSpPr>
                <a:spLocks noChangeShapeType="1"/>
              </p:cNvSpPr>
              <p:nvPr/>
            </p:nvSpPr>
            <p:spPr bwMode="auto">
              <a:xfrm flipH="1">
                <a:off x="2710" y="234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9" name="Line 105"/>
              <p:cNvSpPr>
                <a:spLocks noChangeShapeType="1"/>
              </p:cNvSpPr>
              <p:nvPr/>
            </p:nvSpPr>
            <p:spPr bwMode="auto">
              <a:xfrm>
                <a:off x="2710" y="229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0" name="Line 106"/>
              <p:cNvSpPr>
                <a:spLocks noChangeShapeType="1"/>
              </p:cNvSpPr>
              <p:nvPr/>
            </p:nvSpPr>
            <p:spPr bwMode="auto">
              <a:xfrm flipH="1">
                <a:off x="2710" y="229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1" name="Line 107"/>
              <p:cNvSpPr>
                <a:spLocks noChangeShapeType="1"/>
              </p:cNvSpPr>
              <p:nvPr/>
            </p:nvSpPr>
            <p:spPr bwMode="auto">
              <a:xfrm>
                <a:off x="2710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2" name="Line 108"/>
              <p:cNvSpPr>
                <a:spLocks noChangeShapeType="1"/>
              </p:cNvSpPr>
              <p:nvPr/>
            </p:nvSpPr>
            <p:spPr bwMode="auto">
              <a:xfrm flipH="1">
                <a:off x="2710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3" name="Line 109"/>
              <p:cNvSpPr>
                <a:spLocks noChangeShapeType="1"/>
              </p:cNvSpPr>
              <p:nvPr/>
            </p:nvSpPr>
            <p:spPr bwMode="auto">
              <a:xfrm>
                <a:off x="2710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4" name="Line 110"/>
              <p:cNvSpPr>
                <a:spLocks noChangeShapeType="1"/>
              </p:cNvSpPr>
              <p:nvPr/>
            </p:nvSpPr>
            <p:spPr bwMode="auto">
              <a:xfrm flipH="1">
                <a:off x="2710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5" name="Line 111"/>
              <p:cNvSpPr>
                <a:spLocks noChangeShapeType="1"/>
              </p:cNvSpPr>
              <p:nvPr/>
            </p:nvSpPr>
            <p:spPr bwMode="auto">
              <a:xfrm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6" name="Line 112"/>
              <p:cNvSpPr>
                <a:spLocks noChangeShapeType="1"/>
              </p:cNvSpPr>
              <p:nvPr/>
            </p:nvSpPr>
            <p:spPr bwMode="auto">
              <a:xfrm flipH="1"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7" name="Line 113"/>
              <p:cNvSpPr>
                <a:spLocks noChangeShapeType="1"/>
              </p:cNvSpPr>
              <p:nvPr/>
            </p:nvSpPr>
            <p:spPr bwMode="auto">
              <a:xfrm>
                <a:off x="2710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8" name="Line 114"/>
              <p:cNvSpPr>
                <a:spLocks noChangeShapeType="1"/>
              </p:cNvSpPr>
              <p:nvPr/>
            </p:nvSpPr>
            <p:spPr bwMode="auto">
              <a:xfrm flipH="1">
                <a:off x="2710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9" name="Line 115"/>
              <p:cNvSpPr>
                <a:spLocks noChangeShapeType="1"/>
              </p:cNvSpPr>
              <p:nvPr/>
            </p:nvSpPr>
            <p:spPr bwMode="auto">
              <a:xfrm>
                <a:off x="2710" y="206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0" name="Line 116"/>
              <p:cNvSpPr>
                <a:spLocks noChangeShapeType="1"/>
              </p:cNvSpPr>
              <p:nvPr/>
            </p:nvSpPr>
            <p:spPr bwMode="auto">
              <a:xfrm flipH="1">
                <a:off x="2710" y="206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1" name="Line 117"/>
              <p:cNvSpPr>
                <a:spLocks noChangeShapeType="1"/>
              </p:cNvSpPr>
              <p:nvPr/>
            </p:nvSpPr>
            <p:spPr bwMode="auto">
              <a:xfrm>
                <a:off x="2710" y="202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2" name="Line 118"/>
              <p:cNvSpPr>
                <a:spLocks noChangeShapeType="1"/>
              </p:cNvSpPr>
              <p:nvPr/>
            </p:nvSpPr>
            <p:spPr bwMode="auto">
              <a:xfrm flipH="1">
                <a:off x="2710" y="202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3" name="Line 119"/>
              <p:cNvSpPr>
                <a:spLocks noChangeShapeType="1"/>
              </p:cNvSpPr>
              <p:nvPr/>
            </p:nvSpPr>
            <p:spPr bwMode="auto">
              <a:xfrm>
                <a:off x="2710" y="197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4" name="Line 120"/>
              <p:cNvSpPr>
                <a:spLocks noChangeShapeType="1"/>
              </p:cNvSpPr>
              <p:nvPr/>
            </p:nvSpPr>
            <p:spPr bwMode="auto">
              <a:xfrm flipH="1">
                <a:off x="2710" y="197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5" name="Line 121"/>
              <p:cNvSpPr>
                <a:spLocks noChangeShapeType="1"/>
              </p:cNvSpPr>
              <p:nvPr/>
            </p:nvSpPr>
            <p:spPr bwMode="auto">
              <a:xfrm>
                <a:off x="2710" y="193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6" name="Line 122"/>
              <p:cNvSpPr>
                <a:spLocks noChangeShapeType="1"/>
              </p:cNvSpPr>
              <p:nvPr/>
            </p:nvSpPr>
            <p:spPr bwMode="auto">
              <a:xfrm flipH="1">
                <a:off x="2710" y="193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7" name="Line 123"/>
              <p:cNvSpPr>
                <a:spLocks noChangeShapeType="1"/>
              </p:cNvSpPr>
              <p:nvPr/>
            </p:nvSpPr>
            <p:spPr bwMode="auto">
              <a:xfrm>
                <a:off x="2710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8" name="Line 124"/>
              <p:cNvSpPr>
                <a:spLocks noChangeShapeType="1"/>
              </p:cNvSpPr>
              <p:nvPr/>
            </p:nvSpPr>
            <p:spPr bwMode="auto">
              <a:xfrm flipH="1">
                <a:off x="2710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9" name="Line 125"/>
              <p:cNvSpPr>
                <a:spLocks noChangeShapeType="1"/>
              </p:cNvSpPr>
              <p:nvPr/>
            </p:nvSpPr>
            <p:spPr bwMode="auto">
              <a:xfrm>
                <a:off x="2710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0" name="Line 126"/>
              <p:cNvSpPr>
                <a:spLocks noChangeShapeType="1"/>
              </p:cNvSpPr>
              <p:nvPr/>
            </p:nvSpPr>
            <p:spPr bwMode="auto">
              <a:xfrm flipH="1">
                <a:off x="2710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1" name="Line 127"/>
              <p:cNvSpPr>
                <a:spLocks noChangeShapeType="1"/>
              </p:cNvSpPr>
              <p:nvPr/>
            </p:nvSpPr>
            <p:spPr bwMode="auto">
              <a:xfrm>
                <a:off x="2710" y="180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2" name="Line 128"/>
              <p:cNvSpPr>
                <a:spLocks noChangeShapeType="1"/>
              </p:cNvSpPr>
              <p:nvPr/>
            </p:nvSpPr>
            <p:spPr bwMode="auto">
              <a:xfrm flipH="1">
                <a:off x="2710" y="180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3" name="Line 129"/>
              <p:cNvSpPr>
                <a:spLocks noChangeShapeType="1"/>
              </p:cNvSpPr>
              <p:nvPr/>
            </p:nvSpPr>
            <p:spPr bwMode="auto">
              <a:xfrm>
                <a:off x="2710" y="175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4" name="Line 130"/>
              <p:cNvSpPr>
                <a:spLocks noChangeShapeType="1"/>
              </p:cNvSpPr>
              <p:nvPr/>
            </p:nvSpPr>
            <p:spPr bwMode="auto">
              <a:xfrm flipH="1">
                <a:off x="2710" y="175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5" name="Line 131"/>
              <p:cNvSpPr>
                <a:spLocks noChangeShapeType="1"/>
              </p:cNvSpPr>
              <p:nvPr/>
            </p:nvSpPr>
            <p:spPr bwMode="auto">
              <a:xfrm>
                <a:off x="2710" y="17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6" name="Line 132"/>
              <p:cNvSpPr>
                <a:spLocks noChangeShapeType="1"/>
              </p:cNvSpPr>
              <p:nvPr/>
            </p:nvSpPr>
            <p:spPr bwMode="auto">
              <a:xfrm flipH="1">
                <a:off x="2710" y="17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7" name="Line 133"/>
              <p:cNvSpPr>
                <a:spLocks noChangeShapeType="1"/>
              </p:cNvSpPr>
              <p:nvPr/>
            </p:nvSpPr>
            <p:spPr bwMode="auto">
              <a:xfrm>
                <a:off x="2710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8" name="Line 134"/>
              <p:cNvSpPr>
                <a:spLocks noChangeShapeType="1"/>
              </p:cNvSpPr>
              <p:nvPr/>
            </p:nvSpPr>
            <p:spPr bwMode="auto">
              <a:xfrm flipH="1">
                <a:off x="2710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9" name="Line 135"/>
              <p:cNvSpPr>
                <a:spLocks noChangeShapeType="1"/>
              </p:cNvSpPr>
              <p:nvPr/>
            </p:nvSpPr>
            <p:spPr bwMode="auto">
              <a:xfrm>
                <a:off x="2710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0" name="Line 136"/>
              <p:cNvSpPr>
                <a:spLocks noChangeShapeType="1"/>
              </p:cNvSpPr>
              <p:nvPr/>
            </p:nvSpPr>
            <p:spPr bwMode="auto">
              <a:xfrm flipH="1">
                <a:off x="2710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1" name="Line 137"/>
              <p:cNvSpPr>
                <a:spLocks noChangeShapeType="1"/>
              </p:cNvSpPr>
              <p:nvPr/>
            </p:nvSpPr>
            <p:spPr bwMode="auto">
              <a:xfrm>
                <a:off x="2710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2" name="Line 138"/>
              <p:cNvSpPr>
                <a:spLocks noChangeShapeType="1"/>
              </p:cNvSpPr>
              <p:nvPr/>
            </p:nvSpPr>
            <p:spPr bwMode="auto">
              <a:xfrm flipH="1">
                <a:off x="2710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3" name="Line 139"/>
              <p:cNvSpPr>
                <a:spLocks noChangeShapeType="1"/>
              </p:cNvSpPr>
              <p:nvPr/>
            </p:nvSpPr>
            <p:spPr bwMode="auto">
              <a:xfrm>
                <a:off x="2710" y="153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4" name="Line 140"/>
              <p:cNvSpPr>
                <a:spLocks noChangeShapeType="1"/>
              </p:cNvSpPr>
              <p:nvPr/>
            </p:nvSpPr>
            <p:spPr bwMode="auto">
              <a:xfrm flipH="1">
                <a:off x="2710" y="153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5" name="Line 141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6" name="Line 142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7" name="Line 143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8" name="Line 144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9" name="Line 145"/>
              <p:cNvSpPr>
                <a:spLocks noChangeShapeType="1"/>
              </p:cNvSpPr>
              <p:nvPr/>
            </p:nvSpPr>
            <p:spPr bwMode="auto">
              <a:xfrm flipH="1"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0" name="Line 146"/>
              <p:cNvSpPr>
                <a:spLocks noChangeShapeType="1"/>
              </p:cNvSpPr>
              <p:nvPr/>
            </p:nvSpPr>
            <p:spPr bwMode="auto">
              <a:xfrm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1" name="Line 147"/>
              <p:cNvSpPr>
                <a:spLocks noChangeShapeType="1"/>
              </p:cNvSpPr>
              <p:nvPr/>
            </p:nvSpPr>
            <p:spPr bwMode="auto">
              <a:xfrm flipH="1">
                <a:off x="4953" y="278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2" name="Line 148"/>
              <p:cNvSpPr>
                <a:spLocks noChangeShapeType="1"/>
              </p:cNvSpPr>
              <p:nvPr/>
            </p:nvSpPr>
            <p:spPr bwMode="auto">
              <a:xfrm>
                <a:off x="4953" y="278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3" name="Line 149"/>
              <p:cNvSpPr>
                <a:spLocks noChangeShapeType="1"/>
              </p:cNvSpPr>
              <p:nvPr/>
            </p:nvSpPr>
            <p:spPr bwMode="auto">
              <a:xfrm flipH="1">
                <a:off x="4953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4" name="Line 150"/>
              <p:cNvSpPr>
                <a:spLocks noChangeShapeType="1"/>
              </p:cNvSpPr>
              <p:nvPr/>
            </p:nvSpPr>
            <p:spPr bwMode="auto">
              <a:xfrm>
                <a:off x="4953" y="273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5" name="Line 151"/>
              <p:cNvSpPr>
                <a:spLocks noChangeShapeType="1"/>
              </p:cNvSpPr>
              <p:nvPr/>
            </p:nvSpPr>
            <p:spPr bwMode="auto">
              <a:xfrm flipH="1">
                <a:off x="4953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6" name="Line 152"/>
              <p:cNvSpPr>
                <a:spLocks noChangeShapeType="1"/>
              </p:cNvSpPr>
              <p:nvPr/>
            </p:nvSpPr>
            <p:spPr bwMode="auto">
              <a:xfrm>
                <a:off x="4953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7" name="Line 153"/>
              <p:cNvSpPr>
                <a:spLocks noChangeShapeType="1"/>
              </p:cNvSpPr>
              <p:nvPr/>
            </p:nvSpPr>
            <p:spPr bwMode="auto">
              <a:xfrm flipH="1">
                <a:off x="4953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8" name="Line 154"/>
              <p:cNvSpPr>
                <a:spLocks noChangeShapeType="1"/>
              </p:cNvSpPr>
              <p:nvPr/>
            </p:nvSpPr>
            <p:spPr bwMode="auto">
              <a:xfrm>
                <a:off x="4953" y="264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9" name="Line 155"/>
              <p:cNvSpPr>
                <a:spLocks noChangeShapeType="1"/>
              </p:cNvSpPr>
              <p:nvPr/>
            </p:nvSpPr>
            <p:spPr bwMode="auto">
              <a:xfrm flipH="1">
                <a:off x="4929" y="260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0" name="Line 156"/>
              <p:cNvSpPr>
                <a:spLocks noChangeShapeType="1"/>
              </p:cNvSpPr>
              <p:nvPr/>
            </p:nvSpPr>
            <p:spPr bwMode="auto">
              <a:xfrm>
                <a:off x="4929" y="260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1" name="Line 157"/>
              <p:cNvSpPr>
                <a:spLocks noChangeShapeType="1"/>
              </p:cNvSpPr>
              <p:nvPr/>
            </p:nvSpPr>
            <p:spPr bwMode="auto">
              <a:xfrm flipH="1">
                <a:off x="4953" y="2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2" name="Line 158"/>
              <p:cNvSpPr>
                <a:spLocks noChangeShapeType="1"/>
              </p:cNvSpPr>
              <p:nvPr/>
            </p:nvSpPr>
            <p:spPr bwMode="auto">
              <a:xfrm>
                <a:off x="4953" y="2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3" name="Line 159"/>
              <p:cNvSpPr>
                <a:spLocks noChangeShapeType="1"/>
              </p:cNvSpPr>
              <p:nvPr/>
            </p:nvSpPr>
            <p:spPr bwMode="auto">
              <a:xfrm flipH="1">
                <a:off x="4953" y="251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4" name="Line 160"/>
              <p:cNvSpPr>
                <a:spLocks noChangeShapeType="1"/>
              </p:cNvSpPr>
              <p:nvPr/>
            </p:nvSpPr>
            <p:spPr bwMode="auto">
              <a:xfrm>
                <a:off x="4953" y="251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5" name="Line 161"/>
              <p:cNvSpPr>
                <a:spLocks noChangeShapeType="1"/>
              </p:cNvSpPr>
              <p:nvPr/>
            </p:nvSpPr>
            <p:spPr bwMode="auto">
              <a:xfrm flipH="1">
                <a:off x="4953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6" name="Line 162"/>
              <p:cNvSpPr>
                <a:spLocks noChangeShapeType="1"/>
              </p:cNvSpPr>
              <p:nvPr/>
            </p:nvSpPr>
            <p:spPr bwMode="auto">
              <a:xfrm>
                <a:off x="4953" y="24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7" name="Line 163"/>
              <p:cNvSpPr>
                <a:spLocks noChangeShapeType="1"/>
              </p:cNvSpPr>
              <p:nvPr/>
            </p:nvSpPr>
            <p:spPr bwMode="auto">
              <a:xfrm flipH="1">
                <a:off x="4953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8" name="Line 164"/>
              <p:cNvSpPr>
                <a:spLocks noChangeShapeType="1"/>
              </p:cNvSpPr>
              <p:nvPr/>
            </p:nvSpPr>
            <p:spPr bwMode="auto">
              <a:xfrm>
                <a:off x="4953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9" name="Line 165"/>
              <p:cNvSpPr>
                <a:spLocks noChangeShapeType="1"/>
              </p:cNvSpPr>
              <p:nvPr/>
            </p:nvSpPr>
            <p:spPr bwMode="auto">
              <a:xfrm flipH="1">
                <a:off x="4929" y="238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0" name="Line 166"/>
              <p:cNvSpPr>
                <a:spLocks noChangeShapeType="1"/>
              </p:cNvSpPr>
              <p:nvPr/>
            </p:nvSpPr>
            <p:spPr bwMode="auto">
              <a:xfrm>
                <a:off x="4929" y="238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1" name="Line 167"/>
              <p:cNvSpPr>
                <a:spLocks noChangeShapeType="1"/>
              </p:cNvSpPr>
              <p:nvPr/>
            </p:nvSpPr>
            <p:spPr bwMode="auto">
              <a:xfrm flipH="1">
                <a:off x="4953" y="234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2" name="Line 168"/>
              <p:cNvSpPr>
                <a:spLocks noChangeShapeType="1"/>
              </p:cNvSpPr>
              <p:nvPr/>
            </p:nvSpPr>
            <p:spPr bwMode="auto">
              <a:xfrm>
                <a:off x="4953" y="234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3" name="Line 169"/>
              <p:cNvSpPr>
                <a:spLocks noChangeShapeType="1"/>
              </p:cNvSpPr>
              <p:nvPr/>
            </p:nvSpPr>
            <p:spPr bwMode="auto">
              <a:xfrm flipH="1">
                <a:off x="4953" y="229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4" name="Line 170"/>
              <p:cNvSpPr>
                <a:spLocks noChangeShapeType="1"/>
              </p:cNvSpPr>
              <p:nvPr/>
            </p:nvSpPr>
            <p:spPr bwMode="auto">
              <a:xfrm>
                <a:off x="4953" y="229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5" name="Line 171"/>
              <p:cNvSpPr>
                <a:spLocks noChangeShapeType="1"/>
              </p:cNvSpPr>
              <p:nvPr/>
            </p:nvSpPr>
            <p:spPr bwMode="auto">
              <a:xfrm flipH="1">
                <a:off x="4953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6" name="Line 172"/>
              <p:cNvSpPr>
                <a:spLocks noChangeShapeType="1"/>
              </p:cNvSpPr>
              <p:nvPr/>
            </p:nvSpPr>
            <p:spPr bwMode="auto">
              <a:xfrm>
                <a:off x="4953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7" name="Line 173"/>
              <p:cNvSpPr>
                <a:spLocks noChangeShapeType="1"/>
              </p:cNvSpPr>
              <p:nvPr/>
            </p:nvSpPr>
            <p:spPr bwMode="auto">
              <a:xfrm flipH="1">
                <a:off x="4953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8" name="Line 174"/>
              <p:cNvSpPr>
                <a:spLocks noChangeShapeType="1"/>
              </p:cNvSpPr>
              <p:nvPr/>
            </p:nvSpPr>
            <p:spPr bwMode="auto">
              <a:xfrm>
                <a:off x="4953" y="220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9" name="Line 175"/>
              <p:cNvSpPr>
                <a:spLocks noChangeShapeType="1"/>
              </p:cNvSpPr>
              <p:nvPr/>
            </p:nvSpPr>
            <p:spPr bwMode="auto">
              <a:xfrm flipH="1"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0" name="Line 176"/>
              <p:cNvSpPr>
                <a:spLocks noChangeShapeType="1"/>
              </p:cNvSpPr>
              <p:nvPr/>
            </p:nvSpPr>
            <p:spPr bwMode="auto">
              <a:xfrm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1" name="Line 177"/>
              <p:cNvSpPr>
                <a:spLocks noChangeShapeType="1"/>
              </p:cNvSpPr>
              <p:nvPr/>
            </p:nvSpPr>
            <p:spPr bwMode="auto">
              <a:xfrm flipH="1">
                <a:off x="4953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2" name="Line 178"/>
              <p:cNvSpPr>
                <a:spLocks noChangeShapeType="1"/>
              </p:cNvSpPr>
              <p:nvPr/>
            </p:nvSpPr>
            <p:spPr bwMode="auto">
              <a:xfrm>
                <a:off x="4953" y="211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3" name="Line 179"/>
              <p:cNvSpPr>
                <a:spLocks noChangeShapeType="1"/>
              </p:cNvSpPr>
              <p:nvPr/>
            </p:nvSpPr>
            <p:spPr bwMode="auto">
              <a:xfrm flipH="1">
                <a:off x="4953" y="206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4" name="Line 180"/>
              <p:cNvSpPr>
                <a:spLocks noChangeShapeType="1"/>
              </p:cNvSpPr>
              <p:nvPr/>
            </p:nvSpPr>
            <p:spPr bwMode="auto">
              <a:xfrm>
                <a:off x="4953" y="206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5" name="Line 181"/>
              <p:cNvSpPr>
                <a:spLocks noChangeShapeType="1"/>
              </p:cNvSpPr>
              <p:nvPr/>
            </p:nvSpPr>
            <p:spPr bwMode="auto">
              <a:xfrm flipH="1">
                <a:off x="4953" y="202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6" name="Line 182"/>
              <p:cNvSpPr>
                <a:spLocks noChangeShapeType="1"/>
              </p:cNvSpPr>
              <p:nvPr/>
            </p:nvSpPr>
            <p:spPr bwMode="auto">
              <a:xfrm>
                <a:off x="4953" y="202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7" name="Line 183"/>
              <p:cNvSpPr>
                <a:spLocks noChangeShapeType="1"/>
              </p:cNvSpPr>
              <p:nvPr/>
            </p:nvSpPr>
            <p:spPr bwMode="auto">
              <a:xfrm flipH="1">
                <a:off x="4953" y="197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8" name="Line 184"/>
              <p:cNvSpPr>
                <a:spLocks noChangeShapeType="1"/>
              </p:cNvSpPr>
              <p:nvPr/>
            </p:nvSpPr>
            <p:spPr bwMode="auto">
              <a:xfrm>
                <a:off x="4953" y="197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9" name="Line 185"/>
              <p:cNvSpPr>
                <a:spLocks noChangeShapeType="1"/>
              </p:cNvSpPr>
              <p:nvPr/>
            </p:nvSpPr>
            <p:spPr bwMode="auto">
              <a:xfrm flipH="1">
                <a:off x="4929" y="193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0" name="Line 186"/>
              <p:cNvSpPr>
                <a:spLocks noChangeShapeType="1"/>
              </p:cNvSpPr>
              <p:nvPr/>
            </p:nvSpPr>
            <p:spPr bwMode="auto">
              <a:xfrm>
                <a:off x="4929" y="193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1" name="Line 187"/>
              <p:cNvSpPr>
                <a:spLocks noChangeShapeType="1"/>
              </p:cNvSpPr>
              <p:nvPr/>
            </p:nvSpPr>
            <p:spPr bwMode="auto">
              <a:xfrm flipH="1">
                <a:off x="4953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2" name="Line 188"/>
              <p:cNvSpPr>
                <a:spLocks noChangeShapeType="1"/>
              </p:cNvSpPr>
              <p:nvPr/>
            </p:nvSpPr>
            <p:spPr bwMode="auto">
              <a:xfrm>
                <a:off x="4953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3" name="Line 189"/>
              <p:cNvSpPr>
                <a:spLocks noChangeShapeType="1"/>
              </p:cNvSpPr>
              <p:nvPr/>
            </p:nvSpPr>
            <p:spPr bwMode="auto">
              <a:xfrm flipH="1">
                <a:off x="4953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4" name="Line 190"/>
              <p:cNvSpPr>
                <a:spLocks noChangeShapeType="1"/>
              </p:cNvSpPr>
              <p:nvPr/>
            </p:nvSpPr>
            <p:spPr bwMode="auto">
              <a:xfrm>
                <a:off x="4953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5" name="Line 191"/>
              <p:cNvSpPr>
                <a:spLocks noChangeShapeType="1"/>
              </p:cNvSpPr>
              <p:nvPr/>
            </p:nvSpPr>
            <p:spPr bwMode="auto">
              <a:xfrm flipH="1">
                <a:off x="4953" y="180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6" name="Line 192"/>
              <p:cNvSpPr>
                <a:spLocks noChangeShapeType="1"/>
              </p:cNvSpPr>
              <p:nvPr/>
            </p:nvSpPr>
            <p:spPr bwMode="auto">
              <a:xfrm>
                <a:off x="4953" y="180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7" name="Line 193"/>
              <p:cNvSpPr>
                <a:spLocks noChangeShapeType="1"/>
              </p:cNvSpPr>
              <p:nvPr/>
            </p:nvSpPr>
            <p:spPr bwMode="auto">
              <a:xfrm flipH="1">
                <a:off x="4953" y="175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8" name="Line 194"/>
              <p:cNvSpPr>
                <a:spLocks noChangeShapeType="1"/>
              </p:cNvSpPr>
              <p:nvPr/>
            </p:nvSpPr>
            <p:spPr bwMode="auto">
              <a:xfrm>
                <a:off x="4953" y="175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9" name="Line 195"/>
              <p:cNvSpPr>
                <a:spLocks noChangeShapeType="1"/>
              </p:cNvSpPr>
              <p:nvPr/>
            </p:nvSpPr>
            <p:spPr bwMode="auto">
              <a:xfrm flipH="1">
                <a:off x="4929" y="17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0" name="Line 196"/>
              <p:cNvSpPr>
                <a:spLocks noChangeShapeType="1"/>
              </p:cNvSpPr>
              <p:nvPr/>
            </p:nvSpPr>
            <p:spPr bwMode="auto">
              <a:xfrm>
                <a:off x="4929" y="171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1" name="Line 197"/>
              <p:cNvSpPr>
                <a:spLocks noChangeShapeType="1"/>
              </p:cNvSpPr>
              <p:nvPr/>
            </p:nvSpPr>
            <p:spPr bwMode="auto">
              <a:xfrm flipH="1">
                <a:off x="4953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2" name="Line 198"/>
              <p:cNvSpPr>
                <a:spLocks noChangeShapeType="1"/>
              </p:cNvSpPr>
              <p:nvPr/>
            </p:nvSpPr>
            <p:spPr bwMode="auto">
              <a:xfrm>
                <a:off x="4953" y="167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3" name="Line 199"/>
              <p:cNvSpPr>
                <a:spLocks noChangeShapeType="1"/>
              </p:cNvSpPr>
              <p:nvPr/>
            </p:nvSpPr>
            <p:spPr bwMode="auto">
              <a:xfrm flipH="1">
                <a:off x="4953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4" name="Line 200"/>
              <p:cNvSpPr>
                <a:spLocks noChangeShapeType="1"/>
              </p:cNvSpPr>
              <p:nvPr/>
            </p:nvSpPr>
            <p:spPr bwMode="auto">
              <a:xfrm>
                <a:off x="4953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5" name="Line 201"/>
              <p:cNvSpPr>
                <a:spLocks noChangeShapeType="1"/>
              </p:cNvSpPr>
              <p:nvPr/>
            </p:nvSpPr>
            <p:spPr bwMode="auto">
              <a:xfrm flipH="1">
                <a:off x="4953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6" name="Line 202"/>
              <p:cNvSpPr>
                <a:spLocks noChangeShapeType="1"/>
              </p:cNvSpPr>
              <p:nvPr/>
            </p:nvSpPr>
            <p:spPr bwMode="auto">
              <a:xfrm>
                <a:off x="4953" y="158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7" name="Line 203"/>
              <p:cNvSpPr>
                <a:spLocks noChangeShapeType="1"/>
              </p:cNvSpPr>
              <p:nvPr/>
            </p:nvSpPr>
            <p:spPr bwMode="auto">
              <a:xfrm flipH="1">
                <a:off x="4953" y="153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8" name="Line 204"/>
              <p:cNvSpPr>
                <a:spLocks noChangeShapeType="1"/>
              </p:cNvSpPr>
              <p:nvPr/>
            </p:nvSpPr>
            <p:spPr bwMode="auto">
              <a:xfrm>
                <a:off x="4953" y="153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grpSp>
          <p:nvGrpSpPr>
            <p:cNvPr id="9" name="Group 406"/>
            <p:cNvGrpSpPr>
              <a:grpSpLocks/>
            </p:cNvGrpSpPr>
            <p:nvPr/>
          </p:nvGrpSpPr>
          <p:grpSpPr bwMode="auto">
            <a:xfrm>
              <a:off x="3029" y="1492"/>
              <a:ext cx="1942" cy="1341"/>
              <a:chOff x="3029" y="1492"/>
              <a:chExt cx="1942" cy="1341"/>
            </a:xfrm>
          </p:grpSpPr>
          <p:sp>
            <p:nvSpPr>
              <p:cNvPr id="579" name="Line 206"/>
              <p:cNvSpPr>
                <a:spLocks noChangeShapeType="1"/>
              </p:cNvSpPr>
              <p:nvPr/>
            </p:nvSpPr>
            <p:spPr bwMode="auto">
              <a:xfrm flipH="1"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0" name="Line 207"/>
              <p:cNvSpPr>
                <a:spLocks noChangeShapeType="1"/>
              </p:cNvSpPr>
              <p:nvPr/>
            </p:nvSpPr>
            <p:spPr bwMode="auto">
              <a:xfrm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1" name="Rectangle 208"/>
              <p:cNvSpPr>
                <a:spLocks noChangeArrowheads="1"/>
              </p:cNvSpPr>
              <p:nvPr/>
            </p:nvSpPr>
            <p:spPr bwMode="auto">
              <a:xfrm>
                <a:off x="3359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2" name="Rectangle 209"/>
              <p:cNvSpPr>
                <a:spLocks noChangeArrowheads="1"/>
              </p:cNvSpPr>
              <p:nvPr/>
            </p:nvSpPr>
            <p:spPr bwMode="auto">
              <a:xfrm>
                <a:off x="3859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3" name="Rectangle 210"/>
              <p:cNvSpPr>
                <a:spLocks noChangeArrowheads="1"/>
              </p:cNvSpPr>
              <p:nvPr/>
            </p:nvSpPr>
            <p:spPr bwMode="auto">
              <a:xfrm>
                <a:off x="3468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4" name="Rectangle 211"/>
              <p:cNvSpPr>
                <a:spLocks noChangeArrowheads="1"/>
              </p:cNvSpPr>
              <p:nvPr/>
            </p:nvSpPr>
            <p:spPr bwMode="auto">
              <a:xfrm>
                <a:off x="3468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5" name="Rectangle 212"/>
              <p:cNvSpPr>
                <a:spLocks noChangeArrowheads="1"/>
              </p:cNvSpPr>
              <p:nvPr/>
            </p:nvSpPr>
            <p:spPr bwMode="auto">
              <a:xfrm>
                <a:off x="3516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6" name="Rectangle 213"/>
              <p:cNvSpPr>
                <a:spLocks noChangeArrowheads="1"/>
              </p:cNvSpPr>
              <p:nvPr/>
            </p:nvSpPr>
            <p:spPr bwMode="auto">
              <a:xfrm>
                <a:off x="3684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7" name="Rectangle 214"/>
              <p:cNvSpPr>
                <a:spLocks noChangeArrowheads="1"/>
              </p:cNvSpPr>
              <p:nvPr/>
            </p:nvSpPr>
            <p:spPr bwMode="auto">
              <a:xfrm>
                <a:off x="3137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8" name="Rectangle 215"/>
              <p:cNvSpPr>
                <a:spLocks noChangeArrowheads="1"/>
              </p:cNvSpPr>
              <p:nvPr/>
            </p:nvSpPr>
            <p:spPr bwMode="auto">
              <a:xfrm>
                <a:off x="3955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9" name="Rectangle 216"/>
              <p:cNvSpPr>
                <a:spLocks noChangeArrowheads="1"/>
              </p:cNvSpPr>
              <p:nvPr/>
            </p:nvSpPr>
            <p:spPr bwMode="auto">
              <a:xfrm>
                <a:off x="4147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0" name="Rectangle 217"/>
              <p:cNvSpPr>
                <a:spLocks noChangeArrowheads="1"/>
              </p:cNvSpPr>
              <p:nvPr/>
            </p:nvSpPr>
            <p:spPr bwMode="auto">
              <a:xfrm>
                <a:off x="3468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1" name="Rectangle 218"/>
              <p:cNvSpPr>
                <a:spLocks noChangeArrowheads="1"/>
              </p:cNvSpPr>
              <p:nvPr/>
            </p:nvSpPr>
            <p:spPr bwMode="auto">
              <a:xfrm>
                <a:off x="4225" y="222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2" name="Rectangle 219"/>
              <p:cNvSpPr>
                <a:spLocks noChangeArrowheads="1"/>
              </p:cNvSpPr>
              <p:nvPr/>
            </p:nvSpPr>
            <p:spPr bwMode="auto">
              <a:xfrm>
                <a:off x="3606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3" name="Rectangle 220"/>
              <p:cNvSpPr>
                <a:spLocks noChangeArrowheads="1"/>
              </p:cNvSpPr>
              <p:nvPr/>
            </p:nvSpPr>
            <p:spPr bwMode="auto">
              <a:xfrm>
                <a:off x="3414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4" name="Rectangle 221"/>
              <p:cNvSpPr>
                <a:spLocks noChangeArrowheads="1"/>
              </p:cNvSpPr>
              <p:nvPr/>
            </p:nvSpPr>
            <p:spPr bwMode="auto">
              <a:xfrm>
                <a:off x="3414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5" name="Rectangle 222"/>
              <p:cNvSpPr>
                <a:spLocks noChangeArrowheads="1"/>
              </p:cNvSpPr>
              <p:nvPr/>
            </p:nvSpPr>
            <p:spPr bwMode="auto">
              <a:xfrm>
                <a:off x="3564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6" name="Rectangle 223"/>
              <p:cNvSpPr>
                <a:spLocks noChangeArrowheads="1"/>
              </p:cNvSpPr>
              <p:nvPr/>
            </p:nvSpPr>
            <p:spPr bwMode="auto">
              <a:xfrm>
                <a:off x="3293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7" name="Rectangle 224"/>
              <p:cNvSpPr>
                <a:spLocks noChangeArrowheads="1"/>
              </p:cNvSpPr>
              <p:nvPr/>
            </p:nvSpPr>
            <p:spPr bwMode="auto">
              <a:xfrm>
                <a:off x="3516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8" name="Rectangle 225"/>
              <p:cNvSpPr>
                <a:spLocks noChangeArrowheads="1"/>
              </p:cNvSpPr>
              <p:nvPr/>
            </p:nvSpPr>
            <p:spPr bwMode="auto">
              <a:xfrm>
                <a:off x="3516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9" name="Rectangle 226"/>
              <p:cNvSpPr>
                <a:spLocks noChangeArrowheads="1"/>
              </p:cNvSpPr>
              <p:nvPr/>
            </p:nvSpPr>
            <p:spPr bwMode="auto">
              <a:xfrm>
                <a:off x="4069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0" name="Rectangle 227"/>
              <p:cNvSpPr>
                <a:spLocks noChangeArrowheads="1"/>
              </p:cNvSpPr>
              <p:nvPr/>
            </p:nvSpPr>
            <p:spPr bwMode="auto">
              <a:xfrm>
                <a:off x="3606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1" name="Rectangle 228"/>
              <p:cNvSpPr>
                <a:spLocks noChangeArrowheads="1"/>
              </p:cNvSpPr>
              <p:nvPr/>
            </p:nvSpPr>
            <p:spPr bwMode="auto">
              <a:xfrm>
                <a:off x="3414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2" name="Rectangle 229"/>
              <p:cNvSpPr>
                <a:spLocks noChangeArrowheads="1"/>
              </p:cNvSpPr>
              <p:nvPr/>
            </p:nvSpPr>
            <p:spPr bwMode="auto">
              <a:xfrm>
                <a:off x="3359" y="24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3" name="Rectangle 230"/>
              <p:cNvSpPr>
                <a:spLocks noChangeArrowheads="1"/>
              </p:cNvSpPr>
              <p:nvPr/>
            </p:nvSpPr>
            <p:spPr bwMode="auto">
              <a:xfrm>
                <a:off x="3955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4" name="Rectangle 231"/>
              <p:cNvSpPr>
                <a:spLocks noChangeArrowheads="1"/>
              </p:cNvSpPr>
              <p:nvPr/>
            </p:nvSpPr>
            <p:spPr bwMode="auto">
              <a:xfrm>
                <a:off x="3359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5" name="Rectangle 232"/>
              <p:cNvSpPr>
                <a:spLocks noChangeArrowheads="1"/>
              </p:cNvSpPr>
              <p:nvPr/>
            </p:nvSpPr>
            <p:spPr bwMode="auto">
              <a:xfrm>
                <a:off x="3684" y="272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6" name="Rectangle 233"/>
              <p:cNvSpPr>
                <a:spLocks noChangeArrowheads="1"/>
              </p:cNvSpPr>
              <p:nvPr/>
            </p:nvSpPr>
            <p:spPr bwMode="auto">
              <a:xfrm>
                <a:off x="3221" y="249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7" name="Rectangle 234"/>
              <p:cNvSpPr>
                <a:spLocks noChangeArrowheads="1"/>
              </p:cNvSpPr>
              <p:nvPr/>
            </p:nvSpPr>
            <p:spPr bwMode="auto">
              <a:xfrm>
                <a:off x="4093" y="26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8" name="Rectangle 235"/>
              <p:cNvSpPr>
                <a:spLocks noChangeArrowheads="1"/>
              </p:cNvSpPr>
              <p:nvPr/>
            </p:nvSpPr>
            <p:spPr bwMode="auto">
              <a:xfrm>
                <a:off x="3029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9" name="Rectangle 236"/>
              <p:cNvSpPr>
                <a:spLocks noChangeArrowheads="1"/>
              </p:cNvSpPr>
              <p:nvPr/>
            </p:nvSpPr>
            <p:spPr bwMode="auto">
              <a:xfrm>
                <a:off x="3359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0" name="Rectangle 237"/>
              <p:cNvSpPr>
                <a:spLocks noChangeArrowheads="1"/>
              </p:cNvSpPr>
              <p:nvPr/>
            </p:nvSpPr>
            <p:spPr bwMode="auto">
              <a:xfrm>
                <a:off x="3293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1" name="Rectangle 238"/>
              <p:cNvSpPr>
                <a:spLocks noChangeArrowheads="1"/>
              </p:cNvSpPr>
              <p:nvPr/>
            </p:nvSpPr>
            <p:spPr bwMode="auto">
              <a:xfrm>
                <a:off x="3414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2" name="Rectangle 239"/>
              <p:cNvSpPr>
                <a:spLocks noChangeArrowheads="1"/>
              </p:cNvSpPr>
              <p:nvPr/>
            </p:nvSpPr>
            <p:spPr bwMode="auto">
              <a:xfrm>
                <a:off x="3564" y="17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3" name="Rectangle 240"/>
              <p:cNvSpPr>
                <a:spLocks noChangeArrowheads="1"/>
              </p:cNvSpPr>
              <p:nvPr/>
            </p:nvSpPr>
            <p:spPr bwMode="auto">
              <a:xfrm>
                <a:off x="3137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4" name="Rectangle 241"/>
              <p:cNvSpPr>
                <a:spLocks noChangeArrowheads="1"/>
              </p:cNvSpPr>
              <p:nvPr/>
            </p:nvSpPr>
            <p:spPr bwMode="auto">
              <a:xfrm>
                <a:off x="3359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5" name="Rectangle 242"/>
              <p:cNvSpPr>
                <a:spLocks noChangeArrowheads="1"/>
              </p:cNvSpPr>
              <p:nvPr/>
            </p:nvSpPr>
            <p:spPr bwMode="auto">
              <a:xfrm>
                <a:off x="3648" y="18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6" name="Rectangle 243"/>
              <p:cNvSpPr>
                <a:spLocks noChangeArrowheads="1"/>
              </p:cNvSpPr>
              <p:nvPr/>
            </p:nvSpPr>
            <p:spPr bwMode="auto">
              <a:xfrm>
                <a:off x="3359" y="18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7" name="Rectangle 244"/>
              <p:cNvSpPr>
                <a:spLocks noChangeArrowheads="1"/>
              </p:cNvSpPr>
              <p:nvPr/>
            </p:nvSpPr>
            <p:spPr bwMode="auto">
              <a:xfrm>
                <a:off x="3684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8" name="Rectangle 245"/>
              <p:cNvSpPr>
                <a:spLocks noChangeArrowheads="1"/>
              </p:cNvSpPr>
              <p:nvPr/>
            </p:nvSpPr>
            <p:spPr bwMode="auto">
              <a:xfrm>
                <a:off x="3792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9" name="Rectangle 246"/>
              <p:cNvSpPr>
                <a:spLocks noChangeArrowheads="1"/>
              </p:cNvSpPr>
              <p:nvPr/>
            </p:nvSpPr>
            <p:spPr bwMode="auto">
              <a:xfrm>
                <a:off x="3293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0" name="Rectangle 247"/>
              <p:cNvSpPr>
                <a:spLocks noChangeArrowheads="1"/>
              </p:cNvSpPr>
              <p:nvPr/>
            </p:nvSpPr>
            <p:spPr bwMode="auto">
              <a:xfrm>
                <a:off x="3221" y="20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1" name="Rectangle 248"/>
              <p:cNvSpPr>
                <a:spLocks noChangeArrowheads="1"/>
              </p:cNvSpPr>
              <p:nvPr/>
            </p:nvSpPr>
            <p:spPr bwMode="auto">
              <a:xfrm>
                <a:off x="3606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2" name="Rectangle 249"/>
              <p:cNvSpPr>
                <a:spLocks noChangeArrowheads="1"/>
              </p:cNvSpPr>
              <p:nvPr/>
            </p:nvSpPr>
            <p:spPr bwMode="auto">
              <a:xfrm>
                <a:off x="3564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3" name="Rectangle 250"/>
              <p:cNvSpPr>
                <a:spLocks noChangeArrowheads="1"/>
              </p:cNvSpPr>
              <p:nvPr/>
            </p:nvSpPr>
            <p:spPr bwMode="auto">
              <a:xfrm>
                <a:off x="3221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4" name="Rectangle 251"/>
              <p:cNvSpPr>
                <a:spLocks noChangeArrowheads="1"/>
              </p:cNvSpPr>
              <p:nvPr/>
            </p:nvSpPr>
            <p:spPr bwMode="auto">
              <a:xfrm>
                <a:off x="3684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5" name="Rectangle 252"/>
              <p:cNvSpPr>
                <a:spLocks noChangeArrowheads="1"/>
              </p:cNvSpPr>
              <p:nvPr/>
            </p:nvSpPr>
            <p:spPr bwMode="auto">
              <a:xfrm>
                <a:off x="3516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6" name="Rectangle 253"/>
              <p:cNvSpPr>
                <a:spLocks noChangeArrowheads="1"/>
              </p:cNvSpPr>
              <p:nvPr/>
            </p:nvSpPr>
            <p:spPr bwMode="auto">
              <a:xfrm>
                <a:off x="3606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7" name="Rectangle 254"/>
              <p:cNvSpPr>
                <a:spLocks noChangeArrowheads="1"/>
              </p:cNvSpPr>
              <p:nvPr/>
            </p:nvSpPr>
            <p:spPr bwMode="auto">
              <a:xfrm>
                <a:off x="3955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8" name="Rectangle 255"/>
              <p:cNvSpPr>
                <a:spLocks noChangeArrowheads="1"/>
              </p:cNvSpPr>
              <p:nvPr/>
            </p:nvSpPr>
            <p:spPr bwMode="auto">
              <a:xfrm>
                <a:off x="3221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9" name="Rectangle 256"/>
              <p:cNvSpPr>
                <a:spLocks noChangeArrowheads="1"/>
              </p:cNvSpPr>
              <p:nvPr/>
            </p:nvSpPr>
            <p:spPr bwMode="auto">
              <a:xfrm>
                <a:off x="3829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0" name="Rectangle 257"/>
              <p:cNvSpPr>
                <a:spLocks noChangeArrowheads="1"/>
              </p:cNvSpPr>
              <p:nvPr/>
            </p:nvSpPr>
            <p:spPr bwMode="auto">
              <a:xfrm>
                <a:off x="3606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1" name="Rectangle 258"/>
              <p:cNvSpPr>
                <a:spLocks noChangeArrowheads="1"/>
              </p:cNvSpPr>
              <p:nvPr/>
            </p:nvSpPr>
            <p:spPr bwMode="auto">
              <a:xfrm>
                <a:off x="3468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2" name="Rectangle 259"/>
              <p:cNvSpPr>
                <a:spLocks noChangeArrowheads="1"/>
              </p:cNvSpPr>
              <p:nvPr/>
            </p:nvSpPr>
            <p:spPr bwMode="auto">
              <a:xfrm>
                <a:off x="3648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3" name="Rectangle 260"/>
              <p:cNvSpPr>
                <a:spLocks noChangeArrowheads="1"/>
              </p:cNvSpPr>
              <p:nvPr/>
            </p:nvSpPr>
            <p:spPr bwMode="auto">
              <a:xfrm>
                <a:off x="3414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4" name="Rectangle 261"/>
              <p:cNvSpPr>
                <a:spLocks noChangeArrowheads="1"/>
              </p:cNvSpPr>
              <p:nvPr/>
            </p:nvSpPr>
            <p:spPr bwMode="auto">
              <a:xfrm>
                <a:off x="3293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5" name="Rectangle 262"/>
              <p:cNvSpPr>
                <a:spLocks noChangeArrowheads="1"/>
              </p:cNvSpPr>
              <p:nvPr/>
            </p:nvSpPr>
            <p:spPr bwMode="auto">
              <a:xfrm>
                <a:off x="3648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6" name="Rectangle 263"/>
              <p:cNvSpPr>
                <a:spLocks noChangeArrowheads="1"/>
              </p:cNvSpPr>
              <p:nvPr/>
            </p:nvSpPr>
            <p:spPr bwMode="auto">
              <a:xfrm>
                <a:off x="3792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7" name="Rectangle 264"/>
              <p:cNvSpPr>
                <a:spLocks noChangeArrowheads="1"/>
              </p:cNvSpPr>
              <p:nvPr/>
            </p:nvSpPr>
            <p:spPr bwMode="auto">
              <a:xfrm>
                <a:off x="3293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8" name="Rectangle 265"/>
              <p:cNvSpPr>
                <a:spLocks noChangeArrowheads="1"/>
              </p:cNvSpPr>
              <p:nvPr/>
            </p:nvSpPr>
            <p:spPr bwMode="auto">
              <a:xfrm>
                <a:off x="4093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9" name="Rectangle 266"/>
              <p:cNvSpPr>
                <a:spLocks noChangeArrowheads="1"/>
              </p:cNvSpPr>
              <p:nvPr/>
            </p:nvSpPr>
            <p:spPr bwMode="auto">
              <a:xfrm>
                <a:off x="3137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0" name="Rectangle 267"/>
              <p:cNvSpPr>
                <a:spLocks noChangeArrowheads="1"/>
              </p:cNvSpPr>
              <p:nvPr/>
            </p:nvSpPr>
            <p:spPr bwMode="auto">
              <a:xfrm>
                <a:off x="3414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1" name="Rectangle 268"/>
              <p:cNvSpPr>
                <a:spLocks noChangeArrowheads="1"/>
              </p:cNvSpPr>
              <p:nvPr/>
            </p:nvSpPr>
            <p:spPr bwMode="auto">
              <a:xfrm>
                <a:off x="3137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2" name="Rectangle 269"/>
              <p:cNvSpPr>
                <a:spLocks noChangeArrowheads="1"/>
              </p:cNvSpPr>
              <p:nvPr/>
            </p:nvSpPr>
            <p:spPr bwMode="auto">
              <a:xfrm>
                <a:off x="3414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3" name="Rectangle 270"/>
              <p:cNvSpPr>
                <a:spLocks noChangeArrowheads="1"/>
              </p:cNvSpPr>
              <p:nvPr/>
            </p:nvSpPr>
            <p:spPr bwMode="auto">
              <a:xfrm>
                <a:off x="3137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4" name="Rectangle 271"/>
              <p:cNvSpPr>
                <a:spLocks noChangeArrowheads="1"/>
              </p:cNvSpPr>
              <p:nvPr/>
            </p:nvSpPr>
            <p:spPr bwMode="auto">
              <a:xfrm>
                <a:off x="3684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5" name="Rectangle 272"/>
              <p:cNvSpPr>
                <a:spLocks noChangeArrowheads="1"/>
              </p:cNvSpPr>
              <p:nvPr/>
            </p:nvSpPr>
            <p:spPr bwMode="auto">
              <a:xfrm>
                <a:off x="3859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6" name="Rectangle 273"/>
              <p:cNvSpPr>
                <a:spLocks noChangeArrowheads="1"/>
              </p:cNvSpPr>
              <p:nvPr/>
            </p:nvSpPr>
            <p:spPr bwMode="auto">
              <a:xfrm>
                <a:off x="3293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7" name="Rectangle 274"/>
              <p:cNvSpPr>
                <a:spLocks noChangeArrowheads="1"/>
              </p:cNvSpPr>
              <p:nvPr/>
            </p:nvSpPr>
            <p:spPr bwMode="auto">
              <a:xfrm>
                <a:off x="3414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8" name="Rectangle 275"/>
              <p:cNvSpPr>
                <a:spLocks noChangeArrowheads="1"/>
              </p:cNvSpPr>
              <p:nvPr/>
            </p:nvSpPr>
            <p:spPr bwMode="auto">
              <a:xfrm>
                <a:off x="3221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9" name="Rectangle 276"/>
              <p:cNvSpPr>
                <a:spLocks noChangeArrowheads="1"/>
              </p:cNvSpPr>
              <p:nvPr/>
            </p:nvSpPr>
            <p:spPr bwMode="auto">
              <a:xfrm>
                <a:off x="3359" y="243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0" name="Rectangle 277"/>
              <p:cNvSpPr>
                <a:spLocks noChangeArrowheads="1"/>
              </p:cNvSpPr>
              <p:nvPr/>
            </p:nvSpPr>
            <p:spPr bwMode="auto">
              <a:xfrm>
                <a:off x="3293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1" name="Rectangle 278"/>
              <p:cNvSpPr>
                <a:spLocks noChangeArrowheads="1"/>
              </p:cNvSpPr>
              <p:nvPr/>
            </p:nvSpPr>
            <p:spPr bwMode="auto">
              <a:xfrm>
                <a:off x="3029" y="17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2" name="Rectangle 279"/>
              <p:cNvSpPr>
                <a:spLocks noChangeArrowheads="1"/>
              </p:cNvSpPr>
              <p:nvPr/>
            </p:nvSpPr>
            <p:spPr bwMode="auto">
              <a:xfrm>
                <a:off x="3029" y="17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3" name="Rectangle 280"/>
              <p:cNvSpPr>
                <a:spLocks noChangeArrowheads="1"/>
              </p:cNvSpPr>
              <p:nvPr/>
            </p:nvSpPr>
            <p:spPr bwMode="auto">
              <a:xfrm>
                <a:off x="3221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4" name="Rectangle 281"/>
              <p:cNvSpPr>
                <a:spLocks noChangeArrowheads="1"/>
              </p:cNvSpPr>
              <p:nvPr/>
            </p:nvSpPr>
            <p:spPr bwMode="auto">
              <a:xfrm>
                <a:off x="3221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5" name="Rectangle 282"/>
              <p:cNvSpPr>
                <a:spLocks noChangeArrowheads="1"/>
              </p:cNvSpPr>
              <p:nvPr/>
            </p:nvSpPr>
            <p:spPr bwMode="auto">
              <a:xfrm>
                <a:off x="3516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6" name="Rectangle 283"/>
              <p:cNvSpPr>
                <a:spLocks noChangeArrowheads="1"/>
              </p:cNvSpPr>
              <p:nvPr/>
            </p:nvSpPr>
            <p:spPr bwMode="auto">
              <a:xfrm>
                <a:off x="3606" y="18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7" name="Rectangle 284"/>
              <p:cNvSpPr>
                <a:spLocks noChangeArrowheads="1"/>
              </p:cNvSpPr>
              <p:nvPr/>
            </p:nvSpPr>
            <p:spPr bwMode="auto">
              <a:xfrm>
                <a:off x="3359" y="17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8" name="Rectangle 285"/>
              <p:cNvSpPr>
                <a:spLocks noChangeArrowheads="1"/>
              </p:cNvSpPr>
              <p:nvPr/>
            </p:nvSpPr>
            <p:spPr bwMode="auto">
              <a:xfrm>
                <a:off x="3684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9" name="Rectangle 286"/>
              <p:cNvSpPr>
                <a:spLocks noChangeArrowheads="1"/>
              </p:cNvSpPr>
              <p:nvPr/>
            </p:nvSpPr>
            <p:spPr bwMode="auto">
              <a:xfrm>
                <a:off x="3606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0" name="Rectangle 287"/>
              <p:cNvSpPr>
                <a:spLocks noChangeArrowheads="1"/>
              </p:cNvSpPr>
              <p:nvPr/>
            </p:nvSpPr>
            <p:spPr bwMode="auto">
              <a:xfrm>
                <a:off x="3029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1" name="Rectangle 288"/>
              <p:cNvSpPr>
                <a:spLocks noChangeArrowheads="1"/>
              </p:cNvSpPr>
              <p:nvPr/>
            </p:nvSpPr>
            <p:spPr bwMode="auto">
              <a:xfrm>
                <a:off x="3859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2" name="Rectangle 289"/>
              <p:cNvSpPr>
                <a:spLocks noChangeArrowheads="1"/>
              </p:cNvSpPr>
              <p:nvPr/>
            </p:nvSpPr>
            <p:spPr bwMode="auto">
              <a:xfrm>
                <a:off x="4069" y="243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3" name="Rectangle 290"/>
              <p:cNvSpPr>
                <a:spLocks noChangeArrowheads="1"/>
              </p:cNvSpPr>
              <p:nvPr/>
            </p:nvSpPr>
            <p:spPr bwMode="auto">
              <a:xfrm>
                <a:off x="3293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4" name="Rectangle 291"/>
              <p:cNvSpPr>
                <a:spLocks noChangeArrowheads="1"/>
              </p:cNvSpPr>
              <p:nvPr/>
            </p:nvSpPr>
            <p:spPr bwMode="auto">
              <a:xfrm>
                <a:off x="3606" y="25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5" name="Rectangle 292"/>
              <p:cNvSpPr>
                <a:spLocks noChangeArrowheads="1"/>
              </p:cNvSpPr>
              <p:nvPr/>
            </p:nvSpPr>
            <p:spPr bwMode="auto">
              <a:xfrm>
                <a:off x="3792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6" name="Rectangle 293"/>
              <p:cNvSpPr>
                <a:spLocks noChangeArrowheads="1"/>
              </p:cNvSpPr>
              <p:nvPr/>
            </p:nvSpPr>
            <p:spPr bwMode="auto">
              <a:xfrm>
                <a:off x="3137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7" name="Rectangle 294"/>
              <p:cNvSpPr>
                <a:spLocks noChangeArrowheads="1"/>
              </p:cNvSpPr>
              <p:nvPr/>
            </p:nvSpPr>
            <p:spPr bwMode="auto">
              <a:xfrm>
                <a:off x="3293" y="18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8" name="Rectangle 295"/>
              <p:cNvSpPr>
                <a:spLocks noChangeArrowheads="1"/>
              </p:cNvSpPr>
              <p:nvPr/>
            </p:nvSpPr>
            <p:spPr bwMode="auto">
              <a:xfrm>
                <a:off x="3414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9" name="Rectangle 296"/>
              <p:cNvSpPr>
                <a:spLocks noChangeArrowheads="1"/>
              </p:cNvSpPr>
              <p:nvPr/>
            </p:nvSpPr>
            <p:spPr bwMode="auto">
              <a:xfrm>
                <a:off x="3221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0" name="Rectangle 297"/>
              <p:cNvSpPr>
                <a:spLocks noChangeArrowheads="1"/>
              </p:cNvSpPr>
              <p:nvPr/>
            </p:nvSpPr>
            <p:spPr bwMode="auto">
              <a:xfrm>
                <a:off x="3792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1" name="Rectangle 298"/>
              <p:cNvSpPr>
                <a:spLocks noChangeArrowheads="1"/>
              </p:cNvSpPr>
              <p:nvPr/>
            </p:nvSpPr>
            <p:spPr bwMode="auto">
              <a:xfrm>
                <a:off x="3955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2" name="Rectangle 299"/>
              <p:cNvSpPr>
                <a:spLocks noChangeArrowheads="1"/>
              </p:cNvSpPr>
              <p:nvPr/>
            </p:nvSpPr>
            <p:spPr bwMode="auto">
              <a:xfrm>
                <a:off x="3029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3" name="Rectangle 300"/>
              <p:cNvSpPr>
                <a:spLocks noChangeArrowheads="1"/>
              </p:cNvSpPr>
              <p:nvPr/>
            </p:nvSpPr>
            <p:spPr bwMode="auto">
              <a:xfrm>
                <a:off x="3564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4" name="Rectangle 301"/>
              <p:cNvSpPr>
                <a:spLocks noChangeArrowheads="1"/>
              </p:cNvSpPr>
              <p:nvPr/>
            </p:nvSpPr>
            <p:spPr bwMode="auto">
              <a:xfrm>
                <a:off x="3648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5" name="Rectangle 302"/>
              <p:cNvSpPr>
                <a:spLocks noChangeArrowheads="1"/>
              </p:cNvSpPr>
              <p:nvPr/>
            </p:nvSpPr>
            <p:spPr bwMode="auto">
              <a:xfrm>
                <a:off x="3293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6" name="Rectangle 303"/>
              <p:cNvSpPr>
                <a:spLocks noChangeArrowheads="1"/>
              </p:cNvSpPr>
              <p:nvPr/>
            </p:nvSpPr>
            <p:spPr bwMode="auto">
              <a:xfrm>
                <a:off x="3606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7" name="Rectangle 304"/>
              <p:cNvSpPr>
                <a:spLocks noChangeArrowheads="1"/>
              </p:cNvSpPr>
              <p:nvPr/>
            </p:nvSpPr>
            <p:spPr bwMode="auto">
              <a:xfrm>
                <a:off x="3359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8" name="Rectangle 305"/>
              <p:cNvSpPr>
                <a:spLocks noChangeArrowheads="1"/>
              </p:cNvSpPr>
              <p:nvPr/>
            </p:nvSpPr>
            <p:spPr bwMode="auto">
              <a:xfrm>
                <a:off x="3359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9" name="Rectangle 306"/>
              <p:cNvSpPr>
                <a:spLocks noChangeArrowheads="1"/>
              </p:cNvSpPr>
              <p:nvPr/>
            </p:nvSpPr>
            <p:spPr bwMode="auto">
              <a:xfrm>
                <a:off x="3359" y="233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0" name="Rectangle 307"/>
              <p:cNvSpPr>
                <a:spLocks noChangeArrowheads="1"/>
              </p:cNvSpPr>
              <p:nvPr/>
            </p:nvSpPr>
            <p:spPr bwMode="auto">
              <a:xfrm>
                <a:off x="3564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1" name="Rectangle 308"/>
              <p:cNvSpPr>
                <a:spLocks noChangeArrowheads="1"/>
              </p:cNvSpPr>
              <p:nvPr/>
            </p:nvSpPr>
            <p:spPr bwMode="auto">
              <a:xfrm>
                <a:off x="3221" y="25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2" name="Rectangle 309"/>
              <p:cNvSpPr>
                <a:spLocks noChangeArrowheads="1"/>
              </p:cNvSpPr>
              <p:nvPr/>
            </p:nvSpPr>
            <p:spPr bwMode="auto">
              <a:xfrm>
                <a:off x="3414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3" name="Rectangle 310"/>
              <p:cNvSpPr>
                <a:spLocks noChangeArrowheads="1"/>
              </p:cNvSpPr>
              <p:nvPr/>
            </p:nvSpPr>
            <p:spPr bwMode="auto">
              <a:xfrm>
                <a:off x="3414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4" name="Rectangle 311"/>
              <p:cNvSpPr>
                <a:spLocks noChangeArrowheads="1"/>
              </p:cNvSpPr>
              <p:nvPr/>
            </p:nvSpPr>
            <p:spPr bwMode="auto">
              <a:xfrm>
                <a:off x="3293" y="243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5" name="Rectangle 312"/>
              <p:cNvSpPr>
                <a:spLocks noChangeArrowheads="1"/>
              </p:cNvSpPr>
              <p:nvPr/>
            </p:nvSpPr>
            <p:spPr bwMode="auto">
              <a:xfrm>
                <a:off x="3720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6" name="Rectangle 313"/>
              <p:cNvSpPr>
                <a:spLocks noChangeArrowheads="1"/>
              </p:cNvSpPr>
              <p:nvPr/>
            </p:nvSpPr>
            <p:spPr bwMode="auto">
              <a:xfrm>
                <a:off x="3792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7" name="Rectangle 314"/>
              <p:cNvSpPr>
                <a:spLocks noChangeArrowheads="1"/>
              </p:cNvSpPr>
              <p:nvPr/>
            </p:nvSpPr>
            <p:spPr bwMode="auto">
              <a:xfrm>
                <a:off x="3293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8" name="Rectangle 315"/>
              <p:cNvSpPr>
                <a:spLocks noChangeArrowheads="1"/>
              </p:cNvSpPr>
              <p:nvPr/>
            </p:nvSpPr>
            <p:spPr bwMode="auto">
              <a:xfrm>
                <a:off x="3221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9" name="Rectangle 316"/>
              <p:cNvSpPr>
                <a:spLocks noChangeArrowheads="1"/>
              </p:cNvSpPr>
              <p:nvPr/>
            </p:nvSpPr>
            <p:spPr bwMode="auto">
              <a:xfrm>
                <a:off x="3293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0" name="Rectangle 317"/>
              <p:cNvSpPr>
                <a:spLocks noChangeArrowheads="1"/>
              </p:cNvSpPr>
              <p:nvPr/>
            </p:nvSpPr>
            <p:spPr bwMode="auto">
              <a:xfrm>
                <a:off x="3137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1" name="Rectangle 318"/>
              <p:cNvSpPr>
                <a:spLocks noChangeArrowheads="1"/>
              </p:cNvSpPr>
              <p:nvPr/>
            </p:nvSpPr>
            <p:spPr bwMode="auto">
              <a:xfrm>
                <a:off x="3029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2" name="Rectangle 319"/>
              <p:cNvSpPr>
                <a:spLocks noChangeArrowheads="1"/>
              </p:cNvSpPr>
              <p:nvPr/>
            </p:nvSpPr>
            <p:spPr bwMode="auto">
              <a:xfrm>
                <a:off x="3293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3" name="Rectangle 320"/>
              <p:cNvSpPr>
                <a:spLocks noChangeArrowheads="1"/>
              </p:cNvSpPr>
              <p:nvPr/>
            </p:nvSpPr>
            <p:spPr bwMode="auto">
              <a:xfrm>
                <a:off x="3359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4" name="Rectangle 321"/>
              <p:cNvSpPr>
                <a:spLocks noChangeArrowheads="1"/>
              </p:cNvSpPr>
              <p:nvPr/>
            </p:nvSpPr>
            <p:spPr bwMode="auto">
              <a:xfrm>
                <a:off x="3029" y="1690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5" name="Rectangle 322"/>
              <p:cNvSpPr>
                <a:spLocks noChangeArrowheads="1"/>
              </p:cNvSpPr>
              <p:nvPr/>
            </p:nvSpPr>
            <p:spPr bwMode="auto">
              <a:xfrm>
                <a:off x="3029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6" name="Rectangle 323"/>
              <p:cNvSpPr>
                <a:spLocks noChangeArrowheads="1"/>
              </p:cNvSpPr>
              <p:nvPr/>
            </p:nvSpPr>
            <p:spPr bwMode="auto">
              <a:xfrm>
                <a:off x="3137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7" name="Rectangle 324"/>
              <p:cNvSpPr>
                <a:spLocks noChangeArrowheads="1"/>
              </p:cNvSpPr>
              <p:nvPr/>
            </p:nvSpPr>
            <p:spPr bwMode="auto">
              <a:xfrm>
                <a:off x="3221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8" name="Rectangle 325"/>
              <p:cNvSpPr>
                <a:spLocks noChangeArrowheads="1"/>
              </p:cNvSpPr>
              <p:nvPr/>
            </p:nvSpPr>
            <p:spPr bwMode="auto">
              <a:xfrm>
                <a:off x="3293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9" name="Rectangle 326"/>
              <p:cNvSpPr>
                <a:spLocks noChangeArrowheads="1"/>
              </p:cNvSpPr>
              <p:nvPr/>
            </p:nvSpPr>
            <p:spPr bwMode="auto">
              <a:xfrm>
                <a:off x="3468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0" name="Rectangle 327"/>
              <p:cNvSpPr>
                <a:spLocks noChangeArrowheads="1"/>
              </p:cNvSpPr>
              <p:nvPr/>
            </p:nvSpPr>
            <p:spPr bwMode="auto">
              <a:xfrm>
                <a:off x="3955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1" name="Rectangle 328"/>
              <p:cNvSpPr>
                <a:spLocks noChangeArrowheads="1"/>
              </p:cNvSpPr>
              <p:nvPr/>
            </p:nvSpPr>
            <p:spPr bwMode="auto">
              <a:xfrm>
                <a:off x="3955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2" name="Rectangle 329"/>
              <p:cNvSpPr>
                <a:spLocks noChangeArrowheads="1"/>
              </p:cNvSpPr>
              <p:nvPr/>
            </p:nvSpPr>
            <p:spPr bwMode="auto">
              <a:xfrm>
                <a:off x="3137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3" name="Rectangle 330"/>
              <p:cNvSpPr>
                <a:spLocks noChangeArrowheads="1"/>
              </p:cNvSpPr>
              <p:nvPr/>
            </p:nvSpPr>
            <p:spPr bwMode="auto">
              <a:xfrm>
                <a:off x="3684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4" name="Rectangle 331"/>
              <p:cNvSpPr>
                <a:spLocks noChangeArrowheads="1"/>
              </p:cNvSpPr>
              <p:nvPr/>
            </p:nvSpPr>
            <p:spPr bwMode="auto">
              <a:xfrm>
                <a:off x="3516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5" name="Rectangle 332"/>
              <p:cNvSpPr>
                <a:spLocks noChangeArrowheads="1"/>
              </p:cNvSpPr>
              <p:nvPr/>
            </p:nvSpPr>
            <p:spPr bwMode="auto">
              <a:xfrm>
                <a:off x="3762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6" name="Rectangle 333"/>
              <p:cNvSpPr>
                <a:spLocks noChangeArrowheads="1"/>
              </p:cNvSpPr>
              <p:nvPr/>
            </p:nvSpPr>
            <p:spPr bwMode="auto">
              <a:xfrm>
                <a:off x="3762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7" name="Rectangle 334"/>
              <p:cNvSpPr>
                <a:spLocks noChangeArrowheads="1"/>
              </p:cNvSpPr>
              <p:nvPr/>
            </p:nvSpPr>
            <p:spPr bwMode="auto">
              <a:xfrm>
                <a:off x="4298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8" name="Rectangle 335"/>
              <p:cNvSpPr>
                <a:spLocks noChangeArrowheads="1"/>
              </p:cNvSpPr>
              <p:nvPr/>
            </p:nvSpPr>
            <p:spPr bwMode="auto">
              <a:xfrm>
                <a:off x="3684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9" name="Rectangle 336"/>
              <p:cNvSpPr>
                <a:spLocks noChangeArrowheads="1"/>
              </p:cNvSpPr>
              <p:nvPr/>
            </p:nvSpPr>
            <p:spPr bwMode="auto">
              <a:xfrm>
                <a:off x="3516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0" name="Rectangle 337"/>
              <p:cNvSpPr>
                <a:spLocks noChangeArrowheads="1"/>
              </p:cNvSpPr>
              <p:nvPr/>
            </p:nvSpPr>
            <p:spPr bwMode="auto">
              <a:xfrm>
                <a:off x="3792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1" name="Rectangle 338"/>
              <p:cNvSpPr>
                <a:spLocks noChangeArrowheads="1"/>
              </p:cNvSpPr>
              <p:nvPr/>
            </p:nvSpPr>
            <p:spPr bwMode="auto">
              <a:xfrm>
                <a:off x="3762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2" name="Rectangle 339"/>
              <p:cNvSpPr>
                <a:spLocks noChangeArrowheads="1"/>
              </p:cNvSpPr>
              <p:nvPr/>
            </p:nvSpPr>
            <p:spPr bwMode="auto">
              <a:xfrm>
                <a:off x="4015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3" name="Rectangle 340"/>
              <p:cNvSpPr>
                <a:spLocks noChangeArrowheads="1"/>
              </p:cNvSpPr>
              <p:nvPr/>
            </p:nvSpPr>
            <p:spPr bwMode="auto">
              <a:xfrm>
                <a:off x="4340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4" name="Rectangle 341"/>
              <p:cNvSpPr>
                <a:spLocks noChangeArrowheads="1"/>
              </p:cNvSpPr>
              <p:nvPr/>
            </p:nvSpPr>
            <p:spPr bwMode="auto">
              <a:xfrm>
                <a:off x="4015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5" name="Rectangle 342"/>
              <p:cNvSpPr>
                <a:spLocks noChangeArrowheads="1"/>
              </p:cNvSpPr>
              <p:nvPr/>
            </p:nvSpPr>
            <p:spPr bwMode="auto">
              <a:xfrm>
                <a:off x="3955" y="20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6" name="Rectangle 343"/>
              <p:cNvSpPr>
                <a:spLocks noChangeArrowheads="1"/>
              </p:cNvSpPr>
              <p:nvPr/>
            </p:nvSpPr>
            <p:spPr bwMode="auto">
              <a:xfrm>
                <a:off x="3829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7" name="Rectangle 344"/>
              <p:cNvSpPr>
                <a:spLocks noChangeArrowheads="1"/>
              </p:cNvSpPr>
              <p:nvPr/>
            </p:nvSpPr>
            <p:spPr bwMode="auto">
              <a:xfrm>
                <a:off x="3985" y="28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8" name="Rectangle 345"/>
              <p:cNvSpPr>
                <a:spLocks noChangeArrowheads="1"/>
              </p:cNvSpPr>
              <p:nvPr/>
            </p:nvSpPr>
            <p:spPr bwMode="auto">
              <a:xfrm>
                <a:off x="3684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9" name="Rectangle 346"/>
              <p:cNvSpPr>
                <a:spLocks noChangeArrowheads="1"/>
              </p:cNvSpPr>
              <p:nvPr/>
            </p:nvSpPr>
            <p:spPr bwMode="auto">
              <a:xfrm>
                <a:off x="3468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0" name="Rectangle 347"/>
              <p:cNvSpPr>
                <a:spLocks noChangeArrowheads="1"/>
              </p:cNvSpPr>
              <p:nvPr/>
            </p:nvSpPr>
            <p:spPr bwMode="auto">
              <a:xfrm>
                <a:off x="3606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1" name="Rectangle 348"/>
              <p:cNvSpPr>
                <a:spLocks noChangeArrowheads="1"/>
              </p:cNvSpPr>
              <p:nvPr/>
            </p:nvSpPr>
            <p:spPr bwMode="auto">
              <a:xfrm>
                <a:off x="3829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2" name="Rectangle 349"/>
              <p:cNvSpPr>
                <a:spLocks noChangeArrowheads="1"/>
              </p:cNvSpPr>
              <p:nvPr/>
            </p:nvSpPr>
            <p:spPr bwMode="auto">
              <a:xfrm>
                <a:off x="3516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3" name="Rectangle 350"/>
              <p:cNvSpPr>
                <a:spLocks noChangeArrowheads="1"/>
              </p:cNvSpPr>
              <p:nvPr/>
            </p:nvSpPr>
            <p:spPr bwMode="auto">
              <a:xfrm>
                <a:off x="4039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4" name="Rectangle 351"/>
              <p:cNvSpPr>
                <a:spLocks noChangeArrowheads="1"/>
              </p:cNvSpPr>
              <p:nvPr/>
            </p:nvSpPr>
            <p:spPr bwMode="auto">
              <a:xfrm>
                <a:off x="3414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5" name="Rectangle 352"/>
              <p:cNvSpPr>
                <a:spLocks noChangeArrowheads="1"/>
              </p:cNvSpPr>
              <p:nvPr/>
            </p:nvSpPr>
            <p:spPr bwMode="auto">
              <a:xfrm>
                <a:off x="3516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6" name="Rectangle 353"/>
              <p:cNvSpPr>
                <a:spLocks noChangeArrowheads="1"/>
              </p:cNvSpPr>
              <p:nvPr/>
            </p:nvSpPr>
            <p:spPr bwMode="auto">
              <a:xfrm>
                <a:off x="3414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7" name="Rectangle 354"/>
              <p:cNvSpPr>
                <a:spLocks noChangeArrowheads="1"/>
              </p:cNvSpPr>
              <p:nvPr/>
            </p:nvSpPr>
            <p:spPr bwMode="auto">
              <a:xfrm>
                <a:off x="3762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8" name="Rectangle 355"/>
              <p:cNvSpPr>
                <a:spLocks noChangeArrowheads="1"/>
              </p:cNvSpPr>
              <p:nvPr/>
            </p:nvSpPr>
            <p:spPr bwMode="auto">
              <a:xfrm>
                <a:off x="3516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9" name="Rectangle 356"/>
              <p:cNvSpPr>
                <a:spLocks noChangeArrowheads="1"/>
              </p:cNvSpPr>
              <p:nvPr/>
            </p:nvSpPr>
            <p:spPr bwMode="auto">
              <a:xfrm>
                <a:off x="3762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0" name="Rectangle 357"/>
              <p:cNvSpPr>
                <a:spLocks noChangeArrowheads="1"/>
              </p:cNvSpPr>
              <p:nvPr/>
            </p:nvSpPr>
            <p:spPr bwMode="auto">
              <a:xfrm>
                <a:off x="3606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1" name="Rectangle 358"/>
              <p:cNvSpPr>
                <a:spLocks noChangeArrowheads="1"/>
              </p:cNvSpPr>
              <p:nvPr/>
            </p:nvSpPr>
            <p:spPr bwMode="auto">
              <a:xfrm>
                <a:off x="3606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2" name="Rectangle 359"/>
              <p:cNvSpPr>
                <a:spLocks noChangeArrowheads="1"/>
              </p:cNvSpPr>
              <p:nvPr/>
            </p:nvSpPr>
            <p:spPr bwMode="auto">
              <a:xfrm>
                <a:off x="3359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3" name="Rectangle 360"/>
              <p:cNvSpPr>
                <a:spLocks noChangeArrowheads="1"/>
              </p:cNvSpPr>
              <p:nvPr/>
            </p:nvSpPr>
            <p:spPr bwMode="auto">
              <a:xfrm>
                <a:off x="3606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4" name="Rectangle 361"/>
              <p:cNvSpPr>
                <a:spLocks noChangeArrowheads="1"/>
              </p:cNvSpPr>
              <p:nvPr/>
            </p:nvSpPr>
            <p:spPr bwMode="auto">
              <a:xfrm>
                <a:off x="3468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5" name="Rectangle 362"/>
              <p:cNvSpPr>
                <a:spLocks noChangeArrowheads="1"/>
              </p:cNvSpPr>
              <p:nvPr/>
            </p:nvSpPr>
            <p:spPr bwMode="auto">
              <a:xfrm>
                <a:off x="3564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6" name="Rectangle 363"/>
              <p:cNvSpPr>
                <a:spLocks noChangeArrowheads="1"/>
              </p:cNvSpPr>
              <p:nvPr/>
            </p:nvSpPr>
            <p:spPr bwMode="auto">
              <a:xfrm>
                <a:off x="3792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7" name="Rectangle 364"/>
              <p:cNvSpPr>
                <a:spLocks noChangeArrowheads="1"/>
              </p:cNvSpPr>
              <p:nvPr/>
            </p:nvSpPr>
            <p:spPr bwMode="auto">
              <a:xfrm>
                <a:off x="3293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8" name="Rectangle 365"/>
              <p:cNvSpPr>
                <a:spLocks noChangeArrowheads="1"/>
              </p:cNvSpPr>
              <p:nvPr/>
            </p:nvSpPr>
            <p:spPr bwMode="auto">
              <a:xfrm>
                <a:off x="3468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9" name="Rectangle 366"/>
              <p:cNvSpPr>
                <a:spLocks noChangeArrowheads="1"/>
              </p:cNvSpPr>
              <p:nvPr/>
            </p:nvSpPr>
            <p:spPr bwMode="auto">
              <a:xfrm>
                <a:off x="3029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0" name="Rectangle 367"/>
              <p:cNvSpPr>
                <a:spLocks noChangeArrowheads="1"/>
              </p:cNvSpPr>
              <p:nvPr/>
            </p:nvSpPr>
            <p:spPr bwMode="auto">
              <a:xfrm>
                <a:off x="3468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1" name="Rectangle 368"/>
              <p:cNvSpPr>
                <a:spLocks noChangeArrowheads="1"/>
              </p:cNvSpPr>
              <p:nvPr/>
            </p:nvSpPr>
            <p:spPr bwMode="auto">
              <a:xfrm>
                <a:off x="3359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2" name="Rectangle 369"/>
              <p:cNvSpPr>
                <a:spLocks noChangeArrowheads="1"/>
              </p:cNvSpPr>
              <p:nvPr/>
            </p:nvSpPr>
            <p:spPr bwMode="auto">
              <a:xfrm>
                <a:off x="3414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3" name="Rectangle 370"/>
              <p:cNvSpPr>
                <a:spLocks noChangeArrowheads="1"/>
              </p:cNvSpPr>
              <p:nvPr/>
            </p:nvSpPr>
            <p:spPr bwMode="auto">
              <a:xfrm>
                <a:off x="3221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4" name="Rectangle 371"/>
              <p:cNvSpPr>
                <a:spLocks noChangeArrowheads="1"/>
              </p:cNvSpPr>
              <p:nvPr/>
            </p:nvSpPr>
            <p:spPr bwMode="auto">
              <a:xfrm>
                <a:off x="3606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5" name="Rectangle 372"/>
              <p:cNvSpPr>
                <a:spLocks noChangeArrowheads="1"/>
              </p:cNvSpPr>
              <p:nvPr/>
            </p:nvSpPr>
            <p:spPr bwMode="auto">
              <a:xfrm>
                <a:off x="3221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6" name="Rectangle 373"/>
              <p:cNvSpPr>
                <a:spLocks noChangeArrowheads="1"/>
              </p:cNvSpPr>
              <p:nvPr/>
            </p:nvSpPr>
            <p:spPr bwMode="auto">
              <a:xfrm>
                <a:off x="3137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7" name="Rectangle 374"/>
              <p:cNvSpPr>
                <a:spLocks noChangeArrowheads="1"/>
              </p:cNvSpPr>
              <p:nvPr/>
            </p:nvSpPr>
            <p:spPr bwMode="auto">
              <a:xfrm>
                <a:off x="3895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8" name="Rectangle 375"/>
              <p:cNvSpPr>
                <a:spLocks noChangeArrowheads="1"/>
              </p:cNvSpPr>
              <p:nvPr/>
            </p:nvSpPr>
            <p:spPr bwMode="auto">
              <a:xfrm>
                <a:off x="4093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9" name="Rectangle 376"/>
              <p:cNvSpPr>
                <a:spLocks noChangeArrowheads="1"/>
              </p:cNvSpPr>
              <p:nvPr/>
            </p:nvSpPr>
            <p:spPr bwMode="auto">
              <a:xfrm>
                <a:off x="3137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0" name="Rectangle 377"/>
              <p:cNvSpPr>
                <a:spLocks noChangeArrowheads="1"/>
              </p:cNvSpPr>
              <p:nvPr/>
            </p:nvSpPr>
            <p:spPr bwMode="auto">
              <a:xfrm>
                <a:off x="3414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1" name="Rectangle 378"/>
              <p:cNvSpPr>
                <a:spLocks noChangeArrowheads="1"/>
              </p:cNvSpPr>
              <p:nvPr/>
            </p:nvSpPr>
            <p:spPr bwMode="auto">
              <a:xfrm>
                <a:off x="3221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2" name="Rectangle 379"/>
              <p:cNvSpPr>
                <a:spLocks noChangeArrowheads="1"/>
              </p:cNvSpPr>
              <p:nvPr/>
            </p:nvSpPr>
            <p:spPr bwMode="auto">
              <a:xfrm>
                <a:off x="3564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3" name="Rectangle 380"/>
              <p:cNvSpPr>
                <a:spLocks noChangeArrowheads="1"/>
              </p:cNvSpPr>
              <p:nvPr/>
            </p:nvSpPr>
            <p:spPr bwMode="auto">
              <a:xfrm>
                <a:off x="3564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4" name="Rectangle 381"/>
              <p:cNvSpPr>
                <a:spLocks noChangeArrowheads="1"/>
              </p:cNvSpPr>
              <p:nvPr/>
            </p:nvSpPr>
            <p:spPr bwMode="auto">
              <a:xfrm>
                <a:off x="3564" y="233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5" name="Rectangle 382"/>
              <p:cNvSpPr>
                <a:spLocks noChangeArrowheads="1"/>
              </p:cNvSpPr>
              <p:nvPr/>
            </p:nvSpPr>
            <p:spPr bwMode="auto">
              <a:xfrm>
                <a:off x="3792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6" name="Rectangle 383"/>
              <p:cNvSpPr>
                <a:spLocks noChangeArrowheads="1"/>
              </p:cNvSpPr>
              <p:nvPr/>
            </p:nvSpPr>
            <p:spPr bwMode="auto">
              <a:xfrm>
                <a:off x="3648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7" name="Rectangle 384"/>
              <p:cNvSpPr>
                <a:spLocks noChangeArrowheads="1"/>
              </p:cNvSpPr>
              <p:nvPr/>
            </p:nvSpPr>
            <p:spPr bwMode="auto">
              <a:xfrm>
                <a:off x="3564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8" name="Rectangle 385"/>
              <p:cNvSpPr>
                <a:spLocks noChangeArrowheads="1"/>
              </p:cNvSpPr>
              <p:nvPr/>
            </p:nvSpPr>
            <p:spPr bwMode="auto">
              <a:xfrm>
                <a:off x="3468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9" name="Rectangle 386"/>
              <p:cNvSpPr>
                <a:spLocks noChangeArrowheads="1"/>
              </p:cNvSpPr>
              <p:nvPr/>
            </p:nvSpPr>
            <p:spPr bwMode="auto">
              <a:xfrm>
                <a:off x="3648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0" name="Rectangle 387"/>
              <p:cNvSpPr>
                <a:spLocks noChangeArrowheads="1"/>
              </p:cNvSpPr>
              <p:nvPr/>
            </p:nvSpPr>
            <p:spPr bwMode="auto">
              <a:xfrm>
                <a:off x="4069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1" name="Rectangle 388"/>
              <p:cNvSpPr>
                <a:spLocks noChangeArrowheads="1"/>
              </p:cNvSpPr>
              <p:nvPr/>
            </p:nvSpPr>
            <p:spPr bwMode="auto">
              <a:xfrm>
                <a:off x="3606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2" name="Rectangle 389"/>
              <p:cNvSpPr>
                <a:spLocks noChangeArrowheads="1"/>
              </p:cNvSpPr>
              <p:nvPr/>
            </p:nvSpPr>
            <p:spPr bwMode="auto">
              <a:xfrm>
                <a:off x="3684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3" name="Rectangle 390"/>
              <p:cNvSpPr>
                <a:spLocks noChangeArrowheads="1"/>
              </p:cNvSpPr>
              <p:nvPr/>
            </p:nvSpPr>
            <p:spPr bwMode="auto">
              <a:xfrm>
                <a:off x="3564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4" name="Rectangle 391"/>
              <p:cNvSpPr>
                <a:spLocks noChangeArrowheads="1"/>
              </p:cNvSpPr>
              <p:nvPr/>
            </p:nvSpPr>
            <p:spPr bwMode="auto">
              <a:xfrm>
                <a:off x="3792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5" name="Rectangle 392"/>
              <p:cNvSpPr>
                <a:spLocks noChangeArrowheads="1"/>
              </p:cNvSpPr>
              <p:nvPr/>
            </p:nvSpPr>
            <p:spPr bwMode="auto">
              <a:xfrm>
                <a:off x="3293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6" name="Rectangle 393"/>
              <p:cNvSpPr>
                <a:spLocks noChangeArrowheads="1"/>
              </p:cNvSpPr>
              <p:nvPr/>
            </p:nvSpPr>
            <p:spPr bwMode="auto">
              <a:xfrm>
                <a:off x="3720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7" name="Rectangle 394"/>
              <p:cNvSpPr>
                <a:spLocks noChangeArrowheads="1"/>
              </p:cNvSpPr>
              <p:nvPr/>
            </p:nvSpPr>
            <p:spPr bwMode="auto">
              <a:xfrm>
                <a:off x="3564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8" name="Rectangle 395"/>
              <p:cNvSpPr>
                <a:spLocks noChangeArrowheads="1"/>
              </p:cNvSpPr>
              <p:nvPr/>
            </p:nvSpPr>
            <p:spPr bwMode="auto">
              <a:xfrm>
                <a:off x="3468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9" name="Rectangle 396"/>
              <p:cNvSpPr>
                <a:spLocks noChangeArrowheads="1"/>
              </p:cNvSpPr>
              <p:nvPr/>
            </p:nvSpPr>
            <p:spPr bwMode="auto">
              <a:xfrm>
                <a:off x="3468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0" name="Rectangle 397"/>
              <p:cNvSpPr>
                <a:spLocks noChangeArrowheads="1"/>
              </p:cNvSpPr>
              <p:nvPr/>
            </p:nvSpPr>
            <p:spPr bwMode="auto">
              <a:xfrm>
                <a:off x="3606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1" name="Rectangle 398"/>
              <p:cNvSpPr>
                <a:spLocks noChangeArrowheads="1"/>
              </p:cNvSpPr>
              <p:nvPr/>
            </p:nvSpPr>
            <p:spPr bwMode="auto">
              <a:xfrm>
                <a:off x="3414" y="25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2" name="Rectangle 399"/>
              <p:cNvSpPr>
                <a:spLocks noChangeArrowheads="1"/>
              </p:cNvSpPr>
              <p:nvPr/>
            </p:nvSpPr>
            <p:spPr bwMode="auto">
              <a:xfrm>
                <a:off x="3564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3" name="Rectangle 400"/>
              <p:cNvSpPr>
                <a:spLocks noChangeArrowheads="1"/>
              </p:cNvSpPr>
              <p:nvPr/>
            </p:nvSpPr>
            <p:spPr bwMode="auto">
              <a:xfrm>
                <a:off x="3029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4" name="Rectangle 401"/>
              <p:cNvSpPr>
                <a:spLocks noChangeArrowheads="1"/>
              </p:cNvSpPr>
              <p:nvPr/>
            </p:nvSpPr>
            <p:spPr bwMode="auto">
              <a:xfrm>
                <a:off x="3792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5" name="Rectangle 402"/>
              <p:cNvSpPr>
                <a:spLocks noChangeArrowheads="1"/>
              </p:cNvSpPr>
              <p:nvPr/>
            </p:nvSpPr>
            <p:spPr bwMode="auto">
              <a:xfrm>
                <a:off x="3720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6" name="Rectangle 403"/>
              <p:cNvSpPr>
                <a:spLocks noChangeArrowheads="1"/>
              </p:cNvSpPr>
              <p:nvPr/>
            </p:nvSpPr>
            <p:spPr bwMode="auto">
              <a:xfrm>
                <a:off x="3029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7" name="Rectangle 404"/>
              <p:cNvSpPr>
                <a:spLocks noChangeArrowheads="1"/>
              </p:cNvSpPr>
              <p:nvPr/>
            </p:nvSpPr>
            <p:spPr bwMode="auto">
              <a:xfrm>
                <a:off x="3359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8" name="Rectangle 405"/>
              <p:cNvSpPr>
                <a:spLocks noChangeArrowheads="1"/>
              </p:cNvSpPr>
              <p:nvPr/>
            </p:nvSpPr>
            <p:spPr bwMode="auto">
              <a:xfrm>
                <a:off x="322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grpSp>
          <p:nvGrpSpPr>
            <p:cNvPr id="10" name="Group 607"/>
            <p:cNvGrpSpPr>
              <a:grpSpLocks/>
            </p:cNvGrpSpPr>
            <p:nvPr/>
          </p:nvGrpSpPr>
          <p:grpSpPr bwMode="auto">
            <a:xfrm>
              <a:off x="3029" y="1684"/>
              <a:ext cx="1293" cy="1004"/>
              <a:chOff x="3029" y="1684"/>
              <a:chExt cx="1293" cy="1004"/>
            </a:xfrm>
          </p:grpSpPr>
          <p:sp>
            <p:nvSpPr>
              <p:cNvPr id="379" name="Rectangle 407"/>
              <p:cNvSpPr>
                <a:spLocks noChangeArrowheads="1"/>
              </p:cNvSpPr>
              <p:nvPr/>
            </p:nvSpPr>
            <p:spPr bwMode="auto">
              <a:xfrm>
                <a:off x="3293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0" name="Rectangle 408"/>
              <p:cNvSpPr>
                <a:spLocks noChangeArrowheads="1"/>
              </p:cNvSpPr>
              <p:nvPr/>
            </p:nvSpPr>
            <p:spPr bwMode="auto">
              <a:xfrm>
                <a:off x="3762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1" name="Rectangle 409"/>
              <p:cNvSpPr>
                <a:spLocks noChangeArrowheads="1"/>
              </p:cNvSpPr>
              <p:nvPr/>
            </p:nvSpPr>
            <p:spPr bwMode="auto">
              <a:xfrm>
                <a:off x="4201" y="233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2" name="Rectangle 410"/>
              <p:cNvSpPr>
                <a:spLocks noChangeArrowheads="1"/>
              </p:cNvSpPr>
              <p:nvPr/>
            </p:nvSpPr>
            <p:spPr bwMode="auto">
              <a:xfrm>
                <a:off x="3137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3" name="Rectangle 411"/>
              <p:cNvSpPr>
                <a:spLocks noChangeArrowheads="1"/>
              </p:cNvSpPr>
              <p:nvPr/>
            </p:nvSpPr>
            <p:spPr bwMode="auto">
              <a:xfrm>
                <a:off x="3137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4" name="Rectangle 412"/>
              <p:cNvSpPr>
                <a:spLocks noChangeArrowheads="1"/>
              </p:cNvSpPr>
              <p:nvPr/>
            </p:nvSpPr>
            <p:spPr bwMode="auto">
              <a:xfrm>
                <a:off x="3293" y="25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5" name="Rectangle 413"/>
              <p:cNvSpPr>
                <a:spLocks noChangeArrowheads="1"/>
              </p:cNvSpPr>
              <p:nvPr/>
            </p:nvSpPr>
            <p:spPr bwMode="auto">
              <a:xfrm>
                <a:off x="3792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6" name="Rectangle 414"/>
              <p:cNvSpPr>
                <a:spLocks noChangeArrowheads="1"/>
              </p:cNvSpPr>
              <p:nvPr/>
            </p:nvSpPr>
            <p:spPr bwMode="auto">
              <a:xfrm>
                <a:off x="3792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7" name="Rectangle 415"/>
              <p:cNvSpPr>
                <a:spLocks noChangeArrowheads="1"/>
              </p:cNvSpPr>
              <p:nvPr/>
            </p:nvSpPr>
            <p:spPr bwMode="auto">
              <a:xfrm>
                <a:off x="3221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8" name="Rectangle 416"/>
              <p:cNvSpPr>
                <a:spLocks noChangeArrowheads="1"/>
              </p:cNvSpPr>
              <p:nvPr/>
            </p:nvSpPr>
            <p:spPr bwMode="auto">
              <a:xfrm>
                <a:off x="3221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9" name="Rectangle 417"/>
              <p:cNvSpPr>
                <a:spLocks noChangeArrowheads="1"/>
              </p:cNvSpPr>
              <p:nvPr/>
            </p:nvSpPr>
            <p:spPr bwMode="auto">
              <a:xfrm>
                <a:off x="3137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0" name="Rectangle 418"/>
              <p:cNvSpPr>
                <a:spLocks noChangeArrowheads="1"/>
              </p:cNvSpPr>
              <p:nvPr/>
            </p:nvSpPr>
            <p:spPr bwMode="auto">
              <a:xfrm>
                <a:off x="3221" y="25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1" name="Rectangle 419"/>
              <p:cNvSpPr>
                <a:spLocks noChangeArrowheads="1"/>
              </p:cNvSpPr>
              <p:nvPr/>
            </p:nvSpPr>
            <p:spPr bwMode="auto">
              <a:xfrm>
                <a:off x="3414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2" name="Rectangle 420"/>
              <p:cNvSpPr>
                <a:spLocks noChangeArrowheads="1"/>
              </p:cNvSpPr>
              <p:nvPr/>
            </p:nvSpPr>
            <p:spPr bwMode="auto">
              <a:xfrm>
                <a:off x="3792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3" name="Rectangle 421"/>
              <p:cNvSpPr>
                <a:spLocks noChangeArrowheads="1"/>
              </p:cNvSpPr>
              <p:nvPr/>
            </p:nvSpPr>
            <p:spPr bwMode="auto">
              <a:xfrm>
                <a:off x="3606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4" name="Rectangle 422"/>
              <p:cNvSpPr>
                <a:spLocks noChangeArrowheads="1"/>
              </p:cNvSpPr>
              <p:nvPr/>
            </p:nvSpPr>
            <p:spPr bwMode="auto">
              <a:xfrm>
                <a:off x="3955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5" name="Rectangle 423"/>
              <p:cNvSpPr>
                <a:spLocks noChangeArrowheads="1"/>
              </p:cNvSpPr>
              <p:nvPr/>
            </p:nvSpPr>
            <p:spPr bwMode="auto">
              <a:xfrm>
                <a:off x="3414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6" name="Rectangle 424"/>
              <p:cNvSpPr>
                <a:spLocks noChangeArrowheads="1"/>
              </p:cNvSpPr>
              <p:nvPr/>
            </p:nvSpPr>
            <p:spPr bwMode="auto">
              <a:xfrm>
                <a:off x="3648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7" name="Rectangle 425"/>
              <p:cNvSpPr>
                <a:spLocks noChangeArrowheads="1"/>
              </p:cNvSpPr>
              <p:nvPr/>
            </p:nvSpPr>
            <p:spPr bwMode="auto">
              <a:xfrm>
                <a:off x="3293" y="25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8" name="Rectangle 426"/>
              <p:cNvSpPr>
                <a:spLocks noChangeArrowheads="1"/>
              </p:cNvSpPr>
              <p:nvPr/>
            </p:nvSpPr>
            <p:spPr bwMode="auto">
              <a:xfrm>
                <a:off x="3414" y="25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9" name="Rectangle 427"/>
              <p:cNvSpPr>
                <a:spLocks noChangeArrowheads="1"/>
              </p:cNvSpPr>
              <p:nvPr/>
            </p:nvSpPr>
            <p:spPr bwMode="auto">
              <a:xfrm>
                <a:off x="3137" y="25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0" name="Rectangle 428"/>
              <p:cNvSpPr>
                <a:spLocks noChangeArrowheads="1"/>
              </p:cNvSpPr>
              <p:nvPr/>
            </p:nvSpPr>
            <p:spPr bwMode="auto">
              <a:xfrm>
                <a:off x="4123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1" name="Rectangle 429"/>
              <p:cNvSpPr>
                <a:spLocks noChangeArrowheads="1"/>
              </p:cNvSpPr>
              <p:nvPr/>
            </p:nvSpPr>
            <p:spPr bwMode="auto">
              <a:xfrm>
                <a:off x="3720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2" name="Rectangle 430"/>
              <p:cNvSpPr>
                <a:spLocks noChangeArrowheads="1"/>
              </p:cNvSpPr>
              <p:nvPr/>
            </p:nvSpPr>
            <p:spPr bwMode="auto">
              <a:xfrm>
                <a:off x="3516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3" name="Rectangle 431"/>
              <p:cNvSpPr>
                <a:spLocks noChangeArrowheads="1"/>
              </p:cNvSpPr>
              <p:nvPr/>
            </p:nvSpPr>
            <p:spPr bwMode="auto">
              <a:xfrm>
                <a:off x="3359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4" name="Rectangle 432"/>
              <p:cNvSpPr>
                <a:spLocks noChangeArrowheads="1"/>
              </p:cNvSpPr>
              <p:nvPr/>
            </p:nvSpPr>
            <p:spPr bwMode="auto">
              <a:xfrm>
                <a:off x="3359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5" name="Rectangle 433"/>
              <p:cNvSpPr>
                <a:spLocks noChangeArrowheads="1"/>
              </p:cNvSpPr>
              <p:nvPr/>
            </p:nvSpPr>
            <p:spPr bwMode="auto">
              <a:xfrm>
                <a:off x="3029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6" name="Rectangle 434"/>
              <p:cNvSpPr>
                <a:spLocks noChangeArrowheads="1"/>
              </p:cNvSpPr>
              <p:nvPr/>
            </p:nvSpPr>
            <p:spPr bwMode="auto">
              <a:xfrm>
                <a:off x="3137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7" name="Rectangle 435"/>
              <p:cNvSpPr>
                <a:spLocks noChangeArrowheads="1"/>
              </p:cNvSpPr>
              <p:nvPr/>
            </p:nvSpPr>
            <p:spPr bwMode="auto">
              <a:xfrm>
                <a:off x="3792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8" name="Rectangle 436"/>
              <p:cNvSpPr>
                <a:spLocks noChangeArrowheads="1"/>
              </p:cNvSpPr>
              <p:nvPr/>
            </p:nvSpPr>
            <p:spPr bwMode="auto">
              <a:xfrm>
                <a:off x="4015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9" name="Rectangle 437"/>
              <p:cNvSpPr>
                <a:spLocks noChangeArrowheads="1"/>
              </p:cNvSpPr>
              <p:nvPr/>
            </p:nvSpPr>
            <p:spPr bwMode="auto">
              <a:xfrm>
                <a:off x="3829" y="26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0" name="Rectangle 438"/>
              <p:cNvSpPr>
                <a:spLocks noChangeArrowheads="1"/>
              </p:cNvSpPr>
              <p:nvPr/>
            </p:nvSpPr>
            <p:spPr bwMode="auto">
              <a:xfrm>
                <a:off x="3293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1" name="Rectangle 439"/>
              <p:cNvSpPr>
                <a:spLocks noChangeArrowheads="1"/>
              </p:cNvSpPr>
              <p:nvPr/>
            </p:nvSpPr>
            <p:spPr bwMode="auto">
              <a:xfrm>
                <a:off x="3293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2" name="Rectangle 440"/>
              <p:cNvSpPr>
                <a:spLocks noChangeArrowheads="1"/>
              </p:cNvSpPr>
              <p:nvPr/>
            </p:nvSpPr>
            <p:spPr bwMode="auto">
              <a:xfrm>
                <a:off x="3293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3" name="Rectangle 441"/>
              <p:cNvSpPr>
                <a:spLocks noChangeArrowheads="1"/>
              </p:cNvSpPr>
              <p:nvPr/>
            </p:nvSpPr>
            <p:spPr bwMode="auto">
              <a:xfrm>
                <a:off x="3221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4" name="Rectangle 442"/>
              <p:cNvSpPr>
                <a:spLocks noChangeArrowheads="1"/>
              </p:cNvSpPr>
              <p:nvPr/>
            </p:nvSpPr>
            <p:spPr bwMode="auto">
              <a:xfrm>
                <a:off x="3137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5" name="Rectangle 443"/>
              <p:cNvSpPr>
                <a:spLocks noChangeArrowheads="1"/>
              </p:cNvSpPr>
              <p:nvPr/>
            </p:nvSpPr>
            <p:spPr bwMode="auto">
              <a:xfrm>
                <a:off x="3606" y="18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6" name="Rectangle 444"/>
              <p:cNvSpPr>
                <a:spLocks noChangeArrowheads="1"/>
              </p:cNvSpPr>
              <p:nvPr/>
            </p:nvSpPr>
            <p:spPr bwMode="auto">
              <a:xfrm>
                <a:off x="3137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7" name="Rectangle 445"/>
              <p:cNvSpPr>
                <a:spLocks noChangeArrowheads="1"/>
              </p:cNvSpPr>
              <p:nvPr/>
            </p:nvSpPr>
            <p:spPr bwMode="auto">
              <a:xfrm>
                <a:off x="3029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8" name="Rectangle 446"/>
              <p:cNvSpPr>
                <a:spLocks noChangeArrowheads="1"/>
              </p:cNvSpPr>
              <p:nvPr/>
            </p:nvSpPr>
            <p:spPr bwMode="auto">
              <a:xfrm>
                <a:off x="3029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9" name="Rectangle 447"/>
              <p:cNvSpPr>
                <a:spLocks noChangeArrowheads="1"/>
              </p:cNvSpPr>
              <p:nvPr/>
            </p:nvSpPr>
            <p:spPr bwMode="auto">
              <a:xfrm>
                <a:off x="3955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0" name="Rectangle 448"/>
              <p:cNvSpPr>
                <a:spLocks noChangeArrowheads="1"/>
              </p:cNvSpPr>
              <p:nvPr/>
            </p:nvSpPr>
            <p:spPr bwMode="auto">
              <a:xfrm>
                <a:off x="3029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1" name="Rectangle 449"/>
              <p:cNvSpPr>
                <a:spLocks noChangeArrowheads="1"/>
              </p:cNvSpPr>
              <p:nvPr/>
            </p:nvSpPr>
            <p:spPr bwMode="auto">
              <a:xfrm>
                <a:off x="3029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2" name="Rectangle 450"/>
              <p:cNvSpPr>
                <a:spLocks noChangeArrowheads="1"/>
              </p:cNvSpPr>
              <p:nvPr/>
            </p:nvSpPr>
            <p:spPr bwMode="auto">
              <a:xfrm>
                <a:off x="3029" y="242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3" name="Rectangle 451"/>
              <p:cNvSpPr>
                <a:spLocks noChangeArrowheads="1"/>
              </p:cNvSpPr>
              <p:nvPr/>
            </p:nvSpPr>
            <p:spPr bwMode="auto">
              <a:xfrm>
                <a:off x="3029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4" name="Rectangle 452"/>
              <p:cNvSpPr>
                <a:spLocks noChangeArrowheads="1"/>
              </p:cNvSpPr>
              <p:nvPr/>
            </p:nvSpPr>
            <p:spPr bwMode="auto">
              <a:xfrm>
                <a:off x="3829" y="17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5" name="Rectangle 453"/>
              <p:cNvSpPr>
                <a:spLocks noChangeArrowheads="1"/>
              </p:cNvSpPr>
              <p:nvPr/>
            </p:nvSpPr>
            <p:spPr bwMode="auto">
              <a:xfrm>
                <a:off x="3137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6" name="Rectangle 454"/>
              <p:cNvSpPr>
                <a:spLocks noChangeArrowheads="1"/>
              </p:cNvSpPr>
              <p:nvPr/>
            </p:nvSpPr>
            <p:spPr bwMode="auto">
              <a:xfrm>
                <a:off x="3359" y="18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7" name="Rectangle 455"/>
              <p:cNvSpPr>
                <a:spLocks noChangeArrowheads="1"/>
              </p:cNvSpPr>
              <p:nvPr/>
            </p:nvSpPr>
            <p:spPr bwMode="auto">
              <a:xfrm>
                <a:off x="3414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8" name="Rectangle 456"/>
              <p:cNvSpPr>
                <a:spLocks noChangeArrowheads="1"/>
              </p:cNvSpPr>
              <p:nvPr/>
            </p:nvSpPr>
            <p:spPr bwMode="auto">
              <a:xfrm>
                <a:off x="3029" y="191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9" name="Rectangle 457"/>
              <p:cNvSpPr>
                <a:spLocks noChangeArrowheads="1"/>
              </p:cNvSpPr>
              <p:nvPr/>
            </p:nvSpPr>
            <p:spPr bwMode="auto">
              <a:xfrm>
                <a:off x="3684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0" name="Rectangle 458"/>
              <p:cNvSpPr>
                <a:spLocks noChangeArrowheads="1"/>
              </p:cNvSpPr>
              <p:nvPr/>
            </p:nvSpPr>
            <p:spPr bwMode="auto">
              <a:xfrm>
                <a:off x="3606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1" name="Rectangle 459"/>
              <p:cNvSpPr>
                <a:spLocks noChangeArrowheads="1"/>
              </p:cNvSpPr>
              <p:nvPr/>
            </p:nvSpPr>
            <p:spPr bwMode="auto">
              <a:xfrm>
                <a:off x="3762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2" name="Rectangle 460"/>
              <p:cNvSpPr>
                <a:spLocks noChangeArrowheads="1"/>
              </p:cNvSpPr>
              <p:nvPr/>
            </p:nvSpPr>
            <p:spPr bwMode="auto">
              <a:xfrm>
                <a:off x="3648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3" name="Rectangle 461"/>
              <p:cNvSpPr>
                <a:spLocks noChangeArrowheads="1"/>
              </p:cNvSpPr>
              <p:nvPr/>
            </p:nvSpPr>
            <p:spPr bwMode="auto">
              <a:xfrm>
                <a:off x="335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4" name="Rectangle 462"/>
              <p:cNvSpPr>
                <a:spLocks noChangeArrowheads="1"/>
              </p:cNvSpPr>
              <p:nvPr/>
            </p:nvSpPr>
            <p:spPr bwMode="auto">
              <a:xfrm>
                <a:off x="3468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5" name="Rectangle 463"/>
              <p:cNvSpPr>
                <a:spLocks noChangeArrowheads="1"/>
              </p:cNvSpPr>
              <p:nvPr/>
            </p:nvSpPr>
            <p:spPr bwMode="auto">
              <a:xfrm>
                <a:off x="3468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6" name="Rectangle 464"/>
              <p:cNvSpPr>
                <a:spLocks noChangeArrowheads="1"/>
              </p:cNvSpPr>
              <p:nvPr/>
            </p:nvSpPr>
            <p:spPr bwMode="auto">
              <a:xfrm>
                <a:off x="3359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7" name="Rectangle 465"/>
              <p:cNvSpPr>
                <a:spLocks noChangeArrowheads="1"/>
              </p:cNvSpPr>
              <p:nvPr/>
            </p:nvSpPr>
            <p:spPr bwMode="auto">
              <a:xfrm>
                <a:off x="3221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8" name="Rectangle 466"/>
              <p:cNvSpPr>
                <a:spLocks noChangeArrowheads="1"/>
              </p:cNvSpPr>
              <p:nvPr/>
            </p:nvSpPr>
            <p:spPr bwMode="auto">
              <a:xfrm>
                <a:off x="4093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9" name="Rectangle 467"/>
              <p:cNvSpPr>
                <a:spLocks noChangeArrowheads="1"/>
              </p:cNvSpPr>
              <p:nvPr/>
            </p:nvSpPr>
            <p:spPr bwMode="auto">
              <a:xfrm>
                <a:off x="3359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0" name="Rectangle 468"/>
              <p:cNvSpPr>
                <a:spLocks noChangeArrowheads="1"/>
              </p:cNvSpPr>
              <p:nvPr/>
            </p:nvSpPr>
            <p:spPr bwMode="auto">
              <a:xfrm>
                <a:off x="3414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1" name="Rectangle 469"/>
              <p:cNvSpPr>
                <a:spLocks noChangeArrowheads="1"/>
              </p:cNvSpPr>
              <p:nvPr/>
            </p:nvSpPr>
            <p:spPr bwMode="auto">
              <a:xfrm>
                <a:off x="4298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2" name="Rectangle 470"/>
              <p:cNvSpPr>
                <a:spLocks noChangeArrowheads="1"/>
              </p:cNvSpPr>
              <p:nvPr/>
            </p:nvSpPr>
            <p:spPr bwMode="auto">
              <a:xfrm>
                <a:off x="3414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3" name="Rectangle 471"/>
              <p:cNvSpPr>
                <a:spLocks noChangeArrowheads="1"/>
              </p:cNvSpPr>
              <p:nvPr/>
            </p:nvSpPr>
            <p:spPr bwMode="auto">
              <a:xfrm>
                <a:off x="3606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4" name="Rectangle 472"/>
              <p:cNvSpPr>
                <a:spLocks noChangeArrowheads="1"/>
              </p:cNvSpPr>
              <p:nvPr/>
            </p:nvSpPr>
            <p:spPr bwMode="auto">
              <a:xfrm>
                <a:off x="3564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5" name="Rectangle 473"/>
              <p:cNvSpPr>
                <a:spLocks noChangeArrowheads="1"/>
              </p:cNvSpPr>
              <p:nvPr/>
            </p:nvSpPr>
            <p:spPr bwMode="auto">
              <a:xfrm>
                <a:off x="3293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6" name="Rectangle 474"/>
              <p:cNvSpPr>
                <a:spLocks noChangeArrowheads="1"/>
              </p:cNvSpPr>
              <p:nvPr/>
            </p:nvSpPr>
            <p:spPr bwMode="auto">
              <a:xfrm>
                <a:off x="3414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7" name="Rectangle 475"/>
              <p:cNvSpPr>
                <a:spLocks noChangeArrowheads="1"/>
              </p:cNvSpPr>
              <p:nvPr/>
            </p:nvSpPr>
            <p:spPr bwMode="auto">
              <a:xfrm>
                <a:off x="3762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8" name="Rectangle 476"/>
              <p:cNvSpPr>
                <a:spLocks noChangeArrowheads="1"/>
              </p:cNvSpPr>
              <p:nvPr/>
            </p:nvSpPr>
            <p:spPr bwMode="auto">
              <a:xfrm>
                <a:off x="3414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9" name="Rectangle 477"/>
              <p:cNvSpPr>
                <a:spLocks noChangeArrowheads="1"/>
              </p:cNvSpPr>
              <p:nvPr/>
            </p:nvSpPr>
            <p:spPr bwMode="auto">
              <a:xfrm>
                <a:off x="4093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0" name="Rectangle 478"/>
              <p:cNvSpPr>
                <a:spLocks noChangeArrowheads="1"/>
              </p:cNvSpPr>
              <p:nvPr/>
            </p:nvSpPr>
            <p:spPr bwMode="auto">
              <a:xfrm>
                <a:off x="3895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1" name="Rectangle 479"/>
              <p:cNvSpPr>
                <a:spLocks noChangeArrowheads="1"/>
              </p:cNvSpPr>
              <p:nvPr/>
            </p:nvSpPr>
            <p:spPr bwMode="auto">
              <a:xfrm>
                <a:off x="3895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2" name="Rectangle 480"/>
              <p:cNvSpPr>
                <a:spLocks noChangeArrowheads="1"/>
              </p:cNvSpPr>
              <p:nvPr/>
            </p:nvSpPr>
            <p:spPr bwMode="auto">
              <a:xfrm>
                <a:off x="3606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3" name="Rectangle 481"/>
              <p:cNvSpPr>
                <a:spLocks noChangeArrowheads="1"/>
              </p:cNvSpPr>
              <p:nvPr/>
            </p:nvSpPr>
            <p:spPr bwMode="auto">
              <a:xfrm>
                <a:off x="3468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4" name="Rectangle 482"/>
              <p:cNvSpPr>
                <a:spLocks noChangeArrowheads="1"/>
              </p:cNvSpPr>
              <p:nvPr/>
            </p:nvSpPr>
            <p:spPr bwMode="auto">
              <a:xfrm>
                <a:off x="3720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5" name="Rectangle 483"/>
              <p:cNvSpPr>
                <a:spLocks noChangeArrowheads="1"/>
              </p:cNvSpPr>
              <p:nvPr/>
            </p:nvSpPr>
            <p:spPr bwMode="auto">
              <a:xfrm>
                <a:off x="3293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6" name="Rectangle 484"/>
              <p:cNvSpPr>
                <a:spLocks noChangeArrowheads="1"/>
              </p:cNvSpPr>
              <p:nvPr/>
            </p:nvSpPr>
            <p:spPr bwMode="auto">
              <a:xfrm>
                <a:off x="3955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7" name="Rectangle 485"/>
              <p:cNvSpPr>
                <a:spLocks noChangeArrowheads="1"/>
              </p:cNvSpPr>
              <p:nvPr/>
            </p:nvSpPr>
            <p:spPr bwMode="auto">
              <a:xfrm>
                <a:off x="3564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8" name="Rectangle 486"/>
              <p:cNvSpPr>
                <a:spLocks noChangeArrowheads="1"/>
              </p:cNvSpPr>
              <p:nvPr/>
            </p:nvSpPr>
            <p:spPr bwMode="auto">
              <a:xfrm>
                <a:off x="3359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9" name="Rectangle 487"/>
              <p:cNvSpPr>
                <a:spLocks noChangeArrowheads="1"/>
              </p:cNvSpPr>
              <p:nvPr/>
            </p:nvSpPr>
            <p:spPr bwMode="auto">
              <a:xfrm>
                <a:off x="3414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0" name="Rectangle 488"/>
              <p:cNvSpPr>
                <a:spLocks noChangeArrowheads="1"/>
              </p:cNvSpPr>
              <p:nvPr/>
            </p:nvSpPr>
            <p:spPr bwMode="auto">
              <a:xfrm>
                <a:off x="3468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1" name="Rectangle 489"/>
              <p:cNvSpPr>
                <a:spLocks noChangeArrowheads="1"/>
              </p:cNvSpPr>
              <p:nvPr/>
            </p:nvSpPr>
            <p:spPr bwMode="auto">
              <a:xfrm>
                <a:off x="3468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2" name="Rectangle 490"/>
              <p:cNvSpPr>
                <a:spLocks noChangeArrowheads="1"/>
              </p:cNvSpPr>
              <p:nvPr/>
            </p:nvSpPr>
            <p:spPr bwMode="auto">
              <a:xfrm>
                <a:off x="3468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3" name="Rectangle 491"/>
              <p:cNvSpPr>
                <a:spLocks noChangeArrowheads="1"/>
              </p:cNvSpPr>
              <p:nvPr/>
            </p:nvSpPr>
            <p:spPr bwMode="auto">
              <a:xfrm>
                <a:off x="3221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4" name="Rectangle 492"/>
              <p:cNvSpPr>
                <a:spLocks noChangeArrowheads="1"/>
              </p:cNvSpPr>
              <p:nvPr/>
            </p:nvSpPr>
            <p:spPr bwMode="auto">
              <a:xfrm>
                <a:off x="3516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5" name="Rectangle 493"/>
              <p:cNvSpPr>
                <a:spLocks noChangeArrowheads="1"/>
              </p:cNvSpPr>
              <p:nvPr/>
            </p:nvSpPr>
            <p:spPr bwMode="auto">
              <a:xfrm>
                <a:off x="3359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6" name="Rectangle 494"/>
              <p:cNvSpPr>
                <a:spLocks noChangeArrowheads="1"/>
              </p:cNvSpPr>
              <p:nvPr/>
            </p:nvSpPr>
            <p:spPr bwMode="auto">
              <a:xfrm>
                <a:off x="3293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7" name="Rectangle 495"/>
              <p:cNvSpPr>
                <a:spLocks noChangeArrowheads="1"/>
              </p:cNvSpPr>
              <p:nvPr/>
            </p:nvSpPr>
            <p:spPr bwMode="auto">
              <a:xfrm>
                <a:off x="3720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8" name="Rectangle 496"/>
              <p:cNvSpPr>
                <a:spLocks noChangeArrowheads="1"/>
              </p:cNvSpPr>
              <p:nvPr/>
            </p:nvSpPr>
            <p:spPr bwMode="auto">
              <a:xfrm>
                <a:off x="3293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9" name="Rectangle 497"/>
              <p:cNvSpPr>
                <a:spLocks noChangeArrowheads="1"/>
              </p:cNvSpPr>
              <p:nvPr/>
            </p:nvSpPr>
            <p:spPr bwMode="auto">
              <a:xfrm>
                <a:off x="3606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0" name="Rectangle 498"/>
              <p:cNvSpPr>
                <a:spLocks noChangeArrowheads="1"/>
              </p:cNvSpPr>
              <p:nvPr/>
            </p:nvSpPr>
            <p:spPr bwMode="auto">
              <a:xfrm>
                <a:off x="3792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1" name="Rectangle 499"/>
              <p:cNvSpPr>
                <a:spLocks noChangeArrowheads="1"/>
              </p:cNvSpPr>
              <p:nvPr/>
            </p:nvSpPr>
            <p:spPr bwMode="auto">
              <a:xfrm>
                <a:off x="3684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2" name="Rectangle 500"/>
              <p:cNvSpPr>
                <a:spLocks noChangeArrowheads="1"/>
              </p:cNvSpPr>
              <p:nvPr/>
            </p:nvSpPr>
            <p:spPr bwMode="auto">
              <a:xfrm>
                <a:off x="3414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3" name="Rectangle 501"/>
              <p:cNvSpPr>
                <a:spLocks noChangeArrowheads="1"/>
              </p:cNvSpPr>
              <p:nvPr/>
            </p:nvSpPr>
            <p:spPr bwMode="auto">
              <a:xfrm>
                <a:off x="3792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4" name="Rectangle 502"/>
              <p:cNvSpPr>
                <a:spLocks noChangeArrowheads="1"/>
              </p:cNvSpPr>
              <p:nvPr/>
            </p:nvSpPr>
            <p:spPr bwMode="auto">
              <a:xfrm>
                <a:off x="4015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5" name="Rectangle 503"/>
              <p:cNvSpPr>
                <a:spLocks noChangeArrowheads="1"/>
              </p:cNvSpPr>
              <p:nvPr/>
            </p:nvSpPr>
            <p:spPr bwMode="auto">
              <a:xfrm>
                <a:off x="3606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6" name="Rectangle 504"/>
              <p:cNvSpPr>
                <a:spLocks noChangeArrowheads="1"/>
              </p:cNvSpPr>
              <p:nvPr/>
            </p:nvSpPr>
            <p:spPr bwMode="auto">
              <a:xfrm>
                <a:off x="3516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7" name="Rectangle 505"/>
              <p:cNvSpPr>
                <a:spLocks noChangeArrowheads="1"/>
              </p:cNvSpPr>
              <p:nvPr/>
            </p:nvSpPr>
            <p:spPr bwMode="auto">
              <a:xfrm>
                <a:off x="3293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8" name="Rectangle 506"/>
              <p:cNvSpPr>
                <a:spLocks noChangeArrowheads="1"/>
              </p:cNvSpPr>
              <p:nvPr/>
            </p:nvSpPr>
            <p:spPr bwMode="auto">
              <a:xfrm>
                <a:off x="3925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9" name="Rectangle 507"/>
              <p:cNvSpPr>
                <a:spLocks noChangeArrowheads="1"/>
              </p:cNvSpPr>
              <p:nvPr/>
            </p:nvSpPr>
            <p:spPr bwMode="auto">
              <a:xfrm>
                <a:off x="4015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0" name="Rectangle 508"/>
              <p:cNvSpPr>
                <a:spLocks noChangeArrowheads="1"/>
              </p:cNvSpPr>
              <p:nvPr/>
            </p:nvSpPr>
            <p:spPr bwMode="auto">
              <a:xfrm>
                <a:off x="3137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1" name="Rectangle 509"/>
              <p:cNvSpPr>
                <a:spLocks noChangeArrowheads="1"/>
              </p:cNvSpPr>
              <p:nvPr/>
            </p:nvSpPr>
            <p:spPr bwMode="auto">
              <a:xfrm>
                <a:off x="4015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2" name="Rectangle 510"/>
              <p:cNvSpPr>
                <a:spLocks noChangeArrowheads="1"/>
              </p:cNvSpPr>
              <p:nvPr/>
            </p:nvSpPr>
            <p:spPr bwMode="auto">
              <a:xfrm>
                <a:off x="3564" y="24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3" name="Rectangle 511"/>
              <p:cNvSpPr>
                <a:spLocks noChangeArrowheads="1"/>
              </p:cNvSpPr>
              <p:nvPr/>
            </p:nvSpPr>
            <p:spPr bwMode="auto">
              <a:xfrm>
                <a:off x="3293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4" name="Rectangle 512"/>
              <p:cNvSpPr>
                <a:spLocks noChangeArrowheads="1"/>
              </p:cNvSpPr>
              <p:nvPr/>
            </p:nvSpPr>
            <p:spPr bwMode="auto">
              <a:xfrm>
                <a:off x="3762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5" name="Rectangle 513"/>
              <p:cNvSpPr>
                <a:spLocks noChangeArrowheads="1"/>
              </p:cNvSpPr>
              <p:nvPr/>
            </p:nvSpPr>
            <p:spPr bwMode="auto">
              <a:xfrm>
                <a:off x="3606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6" name="Rectangle 514"/>
              <p:cNvSpPr>
                <a:spLocks noChangeArrowheads="1"/>
              </p:cNvSpPr>
              <p:nvPr/>
            </p:nvSpPr>
            <p:spPr bwMode="auto">
              <a:xfrm>
                <a:off x="3414" y="24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7" name="Rectangle 515"/>
              <p:cNvSpPr>
                <a:spLocks noChangeArrowheads="1"/>
              </p:cNvSpPr>
              <p:nvPr/>
            </p:nvSpPr>
            <p:spPr bwMode="auto">
              <a:xfrm>
                <a:off x="3684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8" name="Rectangle 516"/>
              <p:cNvSpPr>
                <a:spLocks noChangeArrowheads="1"/>
              </p:cNvSpPr>
              <p:nvPr/>
            </p:nvSpPr>
            <p:spPr bwMode="auto">
              <a:xfrm>
                <a:off x="3359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9" name="Rectangle 517"/>
              <p:cNvSpPr>
                <a:spLocks noChangeArrowheads="1"/>
              </p:cNvSpPr>
              <p:nvPr/>
            </p:nvSpPr>
            <p:spPr bwMode="auto">
              <a:xfrm>
                <a:off x="3359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0" name="Rectangle 518"/>
              <p:cNvSpPr>
                <a:spLocks noChangeArrowheads="1"/>
              </p:cNvSpPr>
              <p:nvPr/>
            </p:nvSpPr>
            <p:spPr bwMode="auto">
              <a:xfrm>
                <a:off x="3221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1" name="Rectangle 519"/>
              <p:cNvSpPr>
                <a:spLocks noChangeArrowheads="1"/>
              </p:cNvSpPr>
              <p:nvPr/>
            </p:nvSpPr>
            <p:spPr bwMode="auto">
              <a:xfrm>
                <a:off x="3684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2" name="Rectangle 520"/>
              <p:cNvSpPr>
                <a:spLocks noChangeArrowheads="1"/>
              </p:cNvSpPr>
              <p:nvPr/>
            </p:nvSpPr>
            <p:spPr bwMode="auto">
              <a:xfrm>
                <a:off x="3762" y="25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3" name="Rectangle 521"/>
              <p:cNvSpPr>
                <a:spLocks noChangeArrowheads="1"/>
              </p:cNvSpPr>
              <p:nvPr/>
            </p:nvSpPr>
            <p:spPr bwMode="auto">
              <a:xfrm>
                <a:off x="3414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4" name="Rectangle 522"/>
              <p:cNvSpPr>
                <a:spLocks noChangeArrowheads="1"/>
              </p:cNvSpPr>
              <p:nvPr/>
            </p:nvSpPr>
            <p:spPr bwMode="auto">
              <a:xfrm>
                <a:off x="3792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5" name="Rectangle 523"/>
              <p:cNvSpPr>
                <a:spLocks noChangeArrowheads="1"/>
              </p:cNvSpPr>
              <p:nvPr/>
            </p:nvSpPr>
            <p:spPr bwMode="auto">
              <a:xfrm>
                <a:off x="3221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6" name="Rectangle 524"/>
              <p:cNvSpPr>
                <a:spLocks noChangeArrowheads="1"/>
              </p:cNvSpPr>
              <p:nvPr/>
            </p:nvSpPr>
            <p:spPr bwMode="auto">
              <a:xfrm>
                <a:off x="3468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7" name="Rectangle 525"/>
              <p:cNvSpPr>
                <a:spLocks noChangeArrowheads="1"/>
              </p:cNvSpPr>
              <p:nvPr/>
            </p:nvSpPr>
            <p:spPr bwMode="auto">
              <a:xfrm>
                <a:off x="3762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8" name="Rectangle 526"/>
              <p:cNvSpPr>
                <a:spLocks noChangeArrowheads="1"/>
              </p:cNvSpPr>
              <p:nvPr/>
            </p:nvSpPr>
            <p:spPr bwMode="auto">
              <a:xfrm>
                <a:off x="3606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9" name="Rectangle 527"/>
              <p:cNvSpPr>
                <a:spLocks noChangeArrowheads="1"/>
              </p:cNvSpPr>
              <p:nvPr/>
            </p:nvSpPr>
            <p:spPr bwMode="auto">
              <a:xfrm>
                <a:off x="3955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0" name="Rectangle 528"/>
              <p:cNvSpPr>
                <a:spLocks noChangeArrowheads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1" name="Rectangle 529"/>
              <p:cNvSpPr>
                <a:spLocks noChangeArrowheads="1"/>
              </p:cNvSpPr>
              <p:nvPr/>
            </p:nvSpPr>
            <p:spPr bwMode="auto">
              <a:xfrm>
                <a:off x="3606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2" name="Rectangle 530"/>
              <p:cNvSpPr>
                <a:spLocks noChangeArrowheads="1"/>
              </p:cNvSpPr>
              <p:nvPr/>
            </p:nvSpPr>
            <p:spPr bwMode="auto">
              <a:xfrm>
                <a:off x="3137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3" name="Rectangle 531"/>
              <p:cNvSpPr>
                <a:spLocks noChangeArrowheads="1"/>
              </p:cNvSpPr>
              <p:nvPr/>
            </p:nvSpPr>
            <p:spPr bwMode="auto">
              <a:xfrm>
                <a:off x="3859" y="24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4" name="Rectangle 532"/>
              <p:cNvSpPr>
                <a:spLocks noChangeArrowheads="1"/>
              </p:cNvSpPr>
              <p:nvPr/>
            </p:nvSpPr>
            <p:spPr bwMode="auto">
              <a:xfrm>
                <a:off x="3137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5" name="Rectangle 533"/>
              <p:cNvSpPr>
                <a:spLocks noChangeArrowheads="1"/>
              </p:cNvSpPr>
              <p:nvPr/>
            </p:nvSpPr>
            <p:spPr bwMode="auto">
              <a:xfrm>
                <a:off x="3137" y="25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6" name="Rectangle 534"/>
              <p:cNvSpPr>
                <a:spLocks noChangeArrowheads="1"/>
              </p:cNvSpPr>
              <p:nvPr/>
            </p:nvSpPr>
            <p:spPr bwMode="auto">
              <a:xfrm>
                <a:off x="3221" y="25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7" name="Rectangle 535"/>
              <p:cNvSpPr>
                <a:spLocks noChangeArrowheads="1"/>
              </p:cNvSpPr>
              <p:nvPr/>
            </p:nvSpPr>
            <p:spPr bwMode="auto">
              <a:xfrm>
                <a:off x="3516" y="17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8" name="Rectangle 536"/>
              <p:cNvSpPr>
                <a:spLocks noChangeArrowheads="1"/>
              </p:cNvSpPr>
              <p:nvPr/>
            </p:nvSpPr>
            <p:spPr bwMode="auto">
              <a:xfrm>
                <a:off x="3414" y="18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9" name="Rectangle 537"/>
              <p:cNvSpPr>
                <a:spLocks noChangeArrowheads="1"/>
              </p:cNvSpPr>
              <p:nvPr/>
            </p:nvSpPr>
            <p:spPr bwMode="auto">
              <a:xfrm>
                <a:off x="3895" y="18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0" name="Rectangle 538"/>
              <p:cNvSpPr>
                <a:spLocks noChangeArrowheads="1"/>
              </p:cNvSpPr>
              <p:nvPr/>
            </p:nvSpPr>
            <p:spPr bwMode="auto">
              <a:xfrm>
                <a:off x="3137" y="17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1" name="Rectangle 539"/>
              <p:cNvSpPr>
                <a:spLocks noChangeArrowheads="1"/>
              </p:cNvSpPr>
              <p:nvPr/>
            </p:nvSpPr>
            <p:spPr bwMode="auto">
              <a:xfrm>
                <a:off x="3359" y="18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2" name="Rectangle 540"/>
              <p:cNvSpPr>
                <a:spLocks noChangeArrowheads="1"/>
              </p:cNvSpPr>
              <p:nvPr/>
            </p:nvSpPr>
            <p:spPr bwMode="auto">
              <a:xfrm>
                <a:off x="3359" y="18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3" name="Rectangle 541"/>
              <p:cNvSpPr>
                <a:spLocks noChangeArrowheads="1"/>
              </p:cNvSpPr>
              <p:nvPr/>
            </p:nvSpPr>
            <p:spPr bwMode="auto">
              <a:xfrm>
                <a:off x="3137" y="17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4" name="Rectangle 542"/>
              <p:cNvSpPr>
                <a:spLocks noChangeArrowheads="1"/>
              </p:cNvSpPr>
              <p:nvPr/>
            </p:nvSpPr>
            <p:spPr bwMode="auto">
              <a:xfrm>
                <a:off x="3606" y="17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5" name="Rectangle 543"/>
              <p:cNvSpPr>
                <a:spLocks noChangeArrowheads="1"/>
              </p:cNvSpPr>
              <p:nvPr/>
            </p:nvSpPr>
            <p:spPr bwMode="auto">
              <a:xfrm>
                <a:off x="3221" y="18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6" name="Rectangle 544"/>
              <p:cNvSpPr>
                <a:spLocks noChangeArrowheads="1"/>
              </p:cNvSpPr>
              <p:nvPr/>
            </p:nvSpPr>
            <p:spPr bwMode="auto">
              <a:xfrm>
                <a:off x="3137" y="17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7" name="Rectangle 545"/>
              <p:cNvSpPr>
                <a:spLocks noChangeArrowheads="1"/>
              </p:cNvSpPr>
              <p:nvPr/>
            </p:nvSpPr>
            <p:spPr bwMode="auto">
              <a:xfrm>
                <a:off x="3359" y="1684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8" name="Rectangle 546"/>
              <p:cNvSpPr>
                <a:spLocks noChangeArrowheads="1"/>
              </p:cNvSpPr>
              <p:nvPr/>
            </p:nvSpPr>
            <p:spPr bwMode="auto">
              <a:xfrm>
                <a:off x="3137" y="18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9" name="Rectangle 547"/>
              <p:cNvSpPr>
                <a:spLocks noChangeArrowheads="1"/>
              </p:cNvSpPr>
              <p:nvPr/>
            </p:nvSpPr>
            <p:spPr bwMode="auto">
              <a:xfrm>
                <a:off x="3137" y="18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0" name="Rectangle 548"/>
              <p:cNvSpPr>
                <a:spLocks noChangeArrowheads="1"/>
              </p:cNvSpPr>
              <p:nvPr/>
            </p:nvSpPr>
            <p:spPr bwMode="auto">
              <a:xfrm>
                <a:off x="3359" y="17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1" name="Rectangle 549"/>
              <p:cNvSpPr>
                <a:spLocks noChangeArrowheads="1"/>
              </p:cNvSpPr>
              <p:nvPr/>
            </p:nvSpPr>
            <p:spPr bwMode="auto">
              <a:xfrm>
                <a:off x="3221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2" name="Rectangle 550"/>
              <p:cNvSpPr>
                <a:spLocks noChangeArrowheads="1"/>
              </p:cNvSpPr>
              <p:nvPr/>
            </p:nvSpPr>
            <p:spPr bwMode="auto">
              <a:xfrm>
                <a:off x="3221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3" name="Rectangle 551"/>
              <p:cNvSpPr>
                <a:spLocks noChangeArrowheads="1"/>
              </p:cNvSpPr>
              <p:nvPr/>
            </p:nvSpPr>
            <p:spPr bwMode="auto">
              <a:xfrm>
                <a:off x="3221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4" name="Rectangle 552"/>
              <p:cNvSpPr>
                <a:spLocks noChangeArrowheads="1"/>
              </p:cNvSpPr>
              <p:nvPr/>
            </p:nvSpPr>
            <p:spPr bwMode="auto">
              <a:xfrm>
                <a:off x="3516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5" name="Rectangle 553"/>
              <p:cNvSpPr>
                <a:spLocks noChangeArrowheads="1"/>
              </p:cNvSpPr>
              <p:nvPr/>
            </p:nvSpPr>
            <p:spPr bwMode="auto">
              <a:xfrm>
                <a:off x="3925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6" name="Rectangle 554"/>
              <p:cNvSpPr>
                <a:spLocks noChangeArrowheads="1"/>
              </p:cNvSpPr>
              <p:nvPr/>
            </p:nvSpPr>
            <p:spPr bwMode="auto">
              <a:xfrm>
                <a:off x="4093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7" name="Rectangle 555"/>
              <p:cNvSpPr>
                <a:spLocks noChangeArrowheads="1"/>
              </p:cNvSpPr>
              <p:nvPr/>
            </p:nvSpPr>
            <p:spPr bwMode="auto">
              <a:xfrm>
                <a:off x="4039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8" name="Rectangle 556"/>
              <p:cNvSpPr>
                <a:spLocks noChangeArrowheads="1"/>
              </p:cNvSpPr>
              <p:nvPr/>
            </p:nvSpPr>
            <p:spPr bwMode="auto">
              <a:xfrm>
                <a:off x="3762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9" name="Rectangle 557"/>
              <p:cNvSpPr>
                <a:spLocks noChangeArrowheads="1"/>
              </p:cNvSpPr>
              <p:nvPr/>
            </p:nvSpPr>
            <p:spPr bwMode="auto">
              <a:xfrm>
                <a:off x="3985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0" name="Rectangle 558"/>
              <p:cNvSpPr>
                <a:spLocks noChangeArrowheads="1"/>
              </p:cNvSpPr>
              <p:nvPr/>
            </p:nvSpPr>
            <p:spPr bwMode="auto">
              <a:xfrm>
                <a:off x="3985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1" name="Rectangle 559"/>
              <p:cNvSpPr>
                <a:spLocks noChangeArrowheads="1"/>
              </p:cNvSpPr>
              <p:nvPr/>
            </p:nvSpPr>
            <p:spPr bwMode="auto">
              <a:xfrm>
                <a:off x="3648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2" name="Rectangle 560"/>
              <p:cNvSpPr>
                <a:spLocks noChangeArrowheads="1"/>
              </p:cNvSpPr>
              <p:nvPr/>
            </p:nvSpPr>
            <p:spPr bwMode="auto">
              <a:xfrm>
                <a:off x="3684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3" name="Rectangle 561"/>
              <p:cNvSpPr>
                <a:spLocks noChangeArrowheads="1"/>
              </p:cNvSpPr>
              <p:nvPr/>
            </p:nvSpPr>
            <p:spPr bwMode="auto">
              <a:xfrm>
                <a:off x="3792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4" name="Rectangle 562"/>
              <p:cNvSpPr>
                <a:spLocks noChangeArrowheads="1"/>
              </p:cNvSpPr>
              <p:nvPr/>
            </p:nvSpPr>
            <p:spPr bwMode="auto">
              <a:xfrm>
                <a:off x="3516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5" name="Rectangle 563"/>
              <p:cNvSpPr>
                <a:spLocks noChangeArrowheads="1"/>
              </p:cNvSpPr>
              <p:nvPr/>
            </p:nvSpPr>
            <p:spPr bwMode="auto">
              <a:xfrm>
                <a:off x="3221" y="25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6" name="Rectangle 564"/>
              <p:cNvSpPr>
                <a:spLocks noChangeArrowheads="1"/>
              </p:cNvSpPr>
              <p:nvPr/>
            </p:nvSpPr>
            <p:spPr bwMode="auto">
              <a:xfrm>
                <a:off x="3684" y="244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7" name="Rectangle 565"/>
              <p:cNvSpPr>
                <a:spLocks noChangeArrowheads="1"/>
              </p:cNvSpPr>
              <p:nvPr/>
            </p:nvSpPr>
            <p:spPr bwMode="auto">
              <a:xfrm>
                <a:off x="3648" y="25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8" name="Rectangle 566"/>
              <p:cNvSpPr>
                <a:spLocks noChangeArrowheads="1"/>
              </p:cNvSpPr>
              <p:nvPr/>
            </p:nvSpPr>
            <p:spPr bwMode="auto">
              <a:xfrm>
                <a:off x="3414" y="187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9" name="Rectangle 567"/>
              <p:cNvSpPr>
                <a:spLocks noChangeArrowheads="1"/>
              </p:cNvSpPr>
              <p:nvPr/>
            </p:nvSpPr>
            <p:spPr bwMode="auto">
              <a:xfrm>
                <a:off x="3293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0" name="Rectangle 568"/>
              <p:cNvSpPr>
                <a:spLocks noChangeArrowheads="1"/>
              </p:cNvSpPr>
              <p:nvPr/>
            </p:nvSpPr>
            <p:spPr bwMode="auto">
              <a:xfrm>
                <a:off x="3359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1" name="Rectangle 569"/>
              <p:cNvSpPr>
                <a:spLocks noChangeArrowheads="1"/>
              </p:cNvSpPr>
              <p:nvPr/>
            </p:nvSpPr>
            <p:spPr bwMode="auto">
              <a:xfrm>
                <a:off x="4039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2" name="Rectangle 570"/>
              <p:cNvSpPr>
                <a:spLocks noChangeArrowheads="1"/>
              </p:cNvSpPr>
              <p:nvPr/>
            </p:nvSpPr>
            <p:spPr bwMode="auto">
              <a:xfrm>
                <a:off x="4225" y="2015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3" name="Rectangle 571"/>
              <p:cNvSpPr>
                <a:spLocks noChangeArrowheads="1"/>
              </p:cNvSpPr>
              <p:nvPr/>
            </p:nvSpPr>
            <p:spPr bwMode="auto">
              <a:xfrm>
                <a:off x="4015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4" name="Rectangle 572"/>
              <p:cNvSpPr>
                <a:spLocks noChangeArrowheads="1"/>
              </p:cNvSpPr>
              <p:nvPr/>
            </p:nvSpPr>
            <p:spPr bwMode="auto">
              <a:xfrm>
                <a:off x="4015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5" name="Rectangle 573"/>
              <p:cNvSpPr>
                <a:spLocks noChangeArrowheads="1"/>
              </p:cNvSpPr>
              <p:nvPr/>
            </p:nvSpPr>
            <p:spPr bwMode="auto">
              <a:xfrm>
                <a:off x="3792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6" name="Rectangle 574"/>
              <p:cNvSpPr>
                <a:spLocks noChangeArrowheads="1"/>
              </p:cNvSpPr>
              <p:nvPr/>
            </p:nvSpPr>
            <p:spPr bwMode="auto">
              <a:xfrm>
                <a:off x="322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7" name="Rectangle 575"/>
              <p:cNvSpPr>
                <a:spLocks noChangeArrowheads="1"/>
              </p:cNvSpPr>
              <p:nvPr/>
            </p:nvSpPr>
            <p:spPr bwMode="auto">
              <a:xfrm>
                <a:off x="3516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8" name="Rectangle 576"/>
              <p:cNvSpPr>
                <a:spLocks noChangeArrowheads="1"/>
              </p:cNvSpPr>
              <p:nvPr/>
            </p:nvSpPr>
            <p:spPr bwMode="auto">
              <a:xfrm>
                <a:off x="3762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9" name="Rectangle 577"/>
              <p:cNvSpPr>
                <a:spLocks noChangeArrowheads="1"/>
              </p:cNvSpPr>
              <p:nvPr/>
            </p:nvSpPr>
            <p:spPr bwMode="auto">
              <a:xfrm>
                <a:off x="3137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0" name="Rectangle 578"/>
              <p:cNvSpPr>
                <a:spLocks noChangeArrowheads="1"/>
              </p:cNvSpPr>
              <p:nvPr/>
            </p:nvSpPr>
            <p:spPr bwMode="auto">
              <a:xfrm>
                <a:off x="3564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1" name="Rectangle 579"/>
              <p:cNvSpPr>
                <a:spLocks noChangeArrowheads="1"/>
              </p:cNvSpPr>
              <p:nvPr/>
            </p:nvSpPr>
            <p:spPr bwMode="auto">
              <a:xfrm>
                <a:off x="3859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2" name="Rectangle 580"/>
              <p:cNvSpPr>
                <a:spLocks noChangeArrowheads="1"/>
              </p:cNvSpPr>
              <p:nvPr/>
            </p:nvSpPr>
            <p:spPr bwMode="auto">
              <a:xfrm>
                <a:off x="3468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3" name="Rectangle 581"/>
              <p:cNvSpPr>
                <a:spLocks noChangeArrowheads="1"/>
              </p:cNvSpPr>
              <p:nvPr/>
            </p:nvSpPr>
            <p:spPr bwMode="auto">
              <a:xfrm>
                <a:off x="4069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4" name="Rectangle 582"/>
              <p:cNvSpPr>
                <a:spLocks noChangeArrowheads="1"/>
              </p:cNvSpPr>
              <p:nvPr/>
            </p:nvSpPr>
            <p:spPr bwMode="auto">
              <a:xfrm>
                <a:off x="3606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5" name="Rectangle 583"/>
              <p:cNvSpPr>
                <a:spLocks noChangeArrowheads="1"/>
              </p:cNvSpPr>
              <p:nvPr/>
            </p:nvSpPr>
            <p:spPr bwMode="auto">
              <a:xfrm>
                <a:off x="3762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6" name="Rectangle 584"/>
              <p:cNvSpPr>
                <a:spLocks noChangeArrowheads="1"/>
              </p:cNvSpPr>
              <p:nvPr/>
            </p:nvSpPr>
            <p:spPr bwMode="auto">
              <a:xfrm>
                <a:off x="3720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7" name="Rectangle 585"/>
              <p:cNvSpPr>
                <a:spLocks noChangeArrowheads="1"/>
              </p:cNvSpPr>
              <p:nvPr/>
            </p:nvSpPr>
            <p:spPr bwMode="auto">
              <a:xfrm>
                <a:off x="3516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8" name="Rectangle 586"/>
              <p:cNvSpPr>
                <a:spLocks noChangeArrowheads="1"/>
              </p:cNvSpPr>
              <p:nvPr/>
            </p:nvSpPr>
            <p:spPr bwMode="auto">
              <a:xfrm>
                <a:off x="3792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9" name="Rectangle 587"/>
              <p:cNvSpPr>
                <a:spLocks noChangeArrowheads="1"/>
              </p:cNvSpPr>
              <p:nvPr/>
            </p:nvSpPr>
            <p:spPr bwMode="auto">
              <a:xfrm>
                <a:off x="3859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0" name="Rectangle 588"/>
              <p:cNvSpPr>
                <a:spLocks noChangeArrowheads="1"/>
              </p:cNvSpPr>
              <p:nvPr/>
            </p:nvSpPr>
            <p:spPr bwMode="auto">
              <a:xfrm>
                <a:off x="3221" y="25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1" name="Rectangle 589"/>
              <p:cNvSpPr>
                <a:spLocks noChangeArrowheads="1"/>
              </p:cNvSpPr>
              <p:nvPr/>
            </p:nvSpPr>
            <p:spPr bwMode="auto">
              <a:xfrm>
                <a:off x="3895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2" name="Rectangle 590"/>
              <p:cNvSpPr>
                <a:spLocks noChangeArrowheads="1"/>
              </p:cNvSpPr>
              <p:nvPr/>
            </p:nvSpPr>
            <p:spPr bwMode="auto">
              <a:xfrm>
                <a:off x="3516" y="25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3" name="Rectangle 591"/>
              <p:cNvSpPr>
                <a:spLocks noChangeArrowheads="1"/>
              </p:cNvSpPr>
              <p:nvPr/>
            </p:nvSpPr>
            <p:spPr bwMode="auto">
              <a:xfrm>
                <a:off x="3684" y="25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4" name="Rectangle 592"/>
              <p:cNvSpPr>
                <a:spLocks noChangeArrowheads="1"/>
              </p:cNvSpPr>
              <p:nvPr/>
            </p:nvSpPr>
            <p:spPr bwMode="auto">
              <a:xfrm>
                <a:off x="3792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5" name="Rectangle 593"/>
              <p:cNvSpPr>
                <a:spLocks noChangeArrowheads="1"/>
              </p:cNvSpPr>
              <p:nvPr/>
            </p:nvSpPr>
            <p:spPr bwMode="auto">
              <a:xfrm>
                <a:off x="3516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6" name="Rectangle 594"/>
              <p:cNvSpPr>
                <a:spLocks noChangeArrowheads="1"/>
              </p:cNvSpPr>
              <p:nvPr/>
            </p:nvSpPr>
            <p:spPr bwMode="auto">
              <a:xfrm>
                <a:off x="3762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7" name="Rectangle 595"/>
              <p:cNvSpPr>
                <a:spLocks noChangeArrowheads="1"/>
              </p:cNvSpPr>
              <p:nvPr/>
            </p:nvSpPr>
            <p:spPr bwMode="auto">
              <a:xfrm>
                <a:off x="3516" y="18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8" name="Rectangle 596"/>
              <p:cNvSpPr>
                <a:spLocks noChangeArrowheads="1"/>
              </p:cNvSpPr>
              <p:nvPr/>
            </p:nvSpPr>
            <p:spPr bwMode="auto">
              <a:xfrm>
                <a:off x="4039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9" name="Rectangle 597"/>
              <p:cNvSpPr>
                <a:spLocks noChangeArrowheads="1"/>
              </p:cNvSpPr>
              <p:nvPr/>
            </p:nvSpPr>
            <p:spPr bwMode="auto">
              <a:xfrm>
                <a:off x="3955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0" name="Rectangle 598"/>
              <p:cNvSpPr>
                <a:spLocks noChangeArrowheads="1"/>
              </p:cNvSpPr>
              <p:nvPr/>
            </p:nvSpPr>
            <p:spPr bwMode="auto">
              <a:xfrm>
                <a:off x="3293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1" name="Rectangle 599"/>
              <p:cNvSpPr>
                <a:spLocks noChangeArrowheads="1"/>
              </p:cNvSpPr>
              <p:nvPr/>
            </p:nvSpPr>
            <p:spPr bwMode="auto">
              <a:xfrm>
                <a:off x="3985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2" name="Rectangle 600"/>
              <p:cNvSpPr>
                <a:spLocks noChangeArrowheads="1"/>
              </p:cNvSpPr>
              <p:nvPr/>
            </p:nvSpPr>
            <p:spPr bwMode="auto">
              <a:xfrm>
                <a:off x="3564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3" name="Rectangle 601"/>
              <p:cNvSpPr>
                <a:spLocks noChangeArrowheads="1"/>
              </p:cNvSpPr>
              <p:nvPr/>
            </p:nvSpPr>
            <p:spPr bwMode="auto">
              <a:xfrm>
                <a:off x="4039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4" name="Rectangle 602"/>
              <p:cNvSpPr>
                <a:spLocks noChangeArrowheads="1"/>
              </p:cNvSpPr>
              <p:nvPr/>
            </p:nvSpPr>
            <p:spPr bwMode="auto">
              <a:xfrm>
                <a:off x="3359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5" name="Rectangle 603"/>
              <p:cNvSpPr>
                <a:spLocks noChangeArrowheads="1"/>
              </p:cNvSpPr>
              <p:nvPr/>
            </p:nvSpPr>
            <p:spPr bwMode="auto">
              <a:xfrm>
                <a:off x="3516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6" name="Rectangle 604"/>
              <p:cNvSpPr>
                <a:spLocks noChangeArrowheads="1"/>
              </p:cNvSpPr>
              <p:nvPr/>
            </p:nvSpPr>
            <p:spPr bwMode="auto">
              <a:xfrm>
                <a:off x="3414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7" name="Rectangle 605"/>
              <p:cNvSpPr>
                <a:spLocks noChangeArrowheads="1"/>
              </p:cNvSpPr>
              <p:nvPr/>
            </p:nvSpPr>
            <p:spPr bwMode="auto">
              <a:xfrm>
                <a:off x="3762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8" name="Rectangle 606"/>
              <p:cNvSpPr>
                <a:spLocks noChangeArrowheads="1"/>
              </p:cNvSpPr>
              <p:nvPr/>
            </p:nvSpPr>
            <p:spPr bwMode="auto">
              <a:xfrm>
                <a:off x="3516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grpSp>
          <p:nvGrpSpPr>
            <p:cNvPr id="11" name="Group 808"/>
            <p:cNvGrpSpPr>
              <a:grpSpLocks/>
            </p:cNvGrpSpPr>
            <p:nvPr/>
          </p:nvGrpSpPr>
          <p:grpSpPr bwMode="auto">
            <a:xfrm>
              <a:off x="2770" y="1811"/>
              <a:ext cx="2117" cy="890"/>
              <a:chOff x="2770" y="1811"/>
              <a:chExt cx="2117" cy="890"/>
            </a:xfrm>
          </p:grpSpPr>
          <p:sp>
            <p:nvSpPr>
              <p:cNvPr id="179" name="Rectangle 608"/>
              <p:cNvSpPr>
                <a:spLocks noChangeArrowheads="1"/>
              </p:cNvSpPr>
              <p:nvPr/>
            </p:nvSpPr>
            <p:spPr bwMode="auto">
              <a:xfrm>
                <a:off x="3829" y="18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Rectangle 609"/>
              <p:cNvSpPr>
                <a:spLocks noChangeArrowheads="1"/>
              </p:cNvSpPr>
              <p:nvPr/>
            </p:nvSpPr>
            <p:spPr bwMode="auto">
              <a:xfrm>
                <a:off x="3221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Rectangle 610"/>
              <p:cNvSpPr>
                <a:spLocks noChangeArrowheads="1"/>
              </p:cNvSpPr>
              <p:nvPr/>
            </p:nvSpPr>
            <p:spPr bwMode="auto">
              <a:xfrm>
                <a:off x="3359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Rectangle 611"/>
              <p:cNvSpPr>
                <a:spLocks noChangeArrowheads="1"/>
              </p:cNvSpPr>
              <p:nvPr/>
            </p:nvSpPr>
            <p:spPr bwMode="auto">
              <a:xfrm>
                <a:off x="3684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Rectangle 612"/>
              <p:cNvSpPr>
                <a:spLocks noChangeArrowheads="1"/>
              </p:cNvSpPr>
              <p:nvPr/>
            </p:nvSpPr>
            <p:spPr bwMode="auto">
              <a:xfrm>
                <a:off x="3606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Rectangle 613"/>
              <p:cNvSpPr>
                <a:spLocks noChangeArrowheads="1"/>
              </p:cNvSpPr>
              <p:nvPr/>
            </p:nvSpPr>
            <p:spPr bwMode="auto">
              <a:xfrm>
                <a:off x="3029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Rectangle 614"/>
              <p:cNvSpPr>
                <a:spLocks noChangeArrowheads="1"/>
              </p:cNvSpPr>
              <p:nvPr/>
            </p:nvSpPr>
            <p:spPr bwMode="auto">
              <a:xfrm>
                <a:off x="3221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Rectangle 615"/>
              <p:cNvSpPr>
                <a:spLocks noChangeArrowheads="1"/>
              </p:cNvSpPr>
              <p:nvPr/>
            </p:nvSpPr>
            <p:spPr bwMode="auto">
              <a:xfrm>
                <a:off x="3137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Rectangle 616"/>
              <p:cNvSpPr>
                <a:spLocks noChangeArrowheads="1"/>
              </p:cNvSpPr>
              <p:nvPr/>
            </p:nvSpPr>
            <p:spPr bwMode="auto">
              <a:xfrm>
                <a:off x="3029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Rectangle 617"/>
              <p:cNvSpPr>
                <a:spLocks noChangeArrowheads="1"/>
              </p:cNvSpPr>
              <p:nvPr/>
            </p:nvSpPr>
            <p:spPr bwMode="auto">
              <a:xfrm>
                <a:off x="3029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Rectangle 618"/>
              <p:cNvSpPr>
                <a:spLocks noChangeArrowheads="1"/>
              </p:cNvSpPr>
              <p:nvPr/>
            </p:nvSpPr>
            <p:spPr bwMode="auto">
              <a:xfrm>
                <a:off x="4225" y="2346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Rectangle 619"/>
              <p:cNvSpPr>
                <a:spLocks noChangeArrowheads="1"/>
              </p:cNvSpPr>
              <p:nvPr/>
            </p:nvSpPr>
            <p:spPr bwMode="auto">
              <a:xfrm>
                <a:off x="3829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Rectangle 620"/>
              <p:cNvSpPr>
                <a:spLocks noChangeArrowheads="1"/>
              </p:cNvSpPr>
              <p:nvPr/>
            </p:nvSpPr>
            <p:spPr bwMode="auto">
              <a:xfrm>
                <a:off x="4406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Rectangle 621"/>
              <p:cNvSpPr>
                <a:spLocks noChangeArrowheads="1"/>
              </p:cNvSpPr>
              <p:nvPr/>
            </p:nvSpPr>
            <p:spPr bwMode="auto">
              <a:xfrm>
                <a:off x="3829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Rectangle 622"/>
              <p:cNvSpPr>
                <a:spLocks noChangeArrowheads="1"/>
              </p:cNvSpPr>
              <p:nvPr/>
            </p:nvSpPr>
            <p:spPr bwMode="auto">
              <a:xfrm>
                <a:off x="3720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Rectangle 623"/>
              <p:cNvSpPr>
                <a:spLocks noChangeArrowheads="1"/>
              </p:cNvSpPr>
              <p:nvPr/>
            </p:nvSpPr>
            <p:spPr bwMode="auto">
              <a:xfrm>
                <a:off x="3720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Rectangle 624"/>
              <p:cNvSpPr>
                <a:spLocks noChangeArrowheads="1"/>
              </p:cNvSpPr>
              <p:nvPr/>
            </p:nvSpPr>
            <p:spPr bwMode="auto">
              <a:xfrm>
                <a:off x="4340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Rectangle 625"/>
              <p:cNvSpPr>
                <a:spLocks noChangeArrowheads="1"/>
              </p:cNvSpPr>
              <p:nvPr/>
            </p:nvSpPr>
            <p:spPr bwMode="auto">
              <a:xfrm>
                <a:off x="3955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Rectangle 626"/>
              <p:cNvSpPr>
                <a:spLocks noChangeArrowheads="1"/>
              </p:cNvSpPr>
              <p:nvPr/>
            </p:nvSpPr>
            <p:spPr bwMode="auto">
              <a:xfrm>
                <a:off x="3414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Rectangle 627"/>
              <p:cNvSpPr>
                <a:spLocks noChangeArrowheads="1"/>
              </p:cNvSpPr>
              <p:nvPr/>
            </p:nvSpPr>
            <p:spPr bwMode="auto">
              <a:xfrm>
                <a:off x="3762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Rectangle 628"/>
              <p:cNvSpPr>
                <a:spLocks noChangeArrowheads="1"/>
              </p:cNvSpPr>
              <p:nvPr/>
            </p:nvSpPr>
            <p:spPr bwMode="auto">
              <a:xfrm>
                <a:off x="3684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Rectangle 629"/>
              <p:cNvSpPr>
                <a:spLocks noChangeArrowheads="1"/>
              </p:cNvSpPr>
              <p:nvPr/>
            </p:nvSpPr>
            <p:spPr bwMode="auto">
              <a:xfrm>
                <a:off x="3359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Rectangle 630"/>
              <p:cNvSpPr>
                <a:spLocks noChangeArrowheads="1"/>
              </p:cNvSpPr>
              <p:nvPr/>
            </p:nvSpPr>
            <p:spPr bwMode="auto">
              <a:xfrm>
                <a:off x="3955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Rectangle 631"/>
              <p:cNvSpPr>
                <a:spLocks noChangeArrowheads="1"/>
              </p:cNvSpPr>
              <p:nvPr/>
            </p:nvSpPr>
            <p:spPr bwMode="auto">
              <a:xfrm>
                <a:off x="4093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Rectangle 632"/>
              <p:cNvSpPr>
                <a:spLocks noChangeArrowheads="1"/>
              </p:cNvSpPr>
              <p:nvPr/>
            </p:nvSpPr>
            <p:spPr bwMode="auto">
              <a:xfrm>
                <a:off x="4015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Rectangle 633"/>
              <p:cNvSpPr>
                <a:spLocks noChangeArrowheads="1"/>
              </p:cNvSpPr>
              <p:nvPr/>
            </p:nvSpPr>
            <p:spPr bwMode="auto">
              <a:xfrm>
                <a:off x="3414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Rectangle 634"/>
              <p:cNvSpPr>
                <a:spLocks noChangeArrowheads="1"/>
              </p:cNvSpPr>
              <p:nvPr/>
            </p:nvSpPr>
            <p:spPr bwMode="auto">
              <a:xfrm>
                <a:off x="3359" y="25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Rectangle 635"/>
              <p:cNvSpPr>
                <a:spLocks noChangeArrowheads="1"/>
              </p:cNvSpPr>
              <p:nvPr/>
            </p:nvSpPr>
            <p:spPr bwMode="auto">
              <a:xfrm>
                <a:off x="3792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Rectangle 636"/>
              <p:cNvSpPr>
                <a:spLocks noChangeArrowheads="1"/>
              </p:cNvSpPr>
              <p:nvPr/>
            </p:nvSpPr>
            <p:spPr bwMode="auto">
              <a:xfrm>
                <a:off x="4147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Rectangle 637"/>
              <p:cNvSpPr>
                <a:spLocks noChangeArrowheads="1"/>
              </p:cNvSpPr>
              <p:nvPr/>
            </p:nvSpPr>
            <p:spPr bwMode="auto">
              <a:xfrm>
                <a:off x="3792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Rectangle 638"/>
              <p:cNvSpPr>
                <a:spLocks noChangeArrowheads="1"/>
              </p:cNvSpPr>
              <p:nvPr/>
            </p:nvSpPr>
            <p:spPr bwMode="auto">
              <a:xfrm>
                <a:off x="3414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Rectangle 639"/>
              <p:cNvSpPr>
                <a:spLocks noChangeArrowheads="1"/>
              </p:cNvSpPr>
              <p:nvPr/>
            </p:nvSpPr>
            <p:spPr bwMode="auto">
              <a:xfrm>
                <a:off x="3359" y="247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Rectangle 640"/>
              <p:cNvSpPr>
                <a:spLocks noChangeArrowheads="1"/>
              </p:cNvSpPr>
              <p:nvPr/>
            </p:nvSpPr>
            <p:spPr bwMode="auto">
              <a:xfrm>
                <a:off x="3414" y="25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Rectangle 641"/>
              <p:cNvSpPr>
                <a:spLocks noChangeArrowheads="1"/>
              </p:cNvSpPr>
              <p:nvPr/>
            </p:nvSpPr>
            <p:spPr bwMode="auto">
              <a:xfrm>
                <a:off x="3762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Rectangle 642"/>
              <p:cNvSpPr>
                <a:spLocks noChangeArrowheads="1"/>
              </p:cNvSpPr>
              <p:nvPr/>
            </p:nvSpPr>
            <p:spPr bwMode="auto">
              <a:xfrm>
                <a:off x="3606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Rectangle 643"/>
              <p:cNvSpPr>
                <a:spLocks noChangeArrowheads="1"/>
              </p:cNvSpPr>
              <p:nvPr/>
            </p:nvSpPr>
            <p:spPr bwMode="auto">
              <a:xfrm>
                <a:off x="4039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Rectangle 644"/>
              <p:cNvSpPr>
                <a:spLocks noChangeArrowheads="1"/>
              </p:cNvSpPr>
              <p:nvPr/>
            </p:nvSpPr>
            <p:spPr bwMode="auto">
              <a:xfrm>
                <a:off x="4069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Rectangle 645"/>
              <p:cNvSpPr>
                <a:spLocks noChangeArrowheads="1"/>
              </p:cNvSpPr>
              <p:nvPr/>
            </p:nvSpPr>
            <p:spPr bwMode="auto">
              <a:xfrm>
                <a:off x="3955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Rectangle 646"/>
              <p:cNvSpPr>
                <a:spLocks noChangeArrowheads="1"/>
              </p:cNvSpPr>
              <p:nvPr/>
            </p:nvSpPr>
            <p:spPr bwMode="auto">
              <a:xfrm>
                <a:off x="3648" y="2676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Rectangle 647"/>
              <p:cNvSpPr>
                <a:spLocks noChangeArrowheads="1"/>
              </p:cNvSpPr>
              <p:nvPr/>
            </p:nvSpPr>
            <p:spPr bwMode="auto">
              <a:xfrm>
                <a:off x="3468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Rectangle 648"/>
              <p:cNvSpPr>
                <a:spLocks noChangeArrowheads="1"/>
              </p:cNvSpPr>
              <p:nvPr/>
            </p:nvSpPr>
            <p:spPr bwMode="auto">
              <a:xfrm>
                <a:off x="4015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Rectangle 649"/>
              <p:cNvSpPr>
                <a:spLocks noChangeArrowheads="1"/>
              </p:cNvSpPr>
              <p:nvPr/>
            </p:nvSpPr>
            <p:spPr bwMode="auto">
              <a:xfrm>
                <a:off x="3414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Rectangle 650"/>
              <p:cNvSpPr>
                <a:spLocks noChangeArrowheads="1"/>
              </p:cNvSpPr>
              <p:nvPr/>
            </p:nvSpPr>
            <p:spPr bwMode="auto">
              <a:xfrm>
                <a:off x="3606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2" name="Rectangle 651"/>
              <p:cNvSpPr>
                <a:spLocks noChangeArrowheads="1"/>
              </p:cNvSpPr>
              <p:nvPr/>
            </p:nvSpPr>
            <p:spPr bwMode="auto">
              <a:xfrm>
                <a:off x="3792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3" name="Rectangle 652"/>
              <p:cNvSpPr>
                <a:spLocks noChangeArrowheads="1"/>
              </p:cNvSpPr>
              <p:nvPr/>
            </p:nvSpPr>
            <p:spPr bwMode="auto">
              <a:xfrm>
                <a:off x="3955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4" name="Rectangle 653"/>
              <p:cNvSpPr>
                <a:spLocks noChangeArrowheads="1"/>
              </p:cNvSpPr>
              <p:nvPr/>
            </p:nvSpPr>
            <p:spPr bwMode="auto">
              <a:xfrm>
                <a:off x="3720" y="25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5" name="Rectangle 654"/>
              <p:cNvSpPr>
                <a:spLocks noChangeArrowheads="1"/>
              </p:cNvSpPr>
              <p:nvPr/>
            </p:nvSpPr>
            <p:spPr bwMode="auto">
              <a:xfrm>
                <a:off x="3468" y="18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6" name="Rectangle 655"/>
              <p:cNvSpPr>
                <a:spLocks noChangeArrowheads="1"/>
              </p:cNvSpPr>
              <p:nvPr/>
            </p:nvSpPr>
            <p:spPr bwMode="auto">
              <a:xfrm>
                <a:off x="3293" y="18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7" name="Rectangle 656"/>
              <p:cNvSpPr>
                <a:spLocks noChangeArrowheads="1"/>
              </p:cNvSpPr>
              <p:nvPr/>
            </p:nvSpPr>
            <p:spPr bwMode="auto">
              <a:xfrm>
                <a:off x="3606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8" name="Rectangle 657"/>
              <p:cNvSpPr>
                <a:spLocks noChangeArrowheads="1"/>
              </p:cNvSpPr>
              <p:nvPr/>
            </p:nvSpPr>
            <p:spPr bwMode="auto">
              <a:xfrm>
                <a:off x="3414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9" name="Rectangle 658"/>
              <p:cNvSpPr>
                <a:spLocks noChangeArrowheads="1"/>
              </p:cNvSpPr>
              <p:nvPr/>
            </p:nvSpPr>
            <p:spPr bwMode="auto">
              <a:xfrm>
                <a:off x="3829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0" name="Rectangle 659"/>
              <p:cNvSpPr>
                <a:spLocks noChangeArrowheads="1"/>
              </p:cNvSpPr>
              <p:nvPr/>
            </p:nvSpPr>
            <p:spPr bwMode="auto">
              <a:xfrm>
                <a:off x="3359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1" name="Rectangle 660"/>
              <p:cNvSpPr>
                <a:spLocks noChangeArrowheads="1"/>
              </p:cNvSpPr>
              <p:nvPr/>
            </p:nvSpPr>
            <p:spPr bwMode="auto">
              <a:xfrm>
                <a:off x="3648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2" name="Rectangle 661"/>
              <p:cNvSpPr>
                <a:spLocks noChangeArrowheads="1"/>
              </p:cNvSpPr>
              <p:nvPr/>
            </p:nvSpPr>
            <p:spPr bwMode="auto">
              <a:xfrm>
                <a:off x="3293" y="18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3" name="Line 662"/>
              <p:cNvSpPr>
                <a:spLocks noChangeShapeType="1"/>
              </p:cNvSpPr>
              <p:nvPr/>
            </p:nvSpPr>
            <p:spPr bwMode="auto">
              <a:xfrm>
                <a:off x="2770" y="222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4" name="Line 663"/>
              <p:cNvSpPr>
                <a:spLocks noChangeShapeType="1"/>
              </p:cNvSpPr>
              <p:nvPr/>
            </p:nvSpPr>
            <p:spPr bwMode="auto">
              <a:xfrm>
                <a:off x="2794" y="22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5" name="Line 664"/>
              <p:cNvSpPr>
                <a:spLocks noChangeShapeType="1"/>
              </p:cNvSpPr>
              <p:nvPr/>
            </p:nvSpPr>
            <p:spPr bwMode="auto">
              <a:xfrm>
                <a:off x="2812" y="222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6" name="Line 665"/>
              <p:cNvSpPr>
                <a:spLocks noChangeShapeType="1"/>
              </p:cNvSpPr>
              <p:nvPr/>
            </p:nvSpPr>
            <p:spPr bwMode="auto">
              <a:xfrm>
                <a:off x="2836" y="22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7" name="Line 666"/>
              <p:cNvSpPr>
                <a:spLocks noChangeShapeType="1"/>
              </p:cNvSpPr>
              <p:nvPr/>
            </p:nvSpPr>
            <p:spPr bwMode="auto">
              <a:xfrm>
                <a:off x="2854" y="222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8" name="Line 667"/>
              <p:cNvSpPr>
                <a:spLocks noChangeShapeType="1"/>
              </p:cNvSpPr>
              <p:nvPr/>
            </p:nvSpPr>
            <p:spPr bwMode="auto">
              <a:xfrm>
                <a:off x="2878" y="222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9" name="Line 668"/>
              <p:cNvSpPr>
                <a:spLocks noChangeShapeType="1"/>
              </p:cNvSpPr>
              <p:nvPr/>
            </p:nvSpPr>
            <p:spPr bwMode="auto">
              <a:xfrm>
                <a:off x="2902" y="22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0" name="Line 669"/>
              <p:cNvSpPr>
                <a:spLocks noChangeShapeType="1"/>
              </p:cNvSpPr>
              <p:nvPr/>
            </p:nvSpPr>
            <p:spPr bwMode="auto">
              <a:xfrm>
                <a:off x="2920" y="222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1" name="Line 670"/>
              <p:cNvSpPr>
                <a:spLocks noChangeShapeType="1"/>
              </p:cNvSpPr>
              <p:nvPr/>
            </p:nvSpPr>
            <p:spPr bwMode="auto">
              <a:xfrm>
                <a:off x="2944" y="2226"/>
                <a:ext cx="18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2" name="Line 671"/>
              <p:cNvSpPr>
                <a:spLocks noChangeShapeType="1"/>
              </p:cNvSpPr>
              <p:nvPr/>
            </p:nvSpPr>
            <p:spPr bwMode="auto">
              <a:xfrm>
                <a:off x="2962" y="2232"/>
                <a:ext cx="25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3" name="Line 672"/>
              <p:cNvSpPr>
                <a:spLocks noChangeShapeType="1"/>
              </p:cNvSpPr>
              <p:nvPr/>
            </p:nvSpPr>
            <p:spPr bwMode="auto">
              <a:xfrm>
                <a:off x="2987" y="223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4" name="Line 673"/>
              <p:cNvSpPr>
                <a:spLocks noChangeShapeType="1"/>
              </p:cNvSpPr>
              <p:nvPr/>
            </p:nvSpPr>
            <p:spPr bwMode="auto">
              <a:xfrm>
                <a:off x="3005" y="223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5" name="Line 674"/>
              <p:cNvSpPr>
                <a:spLocks noChangeShapeType="1"/>
              </p:cNvSpPr>
              <p:nvPr/>
            </p:nvSpPr>
            <p:spPr bwMode="auto">
              <a:xfrm>
                <a:off x="3029" y="223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6" name="Line 675"/>
              <p:cNvSpPr>
                <a:spLocks noChangeShapeType="1"/>
              </p:cNvSpPr>
              <p:nvPr/>
            </p:nvSpPr>
            <p:spPr bwMode="auto">
              <a:xfrm>
                <a:off x="3047" y="223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7" name="Line 676"/>
              <p:cNvSpPr>
                <a:spLocks noChangeShapeType="1"/>
              </p:cNvSpPr>
              <p:nvPr/>
            </p:nvSpPr>
            <p:spPr bwMode="auto">
              <a:xfrm>
                <a:off x="3071" y="223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8" name="Line 677"/>
              <p:cNvSpPr>
                <a:spLocks noChangeShapeType="1"/>
              </p:cNvSpPr>
              <p:nvPr/>
            </p:nvSpPr>
            <p:spPr bwMode="auto">
              <a:xfrm>
                <a:off x="3095" y="223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9" name="Line 678"/>
              <p:cNvSpPr>
                <a:spLocks noChangeShapeType="1"/>
              </p:cNvSpPr>
              <p:nvPr/>
            </p:nvSpPr>
            <p:spPr bwMode="auto">
              <a:xfrm>
                <a:off x="3113" y="223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0" name="Line 679"/>
              <p:cNvSpPr>
                <a:spLocks noChangeShapeType="1"/>
              </p:cNvSpPr>
              <p:nvPr/>
            </p:nvSpPr>
            <p:spPr bwMode="auto">
              <a:xfrm>
                <a:off x="3137" y="2232"/>
                <a:ext cx="18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1" name="Line 680"/>
              <p:cNvSpPr>
                <a:spLocks noChangeShapeType="1"/>
              </p:cNvSpPr>
              <p:nvPr/>
            </p:nvSpPr>
            <p:spPr bwMode="auto">
              <a:xfrm>
                <a:off x="3155" y="223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2" name="Line 681"/>
              <p:cNvSpPr>
                <a:spLocks noChangeShapeType="1"/>
              </p:cNvSpPr>
              <p:nvPr/>
            </p:nvSpPr>
            <p:spPr bwMode="auto">
              <a:xfrm>
                <a:off x="3179" y="223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3" name="Line 682"/>
              <p:cNvSpPr>
                <a:spLocks noChangeShapeType="1"/>
              </p:cNvSpPr>
              <p:nvPr/>
            </p:nvSpPr>
            <p:spPr bwMode="auto">
              <a:xfrm>
                <a:off x="3197" y="223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4" name="Line 683"/>
              <p:cNvSpPr>
                <a:spLocks noChangeShapeType="1"/>
              </p:cNvSpPr>
              <p:nvPr/>
            </p:nvSpPr>
            <p:spPr bwMode="auto">
              <a:xfrm>
                <a:off x="3221" y="223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5" name="Line 684"/>
              <p:cNvSpPr>
                <a:spLocks noChangeShapeType="1"/>
              </p:cNvSpPr>
              <p:nvPr/>
            </p:nvSpPr>
            <p:spPr bwMode="auto">
              <a:xfrm>
                <a:off x="3239" y="223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6" name="Line 685"/>
              <p:cNvSpPr>
                <a:spLocks noChangeShapeType="1"/>
              </p:cNvSpPr>
              <p:nvPr/>
            </p:nvSpPr>
            <p:spPr bwMode="auto">
              <a:xfrm>
                <a:off x="3263" y="223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7" name="Line 686"/>
              <p:cNvSpPr>
                <a:spLocks noChangeShapeType="1"/>
              </p:cNvSpPr>
              <p:nvPr/>
            </p:nvSpPr>
            <p:spPr bwMode="auto">
              <a:xfrm>
                <a:off x="3287" y="223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8" name="Line 687"/>
              <p:cNvSpPr>
                <a:spLocks noChangeShapeType="1"/>
              </p:cNvSpPr>
              <p:nvPr/>
            </p:nvSpPr>
            <p:spPr bwMode="auto">
              <a:xfrm>
                <a:off x="3305" y="223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9" name="Line 688"/>
              <p:cNvSpPr>
                <a:spLocks noChangeShapeType="1"/>
              </p:cNvSpPr>
              <p:nvPr/>
            </p:nvSpPr>
            <p:spPr bwMode="auto">
              <a:xfrm>
                <a:off x="3329" y="223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0" name="Line 689"/>
              <p:cNvSpPr>
                <a:spLocks noChangeShapeType="1"/>
              </p:cNvSpPr>
              <p:nvPr/>
            </p:nvSpPr>
            <p:spPr bwMode="auto">
              <a:xfrm>
                <a:off x="3347" y="2238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1" name="Line 690"/>
              <p:cNvSpPr>
                <a:spLocks noChangeShapeType="1"/>
              </p:cNvSpPr>
              <p:nvPr/>
            </p:nvSpPr>
            <p:spPr bwMode="auto">
              <a:xfrm>
                <a:off x="3371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2" name="Line 691"/>
              <p:cNvSpPr>
                <a:spLocks noChangeShapeType="1"/>
              </p:cNvSpPr>
              <p:nvPr/>
            </p:nvSpPr>
            <p:spPr bwMode="auto">
              <a:xfrm>
                <a:off x="3389" y="2244"/>
                <a:ext cx="25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3" name="Line 692"/>
              <p:cNvSpPr>
                <a:spLocks noChangeShapeType="1"/>
              </p:cNvSpPr>
              <p:nvPr/>
            </p:nvSpPr>
            <p:spPr bwMode="auto">
              <a:xfrm>
                <a:off x="3414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4" name="Line 693"/>
              <p:cNvSpPr>
                <a:spLocks noChangeShapeType="1"/>
              </p:cNvSpPr>
              <p:nvPr/>
            </p:nvSpPr>
            <p:spPr bwMode="auto">
              <a:xfrm>
                <a:off x="3432" y="224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5" name="Line 694"/>
              <p:cNvSpPr>
                <a:spLocks noChangeShapeType="1"/>
              </p:cNvSpPr>
              <p:nvPr/>
            </p:nvSpPr>
            <p:spPr bwMode="auto">
              <a:xfrm>
                <a:off x="3456" y="224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6" name="Line 695"/>
              <p:cNvSpPr>
                <a:spLocks noChangeShapeType="1"/>
              </p:cNvSpPr>
              <p:nvPr/>
            </p:nvSpPr>
            <p:spPr bwMode="auto">
              <a:xfrm>
                <a:off x="3480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7" name="Line 696"/>
              <p:cNvSpPr>
                <a:spLocks noChangeShapeType="1"/>
              </p:cNvSpPr>
              <p:nvPr/>
            </p:nvSpPr>
            <p:spPr bwMode="auto">
              <a:xfrm>
                <a:off x="3498" y="224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8" name="Line 697"/>
              <p:cNvSpPr>
                <a:spLocks noChangeShapeType="1"/>
              </p:cNvSpPr>
              <p:nvPr/>
            </p:nvSpPr>
            <p:spPr bwMode="auto">
              <a:xfrm>
                <a:off x="3522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9" name="Line 698"/>
              <p:cNvSpPr>
                <a:spLocks noChangeShapeType="1"/>
              </p:cNvSpPr>
              <p:nvPr/>
            </p:nvSpPr>
            <p:spPr bwMode="auto">
              <a:xfrm>
                <a:off x="3540" y="2244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0" name="Line 699"/>
              <p:cNvSpPr>
                <a:spLocks noChangeShapeType="1"/>
              </p:cNvSpPr>
              <p:nvPr/>
            </p:nvSpPr>
            <p:spPr bwMode="auto">
              <a:xfrm>
                <a:off x="3564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1" name="Line 700"/>
              <p:cNvSpPr>
                <a:spLocks noChangeShapeType="1"/>
              </p:cNvSpPr>
              <p:nvPr/>
            </p:nvSpPr>
            <p:spPr bwMode="auto">
              <a:xfrm>
                <a:off x="3582" y="225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2" name="Line 701"/>
              <p:cNvSpPr>
                <a:spLocks noChangeShapeType="1"/>
              </p:cNvSpPr>
              <p:nvPr/>
            </p:nvSpPr>
            <p:spPr bwMode="auto">
              <a:xfrm>
                <a:off x="3606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3" name="Line 702"/>
              <p:cNvSpPr>
                <a:spLocks noChangeShapeType="1"/>
              </p:cNvSpPr>
              <p:nvPr/>
            </p:nvSpPr>
            <p:spPr bwMode="auto">
              <a:xfrm>
                <a:off x="3624" y="225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4" name="Line 703"/>
              <p:cNvSpPr>
                <a:spLocks noChangeShapeType="1"/>
              </p:cNvSpPr>
              <p:nvPr/>
            </p:nvSpPr>
            <p:spPr bwMode="auto">
              <a:xfrm>
                <a:off x="3648" y="225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5" name="Line 704"/>
              <p:cNvSpPr>
                <a:spLocks noChangeShapeType="1"/>
              </p:cNvSpPr>
              <p:nvPr/>
            </p:nvSpPr>
            <p:spPr bwMode="auto">
              <a:xfrm>
                <a:off x="3672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6" name="Line 705"/>
              <p:cNvSpPr>
                <a:spLocks noChangeShapeType="1"/>
              </p:cNvSpPr>
              <p:nvPr/>
            </p:nvSpPr>
            <p:spPr bwMode="auto">
              <a:xfrm>
                <a:off x="3690" y="225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7" name="Line 706"/>
              <p:cNvSpPr>
                <a:spLocks noChangeShapeType="1"/>
              </p:cNvSpPr>
              <p:nvPr/>
            </p:nvSpPr>
            <p:spPr bwMode="auto">
              <a:xfrm>
                <a:off x="3714" y="225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8" name="Line 707"/>
              <p:cNvSpPr>
                <a:spLocks noChangeShapeType="1"/>
              </p:cNvSpPr>
              <p:nvPr/>
            </p:nvSpPr>
            <p:spPr bwMode="auto">
              <a:xfrm>
                <a:off x="3732" y="225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9" name="Line 708"/>
              <p:cNvSpPr>
                <a:spLocks noChangeShapeType="1"/>
              </p:cNvSpPr>
              <p:nvPr/>
            </p:nvSpPr>
            <p:spPr bwMode="auto">
              <a:xfrm>
                <a:off x="3756" y="2250"/>
                <a:ext cx="18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0" name="Line 709"/>
              <p:cNvSpPr>
                <a:spLocks noChangeShapeType="1"/>
              </p:cNvSpPr>
              <p:nvPr/>
            </p:nvSpPr>
            <p:spPr bwMode="auto">
              <a:xfrm>
                <a:off x="3774" y="225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1" name="Line 710"/>
              <p:cNvSpPr>
                <a:spLocks noChangeShapeType="1"/>
              </p:cNvSpPr>
              <p:nvPr/>
            </p:nvSpPr>
            <p:spPr bwMode="auto">
              <a:xfrm>
                <a:off x="3798" y="225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2" name="Line 711"/>
              <p:cNvSpPr>
                <a:spLocks noChangeShapeType="1"/>
              </p:cNvSpPr>
              <p:nvPr/>
            </p:nvSpPr>
            <p:spPr bwMode="auto">
              <a:xfrm>
                <a:off x="3816" y="2256"/>
                <a:ext cx="25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3" name="Line 712"/>
              <p:cNvSpPr>
                <a:spLocks noChangeShapeType="1"/>
              </p:cNvSpPr>
              <p:nvPr/>
            </p:nvSpPr>
            <p:spPr bwMode="auto">
              <a:xfrm>
                <a:off x="3841" y="225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4" name="Line 713"/>
              <p:cNvSpPr>
                <a:spLocks noChangeShapeType="1"/>
              </p:cNvSpPr>
              <p:nvPr/>
            </p:nvSpPr>
            <p:spPr bwMode="auto">
              <a:xfrm>
                <a:off x="3865" y="225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5" name="Line 714"/>
              <p:cNvSpPr>
                <a:spLocks noChangeShapeType="1"/>
              </p:cNvSpPr>
              <p:nvPr/>
            </p:nvSpPr>
            <p:spPr bwMode="auto">
              <a:xfrm>
                <a:off x="3883" y="225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6" name="Line 715"/>
              <p:cNvSpPr>
                <a:spLocks noChangeShapeType="1"/>
              </p:cNvSpPr>
              <p:nvPr/>
            </p:nvSpPr>
            <p:spPr bwMode="auto">
              <a:xfrm>
                <a:off x="3907" y="225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7" name="Line 716"/>
              <p:cNvSpPr>
                <a:spLocks noChangeShapeType="1"/>
              </p:cNvSpPr>
              <p:nvPr/>
            </p:nvSpPr>
            <p:spPr bwMode="auto">
              <a:xfrm>
                <a:off x="3925" y="225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8" name="Line 717"/>
              <p:cNvSpPr>
                <a:spLocks noChangeShapeType="1"/>
              </p:cNvSpPr>
              <p:nvPr/>
            </p:nvSpPr>
            <p:spPr bwMode="auto">
              <a:xfrm>
                <a:off x="3949" y="2256"/>
                <a:ext cx="18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9" name="Line 718"/>
              <p:cNvSpPr>
                <a:spLocks noChangeShapeType="1"/>
              </p:cNvSpPr>
              <p:nvPr/>
            </p:nvSpPr>
            <p:spPr bwMode="auto">
              <a:xfrm>
                <a:off x="3967" y="226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0" name="Line 719"/>
              <p:cNvSpPr>
                <a:spLocks noChangeShapeType="1"/>
              </p:cNvSpPr>
              <p:nvPr/>
            </p:nvSpPr>
            <p:spPr bwMode="auto">
              <a:xfrm>
                <a:off x="3991" y="22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1" name="Line 720"/>
              <p:cNvSpPr>
                <a:spLocks noChangeShapeType="1"/>
              </p:cNvSpPr>
              <p:nvPr/>
            </p:nvSpPr>
            <p:spPr bwMode="auto">
              <a:xfrm>
                <a:off x="4009" y="226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2" name="Line 721"/>
              <p:cNvSpPr>
                <a:spLocks noChangeShapeType="1"/>
              </p:cNvSpPr>
              <p:nvPr/>
            </p:nvSpPr>
            <p:spPr bwMode="auto">
              <a:xfrm>
                <a:off x="4033" y="226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3" name="Line 722"/>
              <p:cNvSpPr>
                <a:spLocks noChangeShapeType="1"/>
              </p:cNvSpPr>
              <p:nvPr/>
            </p:nvSpPr>
            <p:spPr bwMode="auto">
              <a:xfrm>
                <a:off x="4057" y="22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4" name="Line 723"/>
              <p:cNvSpPr>
                <a:spLocks noChangeShapeType="1"/>
              </p:cNvSpPr>
              <p:nvPr/>
            </p:nvSpPr>
            <p:spPr bwMode="auto">
              <a:xfrm>
                <a:off x="4075" y="226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5" name="Line 724"/>
              <p:cNvSpPr>
                <a:spLocks noChangeShapeType="1"/>
              </p:cNvSpPr>
              <p:nvPr/>
            </p:nvSpPr>
            <p:spPr bwMode="auto">
              <a:xfrm>
                <a:off x="4099" y="22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6" name="Line 725"/>
              <p:cNvSpPr>
                <a:spLocks noChangeShapeType="1"/>
              </p:cNvSpPr>
              <p:nvPr/>
            </p:nvSpPr>
            <p:spPr bwMode="auto">
              <a:xfrm>
                <a:off x="4117" y="2262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7" name="Line 726"/>
              <p:cNvSpPr>
                <a:spLocks noChangeShapeType="1"/>
              </p:cNvSpPr>
              <p:nvPr/>
            </p:nvSpPr>
            <p:spPr bwMode="auto">
              <a:xfrm>
                <a:off x="4141" y="22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8" name="Line 727"/>
              <p:cNvSpPr>
                <a:spLocks noChangeShapeType="1"/>
              </p:cNvSpPr>
              <p:nvPr/>
            </p:nvSpPr>
            <p:spPr bwMode="auto">
              <a:xfrm>
                <a:off x="4159" y="2262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9" name="Line 728"/>
              <p:cNvSpPr>
                <a:spLocks noChangeShapeType="1"/>
              </p:cNvSpPr>
              <p:nvPr/>
            </p:nvSpPr>
            <p:spPr bwMode="auto">
              <a:xfrm>
                <a:off x="4183" y="226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0" name="Line 729"/>
              <p:cNvSpPr>
                <a:spLocks noChangeShapeType="1"/>
              </p:cNvSpPr>
              <p:nvPr/>
            </p:nvSpPr>
            <p:spPr bwMode="auto">
              <a:xfrm>
                <a:off x="4201" y="226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1" name="Line 730"/>
              <p:cNvSpPr>
                <a:spLocks noChangeShapeType="1"/>
              </p:cNvSpPr>
              <p:nvPr/>
            </p:nvSpPr>
            <p:spPr bwMode="auto">
              <a:xfrm>
                <a:off x="4225" y="2268"/>
                <a:ext cx="25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2" name="Line 731"/>
              <p:cNvSpPr>
                <a:spLocks noChangeShapeType="1"/>
              </p:cNvSpPr>
              <p:nvPr/>
            </p:nvSpPr>
            <p:spPr bwMode="auto">
              <a:xfrm>
                <a:off x="4250" y="226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3" name="Line 732"/>
              <p:cNvSpPr>
                <a:spLocks noChangeShapeType="1"/>
              </p:cNvSpPr>
              <p:nvPr/>
            </p:nvSpPr>
            <p:spPr bwMode="auto">
              <a:xfrm>
                <a:off x="4268" y="226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4" name="Line 733"/>
              <p:cNvSpPr>
                <a:spLocks noChangeShapeType="1"/>
              </p:cNvSpPr>
              <p:nvPr/>
            </p:nvSpPr>
            <p:spPr bwMode="auto">
              <a:xfrm>
                <a:off x="4292" y="226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5" name="Line 734"/>
              <p:cNvSpPr>
                <a:spLocks noChangeShapeType="1"/>
              </p:cNvSpPr>
              <p:nvPr/>
            </p:nvSpPr>
            <p:spPr bwMode="auto">
              <a:xfrm>
                <a:off x="4310" y="2268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6" name="Line 735"/>
              <p:cNvSpPr>
                <a:spLocks noChangeShapeType="1"/>
              </p:cNvSpPr>
              <p:nvPr/>
            </p:nvSpPr>
            <p:spPr bwMode="auto">
              <a:xfrm>
                <a:off x="4334" y="226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7" name="Line 736"/>
              <p:cNvSpPr>
                <a:spLocks noChangeShapeType="1"/>
              </p:cNvSpPr>
              <p:nvPr/>
            </p:nvSpPr>
            <p:spPr bwMode="auto">
              <a:xfrm>
                <a:off x="4352" y="2268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8" name="Line 737"/>
              <p:cNvSpPr>
                <a:spLocks noChangeShapeType="1"/>
              </p:cNvSpPr>
              <p:nvPr/>
            </p:nvSpPr>
            <p:spPr bwMode="auto">
              <a:xfrm>
                <a:off x="4376" y="22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9" name="Line 738"/>
              <p:cNvSpPr>
                <a:spLocks noChangeShapeType="1"/>
              </p:cNvSpPr>
              <p:nvPr/>
            </p:nvSpPr>
            <p:spPr bwMode="auto">
              <a:xfrm>
                <a:off x="4394" y="227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0" name="Line 739"/>
              <p:cNvSpPr>
                <a:spLocks noChangeShapeType="1"/>
              </p:cNvSpPr>
              <p:nvPr/>
            </p:nvSpPr>
            <p:spPr bwMode="auto">
              <a:xfrm>
                <a:off x="4418" y="227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1" name="Line 740"/>
              <p:cNvSpPr>
                <a:spLocks noChangeShapeType="1"/>
              </p:cNvSpPr>
              <p:nvPr/>
            </p:nvSpPr>
            <p:spPr bwMode="auto">
              <a:xfrm>
                <a:off x="4442" y="22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2" name="Line 741"/>
              <p:cNvSpPr>
                <a:spLocks noChangeShapeType="1"/>
              </p:cNvSpPr>
              <p:nvPr/>
            </p:nvSpPr>
            <p:spPr bwMode="auto">
              <a:xfrm>
                <a:off x="4460" y="227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3" name="Line 742"/>
              <p:cNvSpPr>
                <a:spLocks noChangeShapeType="1"/>
              </p:cNvSpPr>
              <p:nvPr/>
            </p:nvSpPr>
            <p:spPr bwMode="auto">
              <a:xfrm>
                <a:off x="4484" y="22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4" name="Line 743"/>
              <p:cNvSpPr>
                <a:spLocks noChangeShapeType="1"/>
              </p:cNvSpPr>
              <p:nvPr/>
            </p:nvSpPr>
            <p:spPr bwMode="auto">
              <a:xfrm>
                <a:off x="4502" y="227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5" name="Line 744"/>
              <p:cNvSpPr>
                <a:spLocks noChangeShapeType="1"/>
              </p:cNvSpPr>
              <p:nvPr/>
            </p:nvSpPr>
            <p:spPr bwMode="auto">
              <a:xfrm>
                <a:off x="4526" y="22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6" name="Line 745"/>
              <p:cNvSpPr>
                <a:spLocks noChangeShapeType="1"/>
              </p:cNvSpPr>
              <p:nvPr/>
            </p:nvSpPr>
            <p:spPr bwMode="auto">
              <a:xfrm>
                <a:off x="4544" y="2274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7" name="Line 746"/>
              <p:cNvSpPr>
                <a:spLocks noChangeShapeType="1"/>
              </p:cNvSpPr>
              <p:nvPr/>
            </p:nvSpPr>
            <p:spPr bwMode="auto">
              <a:xfrm>
                <a:off x="4568" y="2274"/>
                <a:ext cx="18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8" name="Line 747"/>
              <p:cNvSpPr>
                <a:spLocks noChangeShapeType="1"/>
              </p:cNvSpPr>
              <p:nvPr/>
            </p:nvSpPr>
            <p:spPr bwMode="auto">
              <a:xfrm>
                <a:off x="4586" y="228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9" name="Line 748"/>
              <p:cNvSpPr>
                <a:spLocks noChangeShapeType="1"/>
              </p:cNvSpPr>
              <p:nvPr/>
            </p:nvSpPr>
            <p:spPr bwMode="auto">
              <a:xfrm>
                <a:off x="4610" y="228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0" name="Line 749"/>
              <p:cNvSpPr>
                <a:spLocks noChangeShapeType="1"/>
              </p:cNvSpPr>
              <p:nvPr/>
            </p:nvSpPr>
            <p:spPr bwMode="auto">
              <a:xfrm>
                <a:off x="4634" y="228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1" name="Line 750"/>
              <p:cNvSpPr>
                <a:spLocks noChangeShapeType="1"/>
              </p:cNvSpPr>
              <p:nvPr/>
            </p:nvSpPr>
            <p:spPr bwMode="auto">
              <a:xfrm>
                <a:off x="4652" y="2280"/>
                <a:ext cx="25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2" name="Line 751"/>
              <p:cNvSpPr>
                <a:spLocks noChangeShapeType="1"/>
              </p:cNvSpPr>
              <p:nvPr/>
            </p:nvSpPr>
            <p:spPr bwMode="auto">
              <a:xfrm>
                <a:off x="4677" y="228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3" name="Line 752"/>
              <p:cNvSpPr>
                <a:spLocks noChangeShapeType="1"/>
              </p:cNvSpPr>
              <p:nvPr/>
            </p:nvSpPr>
            <p:spPr bwMode="auto">
              <a:xfrm>
                <a:off x="4695" y="228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4" name="Line 753"/>
              <p:cNvSpPr>
                <a:spLocks noChangeShapeType="1"/>
              </p:cNvSpPr>
              <p:nvPr/>
            </p:nvSpPr>
            <p:spPr bwMode="auto">
              <a:xfrm>
                <a:off x="4719" y="228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5" name="Line 754"/>
              <p:cNvSpPr>
                <a:spLocks noChangeShapeType="1"/>
              </p:cNvSpPr>
              <p:nvPr/>
            </p:nvSpPr>
            <p:spPr bwMode="auto">
              <a:xfrm>
                <a:off x="4737" y="2280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6" name="Line 755"/>
              <p:cNvSpPr>
                <a:spLocks noChangeShapeType="1"/>
              </p:cNvSpPr>
              <p:nvPr/>
            </p:nvSpPr>
            <p:spPr bwMode="auto">
              <a:xfrm>
                <a:off x="4761" y="228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7" name="Line 756"/>
              <p:cNvSpPr>
                <a:spLocks noChangeShapeType="1"/>
              </p:cNvSpPr>
              <p:nvPr/>
            </p:nvSpPr>
            <p:spPr bwMode="auto">
              <a:xfrm>
                <a:off x="4779" y="2280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8" name="Line 757"/>
              <p:cNvSpPr>
                <a:spLocks noChangeShapeType="1"/>
              </p:cNvSpPr>
              <p:nvPr/>
            </p:nvSpPr>
            <p:spPr bwMode="auto">
              <a:xfrm>
                <a:off x="4803" y="228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9" name="Line 758"/>
              <p:cNvSpPr>
                <a:spLocks noChangeShapeType="1"/>
              </p:cNvSpPr>
              <p:nvPr/>
            </p:nvSpPr>
            <p:spPr bwMode="auto">
              <a:xfrm>
                <a:off x="4827" y="228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0" name="Line 759"/>
              <p:cNvSpPr>
                <a:spLocks noChangeShapeType="1"/>
              </p:cNvSpPr>
              <p:nvPr/>
            </p:nvSpPr>
            <p:spPr bwMode="auto">
              <a:xfrm>
                <a:off x="4845" y="2286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1" name="Line 760"/>
              <p:cNvSpPr>
                <a:spLocks noChangeShapeType="1"/>
              </p:cNvSpPr>
              <p:nvPr/>
            </p:nvSpPr>
            <p:spPr bwMode="auto">
              <a:xfrm>
                <a:off x="4869" y="228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2" name="Line 761"/>
              <p:cNvSpPr>
                <a:spLocks noChangeShapeType="1"/>
              </p:cNvSpPr>
              <p:nvPr/>
            </p:nvSpPr>
            <p:spPr bwMode="auto">
              <a:xfrm>
                <a:off x="2770" y="1835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3" name="Line 762"/>
              <p:cNvSpPr>
                <a:spLocks noChangeShapeType="1"/>
              </p:cNvSpPr>
              <p:nvPr/>
            </p:nvSpPr>
            <p:spPr bwMode="auto">
              <a:xfrm>
                <a:off x="2794" y="183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4" name="Line 763"/>
              <p:cNvSpPr>
                <a:spLocks noChangeShapeType="1"/>
              </p:cNvSpPr>
              <p:nvPr/>
            </p:nvSpPr>
            <p:spPr bwMode="auto">
              <a:xfrm>
                <a:off x="2812" y="1835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5" name="Line 764"/>
              <p:cNvSpPr>
                <a:spLocks noChangeShapeType="1"/>
              </p:cNvSpPr>
              <p:nvPr/>
            </p:nvSpPr>
            <p:spPr bwMode="auto">
              <a:xfrm>
                <a:off x="2836" y="183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6" name="Line 765"/>
              <p:cNvSpPr>
                <a:spLocks noChangeShapeType="1"/>
              </p:cNvSpPr>
              <p:nvPr/>
            </p:nvSpPr>
            <p:spPr bwMode="auto">
              <a:xfrm>
                <a:off x="2854" y="1835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7" name="Line 766"/>
              <p:cNvSpPr>
                <a:spLocks noChangeShapeType="1"/>
              </p:cNvSpPr>
              <p:nvPr/>
            </p:nvSpPr>
            <p:spPr bwMode="auto">
              <a:xfrm>
                <a:off x="2878" y="1841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8" name="Line 767"/>
              <p:cNvSpPr>
                <a:spLocks noChangeShapeType="1"/>
              </p:cNvSpPr>
              <p:nvPr/>
            </p:nvSpPr>
            <p:spPr bwMode="auto">
              <a:xfrm>
                <a:off x="2902" y="184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9" name="Line 768"/>
              <p:cNvSpPr>
                <a:spLocks noChangeShapeType="1"/>
              </p:cNvSpPr>
              <p:nvPr/>
            </p:nvSpPr>
            <p:spPr bwMode="auto">
              <a:xfrm>
                <a:off x="2920" y="1841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0" name="Line 769"/>
              <p:cNvSpPr>
                <a:spLocks noChangeShapeType="1"/>
              </p:cNvSpPr>
              <p:nvPr/>
            </p:nvSpPr>
            <p:spPr bwMode="auto">
              <a:xfrm>
                <a:off x="2944" y="184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1" name="Line 770"/>
              <p:cNvSpPr>
                <a:spLocks noChangeShapeType="1"/>
              </p:cNvSpPr>
              <p:nvPr/>
            </p:nvSpPr>
            <p:spPr bwMode="auto">
              <a:xfrm>
                <a:off x="2962" y="1841"/>
                <a:ext cx="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2" name="Line 771"/>
              <p:cNvSpPr>
                <a:spLocks noChangeShapeType="1"/>
              </p:cNvSpPr>
              <p:nvPr/>
            </p:nvSpPr>
            <p:spPr bwMode="auto">
              <a:xfrm>
                <a:off x="2987" y="184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3" name="Line 772"/>
              <p:cNvSpPr>
                <a:spLocks noChangeShapeType="1"/>
              </p:cNvSpPr>
              <p:nvPr/>
            </p:nvSpPr>
            <p:spPr bwMode="auto">
              <a:xfrm>
                <a:off x="3005" y="1841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4" name="Line 773"/>
              <p:cNvSpPr>
                <a:spLocks noChangeShapeType="1"/>
              </p:cNvSpPr>
              <p:nvPr/>
            </p:nvSpPr>
            <p:spPr bwMode="auto">
              <a:xfrm>
                <a:off x="3029" y="1841"/>
                <a:ext cx="18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5" name="Line 774"/>
              <p:cNvSpPr>
                <a:spLocks noChangeShapeType="1"/>
              </p:cNvSpPr>
              <p:nvPr/>
            </p:nvSpPr>
            <p:spPr bwMode="auto">
              <a:xfrm>
                <a:off x="3047" y="184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6" name="Line 775"/>
              <p:cNvSpPr>
                <a:spLocks noChangeShapeType="1"/>
              </p:cNvSpPr>
              <p:nvPr/>
            </p:nvSpPr>
            <p:spPr bwMode="auto">
              <a:xfrm>
                <a:off x="3071" y="184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7" name="Line 776"/>
              <p:cNvSpPr>
                <a:spLocks noChangeShapeType="1"/>
              </p:cNvSpPr>
              <p:nvPr/>
            </p:nvSpPr>
            <p:spPr bwMode="auto">
              <a:xfrm>
                <a:off x="3095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8" name="Line 777"/>
              <p:cNvSpPr>
                <a:spLocks noChangeShapeType="1"/>
              </p:cNvSpPr>
              <p:nvPr/>
            </p:nvSpPr>
            <p:spPr bwMode="auto">
              <a:xfrm>
                <a:off x="3113" y="184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9" name="Line 778"/>
              <p:cNvSpPr>
                <a:spLocks noChangeShapeType="1"/>
              </p:cNvSpPr>
              <p:nvPr/>
            </p:nvSpPr>
            <p:spPr bwMode="auto">
              <a:xfrm>
                <a:off x="3137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0" name="Line 779"/>
              <p:cNvSpPr>
                <a:spLocks noChangeShapeType="1"/>
              </p:cNvSpPr>
              <p:nvPr/>
            </p:nvSpPr>
            <p:spPr bwMode="auto">
              <a:xfrm>
                <a:off x="3155" y="1847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1" name="Line 780"/>
              <p:cNvSpPr>
                <a:spLocks noChangeShapeType="1"/>
              </p:cNvSpPr>
              <p:nvPr/>
            </p:nvSpPr>
            <p:spPr bwMode="auto">
              <a:xfrm>
                <a:off x="3179" y="184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2" name="Line 781"/>
              <p:cNvSpPr>
                <a:spLocks noChangeShapeType="1"/>
              </p:cNvSpPr>
              <p:nvPr/>
            </p:nvSpPr>
            <p:spPr bwMode="auto">
              <a:xfrm>
                <a:off x="3197" y="1847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3" name="Line 782"/>
              <p:cNvSpPr>
                <a:spLocks noChangeShapeType="1"/>
              </p:cNvSpPr>
              <p:nvPr/>
            </p:nvSpPr>
            <p:spPr bwMode="auto">
              <a:xfrm>
                <a:off x="3221" y="185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4" name="Line 783"/>
              <p:cNvSpPr>
                <a:spLocks noChangeShapeType="1"/>
              </p:cNvSpPr>
              <p:nvPr/>
            </p:nvSpPr>
            <p:spPr bwMode="auto">
              <a:xfrm>
                <a:off x="3239" y="1853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5" name="Line 784"/>
              <p:cNvSpPr>
                <a:spLocks noChangeShapeType="1"/>
              </p:cNvSpPr>
              <p:nvPr/>
            </p:nvSpPr>
            <p:spPr bwMode="auto">
              <a:xfrm>
                <a:off x="3263" y="1853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6" name="Line 785"/>
              <p:cNvSpPr>
                <a:spLocks noChangeShapeType="1"/>
              </p:cNvSpPr>
              <p:nvPr/>
            </p:nvSpPr>
            <p:spPr bwMode="auto">
              <a:xfrm>
                <a:off x="3287" y="185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7" name="Line 786"/>
              <p:cNvSpPr>
                <a:spLocks noChangeShapeType="1"/>
              </p:cNvSpPr>
              <p:nvPr/>
            </p:nvSpPr>
            <p:spPr bwMode="auto">
              <a:xfrm>
                <a:off x="3305" y="1853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8" name="Line 787"/>
              <p:cNvSpPr>
                <a:spLocks noChangeShapeType="1"/>
              </p:cNvSpPr>
              <p:nvPr/>
            </p:nvSpPr>
            <p:spPr bwMode="auto">
              <a:xfrm>
                <a:off x="3329" y="185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9" name="Line 788"/>
              <p:cNvSpPr>
                <a:spLocks noChangeShapeType="1"/>
              </p:cNvSpPr>
              <p:nvPr/>
            </p:nvSpPr>
            <p:spPr bwMode="auto">
              <a:xfrm>
                <a:off x="3347" y="1853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0" name="Line 789"/>
              <p:cNvSpPr>
                <a:spLocks noChangeShapeType="1"/>
              </p:cNvSpPr>
              <p:nvPr/>
            </p:nvSpPr>
            <p:spPr bwMode="auto">
              <a:xfrm>
                <a:off x="3371" y="185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1" name="Line 790"/>
              <p:cNvSpPr>
                <a:spLocks noChangeShapeType="1"/>
              </p:cNvSpPr>
              <p:nvPr/>
            </p:nvSpPr>
            <p:spPr bwMode="auto">
              <a:xfrm>
                <a:off x="3389" y="1853"/>
                <a:ext cx="25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2" name="Line 791"/>
              <p:cNvSpPr>
                <a:spLocks noChangeShapeType="1"/>
              </p:cNvSpPr>
              <p:nvPr/>
            </p:nvSpPr>
            <p:spPr bwMode="auto">
              <a:xfrm>
                <a:off x="3414" y="18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3" name="Line 792"/>
              <p:cNvSpPr>
                <a:spLocks noChangeShapeType="1"/>
              </p:cNvSpPr>
              <p:nvPr/>
            </p:nvSpPr>
            <p:spPr bwMode="auto">
              <a:xfrm>
                <a:off x="3432" y="18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4" name="Line 793"/>
              <p:cNvSpPr>
                <a:spLocks noChangeShapeType="1"/>
              </p:cNvSpPr>
              <p:nvPr/>
            </p:nvSpPr>
            <p:spPr bwMode="auto">
              <a:xfrm>
                <a:off x="3456" y="18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5" name="Line 794"/>
              <p:cNvSpPr>
                <a:spLocks noChangeShapeType="1"/>
              </p:cNvSpPr>
              <p:nvPr/>
            </p:nvSpPr>
            <p:spPr bwMode="auto">
              <a:xfrm>
                <a:off x="3480" y="18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6" name="Line 795"/>
              <p:cNvSpPr>
                <a:spLocks noChangeShapeType="1"/>
              </p:cNvSpPr>
              <p:nvPr/>
            </p:nvSpPr>
            <p:spPr bwMode="auto">
              <a:xfrm>
                <a:off x="3498" y="18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7" name="Line 796"/>
              <p:cNvSpPr>
                <a:spLocks noChangeShapeType="1"/>
              </p:cNvSpPr>
              <p:nvPr/>
            </p:nvSpPr>
            <p:spPr bwMode="auto">
              <a:xfrm>
                <a:off x="3522" y="18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8" name="Line 797"/>
              <p:cNvSpPr>
                <a:spLocks noChangeShapeType="1"/>
              </p:cNvSpPr>
              <p:nvPr/>
            </p:nvSpPr>
            <p:spPr bwMode="auto">
              <a:xfrm>
                <a:off x="3540" y="18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9" name="Line 798"/>
              <p:cNvSpPr>
                <a:spLocks noChangeShapeType="1"/>
              </p:cNvSpPr>
              <p:nvPr/>
            </p:nvSpPr>
            <p:spPr bwMode="auto">
              <a:xfrm>
                <a:off x="3564" y="18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0" name="Line 799"/>
              <p:cNvSpPr>
                <a:spLocks noChangeShapeType="1"/>
              </p:cNvSpPr>
              <p:nvPr/>
            </p:nvSpPr>
            <p:spPr bwMode="auto">
              <a:xfrm>
                <a:off x="3582" y="1859"/>
                <a:ext cx="24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1" name="Line 800"/>
              <p:cNvSpPr>
                <a:spLocks noChangeShapeType="1"/>
              </p:cNvSpPr>
              <p:nvPr/>
            </p:nvSpPr>
            <p:spPr bwMode="auto">
              <a:xfrm>
                <a:off x="3606" y="18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2" name="Line 801"/>
              <p:cNvSpPr>
                <a:spLocks noChangeShapeType="1"/>
              </p:cNvSpPr>
              <p:nvPr/>
            </p:nvSpPr>
            <p:spPr bwMode="auto">
              <a:xfrm>
                <a:off x="3624" y="1865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3" name="Line 802"/>
              <p:cNvSpPr>
                <a:spLocks noChangeShapeType="1"/>
              </p:cNvSpPr>
              <p:nvPr/>
            </p:nvSpPr>
            <p:spPr bwMode="auto">
              <a:xfrm>
                <a:off x="3648" y="1865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4" name="Line 803"/>
              <p:cNvSpPr>
                <a:spLocks noChangeShapeType="1"/>
              </p:cNvSpPr>
              <p:nvPr/>
            </p:nvSpPr>
            <p:spPr bwMode="auto">
              <a:xfrm>
                <a:off x="3672" y="18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5" name="Line 804"/>
              <p:cNvSpPr>
                <a:spLocks noChangeShapeType="1"/>
              </p:cNvSpPr>
              <p:nvPr/>
            </p:nvSpPr>
            <p:spPr bwMode="auto">
              <a:xfrm>
                <a:off x="3690" y="1865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6" name="Line 805"/>
              <p:cNvSpPr>
                <a:spLocks noChangeShapeType="1"/>
              </p:cNvSpPr>
              <p:nvPr/>
            </p:nvSpPr>
            <p:spPr bwMode="auto">
              <a:xfrm>
                <a:off x="3714" y="18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7" name="Line 806"/>
              <p:cNvSpPr>
                <a:spLocks noChangeShapeType="1"/>
              </p:cNvSpPr>
              <p:nvPr/>
            </p:nvSpPr>
            <p:spPr bwMode="auto">
              <a:xfrm>
                <a:off x="3732" y="1865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8" name="Line 807"/>
              <p:cNvSpPr>
                <a:spLocks noChangeShapeType="1"/>
              </p:cNvSpPr>
              <p:nvPr/>
            </p:nvSpPr>
            <p:spPr bwMode="auto">
              <a:xfrm>
                <a:off x="3756" y="18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12" name="Line 809"/>
            <p:cNvSpPr>
              <a:spLocks noChangeShapeType="1"/>
            </p:cNvSpPr>
            <p:nvPr/>
          </p:nvSpPr>
          <p:spPr bwMode="auto">
            <a:xfrm>
              <a:off x="3774" y="1865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" name="Line 810"/>
            <p:cNvSpPr>
              <a:spLocks noChangeShapeType="1"/>
            </p:cNvSpPr>
            <p:nvPr/>
          </p:nvSpPr>
          <p:spPr bwMode="auto">
            <a:xfrm>
              <a:off x="3798" y="1865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Line 811"/>
            <p:cNvSpPr>
              <a:spLocks noChangeShapeType="1"/>
            </p:cNvSpPr>
            <p:nvPr/>
          </p:nvSpPr>
          <p:spPr bwMode="auto">
            <a:xfrm>
              <a:off x="3816" y="1871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Line 812"/>
            <p:cNvSpPr>
              <a:spLocks noChangeShapeType="1"/>
            </p:cNvSpPr>
            <p:nvPr/>
          </p:nvSpPr>
          <p:spPr bwMode="auto">
            <a:xfrm>
              <a:off x="3841" y="1871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" name="Line 813"/>
            <p:cNvSpPr>
              <a:spLocks noChangeShapeType="1"/>
            </p:cNvSpPr>
            <p:nvPr/>
          </p:nvSpPr>
          <p:spPr bwMode="auto">
            <a:xfrm>
              <a:off x="3865" y="1871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" name="Line 814"/>
            <p:cNvSpPr>
              <a:spLocks noChangeShapeType="1"/>
            </p:cNvSpPr>
            <p:nvPr/>
          </p:nvSpPr>
          <p:spPr bwMode="auto">
            <a:xfrm>
              <a:off x="3883" y="1871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Line 815"/>
            <p:cNvSpPr>
              <a:spLocks noChangeShapeType="1"/>
            </p:cNvSpPr>
            <p:nvPr/>
          </p:nvSpPr>
          <p:spPr bwMode="auto">
            <a:xfrm>
              <a:off x="3907" y="1871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" name="Line 816"/>
            <p:cNvSpPr>
              <a:spLocks noChangeShapeType="1"/>
            </p:cNvSpPr>
            <p:nvPr/>
          </p:nvSpPr>
          <p:spPr bwMode="auto">
            <a:xfrm>
              <a:off x="3925" y="1871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Line 817"/>
            <p:cNvSpPr>
              <a:spLocks noChangeShapeType="1"/>
            </p:cNvSpPr>
            <p:nvPr/>
          </p:nvSpPr>
          <p:spPr bwMode="auto">
            <a:xfrm>
              <a:off x="3949" y="1871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" name="Line 818"/>
            <p:cNvSpPr>
              <a:spLocks noChangeShapeType="1"/>
            </p:cNvSpPr>
            <p:nvPr/>
          </p:nvSpPr>
          <p:spPr bwMode="auto">
            <a:xfrm>
              <a:off x="3967" y="1871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" name="Line 819"/>
            <p:cNvSpPr>
              <a:spLocks noChangeShapeType="1"/>
            </p:cNvSpPr>
            <p:nvPr/>
          </p:nvSpPr>
          <p:spPr bwMode="auto">
            <a:xfrm>
              <a:off x="3991" y="1871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" name="Line 820"/>
            <p:cNvSpPr>
              <a:spLocks noChangeShapeType="1"/>
            </p:cNvSpPr>
            <p:nvPr/>
          </p:nvSpPr>
          <p:spPr bwMode="auto">
            <a:xfrm>
              <a:off x="4009" y="1871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Line 821"/>
            <p:cNvSpPr>
              <a:spLocks noChangeShapeType="1"/>
            </p:cNvSpPr>
            <p:nvPr/>
          </p:nvSpPr>
          <p:spPr bwMode="auto">
            <a:xfrm>
              <a:off x="4033" y="1871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" name="Line 822"/>
            <p:cNvSpPr>
              <a:spLocks noChangeShapeType="1"/>
            </p:cNvSpPr>
            <p:nvPr/>
          </p:nvSpPr>
          <p:spPr bwMode="auto">
            <a:xfrm>
              <a:off x="4057" y="1877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Line 823"/>
            <p:cNvSpPr>
              <a:spLocks noChangeShapeType="1"/>
            </p:cNvSpPr>
            <p:nvPr/>
          </p:nvSpPr>
          <p:spPr bwMode="auto">
            <a:xfrm>
              <a:off x="4075" y="1877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Line 824"/>
            <p:cNvSpPr>
              <a:spLocks noChangeShapeType="1"/>
            </p:cNvSpPr>
            <p:nvPr/>
          </p:nvSpPr>
          <p:spPr bwMode="auto">
            <a:xfrm>
              <a:off x="4099" y="1877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Line 825"/>
            <p:cNvSpPr>
              <a:spLocks noChangeShapeType="1"/>
            </p:cNvSpPr>
            <p:nvPr/>
          </p:nvSpPr>
          <p:spPr bwMode="auto">
            <a:xfrm>
              <a:off x="4117" y="1877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9" name="Line 826"/>
            <p:cNvSpPr>
              <a:spLocks noChangeShapeType="1"/>
            </p:cNvSpPr>
            <p:nvPr/>
          </p:nvSpPr>
          <p:spPr bwMode="auto">
            <a:xfrm>
              <a:off x="4141" y="1877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0" name="Line 827"/>
            <p:cNvSpPr>
              <a:spLocks noChangeShapeType="1"/>
            </p:cNvSpPr>
            <p:nvPr/>
          </p:nvSpPr>
          <p:spPr bwMode="auto">
            <a:xfrm>
              <a:off x="4159" y="1877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1" name="Line 828"/>
            <p:cNvSpPr>
              <a:spLocks noChangeShapeType="1"/>
            </p:cNvSpPr>
            <p:nvPr/>
          </p:nvSpPr>
          <p:spPr bwMode="auto">
            <a:xfrm>
              <a:off x="4183" y="1877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Line 829"/>
            <p:cNvSpPr>
              <a:spLocks noChangeShapeType="1"/>
            </p:cNvSpPr>
            <p:nvPr/>
          </p:nvSpPr>
          <p:spPr bwMode="auto">
            <a:xfrm>
              <a:off x="4201" y="1877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Line 830"/>
            <p:cNvSpPr>
              <a:spLocks noChangeShapeType="1"/>
            </p:cNvSpPr>
            <p:nvPr/>
          </p:nvSpPr>
          <p:spPr bwMode="auto">
            <a:xfrm>
              <a:off x="4225" y="1877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Line 831"/>
            <p:cNvSpPr>
              <a:spLocks noChangeShapeType="1"/>
            </p:cNvSpPr>
            <p:nvPr/>
          </p:nvSpPr>
          <p:spPr bwMode="auto">
            <a:xfrm>
              <a:off x="4250" y="1877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Line 832"/>
            <p:cNvSpPr>
              <a:spLocks noChangeShapeType="1"/>
            </p:cNvSpPr>
            <p:nvPr/>
          </p:nvSpPr>
          <p:spPr bwMode="auto">
            <a:xfrm>
              <a:off x="4268" y="1877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6" name="Line 833"/>
            <p:cNvSpPr>
              <a:spLocks noChangeShapeType="1"/>
            </p:cNvSpPr>
            <p:nvPr/>
          </p:nvSpPr>
          <p:spPr bwMode="auto">
            <a:xfrm>
              <a:off x="4292" y="1877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7" name="Line 834"/>
            <p:cNvSpPr>
              <a:spLocks noChangeShapeType="1"/>
            </p:cNvSpPr>
            <p:nvPr/>
          </p:nvSpPr>
          <p:spPr bwMode="auto">
            <a:xfrm>
              <a:off x="4310" y="1883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Line 835"/>
            <p:cNvSpPr>
              <a:spLocks noChangeShapeType="1"/>
            </p:cNvSpPr>
            <p:nvPr/>
          </p:nvSpPr>
          <p:spPr bwMode="auto">
            <a:xfrm>
              <a:off x="4334" y="1883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9" name="Line 836"/>
            <p:cNvSpPr>
              <a:spLocks noChangeShapeType="1"/>
            </p:cNvSpPr>
            <p:nvPr/>
          </p:nvSpPr>
          <p:spPr bwMode="auto">
            <a:xfrm>
              <a:off x="4352" y="1883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Line 837"/>
            <p:cNvSpPr>
              <a:spLocks noChangeShapeType="1"/>
            </p:cNvSpPr>
            <p:nvPr/>
          </p:nvSpPr>
          <p:spPr bwMode="auto">
            <a:xfrm>
              <a:off x="4376" y="1883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1" name="Line 838"/>
            <p:cNvSpPr>
              <a:spLocks noChangeShapeType="1"/>
            </p:cNvSpPr>
            <p:nvPr/>
          </p:nvSpPr>
          <p:spPr bwMode="auto">
            <a:xfrm>
              <a:off x="4394" y="1883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2" name="Line 839"/>
            <p:cNvSpPr>
              <a:spLocks noChangeShapeType="1"/>
            </p:cNvSpPr>
            <p:nvPr/>
          </p:nvSpPr>
          <p:spPr bwMode="auto">
            <a:xfrm>
              <a:off x="4418" y="1883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3" name="Line 840"/>
            <p:cNvSpPr>
              <a:spLocks noChangeShapeType="1"/>
            </p:cNvSpPr>
            <p:nvPr/>
          </p:nvSpPr>
          <p:spPr bwMode="auto">
            <a:xfrm>
              <a:off x="4442" y="1883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4" name="Line 841"/>
            <p:cNvSpPr>
              <a:spLocks noChangeShapeType="1"/>
            </p:cNvSpPr>
            <p:nvPr/>
          </p:nvSpPr>
          <p:spPr bwMode="auto">
            <a:xfrm>
              <a:off x="4460" y="1883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5" name="Line 842"/>
            <p:cNvSpPr>
              <a:spLocks noChangeShapeType="1"/>
            </p:cNvSpPr>
            <p:nvPr/>
          </p:nvSpPr>
          <p:spPr bwMode="auto">
            <a:xfrm>
              <a:off x="4484" y="1883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Line 843"/>
            <p:cNvSpPr>
              <a:spLocks noChangeShapeType="1"/>
            </p:cNvSpPr>
            <p:nvPr/>
          </p:nvSpPr>
          <p:spPr bwMode="auto">
            <a:xfrm>
              <a:off x="4502" y="1883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Line 844"/>
            <p:cNvSpPr>
              <a:spLocks noChangeShapeType="1"/>
            </p:cNvSpPr>
            <p:nvPr/>
          </p:nvSpPr>
          <p:spPr bwMode="auto">
            <a:xfrm>
              <a:off x="4526" y="1883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8" name="Line 845"/>
            <p:cNvSpPr>
              <a:spLocks noChangeShapeType="1"/>
            </p:cNvSpPr>
            <p:nvPr/>
          </p:nvSpPr>
          <p:spPr bwMode="auto">
            <a:xfrm>
              <a:off x="4544" y="1883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9" name="Line 846"/>
            <p:cNvSpPr>
              <a:spLocks noChangeShapeType="1"/>
            </p:cNvSpPr>
            <p:nvPr/>
          </p:nvSpPr>
          <p:spPr bwMode="auto">
            <a:xfrm>
              <a:off x="4568" y="1883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0" name="Line 847"/>
            <p:cNvSpPr>
              <a:spLocks noChangeShapeType="1"/>
            </p:cNvSpPr>
            <p:nvPr/>
          </p:nvSpPr>
          <p:spPr bwMode="auto">
            <a:xfrm>
              <a:off x="4586" y="1889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Line 848"/>
            <p:cNvSpPr>
              <a:spLocks noChangeShapeType="1"/>
            </p:cNvSpPr>
            <p:nvPr/>
          </p:nvSpPr>
          <p:spPr bwMode="auto">
            <a:xfrm>
              <a:off x="4610" y="1889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849"/>
            <p:cNvSpPr>
              <a:spLocks noChangeShapeType="1"/>
            </p:cNvSpPr>
            <p:nvPr/>
          </p:nvSpPr>
          <p:spPr bwMode="auto">
            <a:xfrm>
              <a:off x="4634" y="1889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Line 850"/>
            <p:cNvSpPr>
              <a:spLocks noChangeShapeType="1"/>
            </p:cNvSpPr>
            <p:nvPr/>
          </p:nvSpPr>
          <p:spPr bwMode="auto">
            <a:xfrm>
              <a:off x="4652" y="1889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Line 851"/>
            <p:cNvSpPr>
              <a:spLocks noChangeShapeType="1"/>
            </p:cNvSpPr>
            <p:nvPr/>
          </p:nvSpPr>
          <p:spPr bwMode="auto">
            <a:xfrm>
              <a:off x="4677" y="1889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Line 852"/>
            <p:cNvSpPr>
              <a:spLocks noChangeShapeType="1"/>
            </p:cNvSpPr>
            <p:nvPr/>
          </p:nvSpPr>
          <p:spPr bwMode="auto">
            <a:xfrm>
              <a:off x="4695" y="1889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Line 853"/>
            <p:cNvSpPr>
              <a:spLocks noChangeShapeType="1"/>
            </p:cNvSpPr>
            <p:nvPr/>
          </p:nvSpPr>
          <p:spPr bwMode="auto">
            <a:xfrm>
              <a:off x="4719" y="1889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Line 854"/>
            <p:cNvSpPr>
              <a:spLocks noChangeShapeType="1"/>
            </p:cNvSpPr>
            <p:nvPr/>
          </p:nvSpPr>
          <p:spPr bwMode="auto">
            <a:xfrm>
              <a:off x="4737" y="1889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Line 855"/>
            <p:cNvSpPr>
              <a:spLocks noChangeShapeType="1"/>
            </p:cNvSpPr>
            <p:nvPr/>
          </p:nvSpPr>
          <p:spPr bwMode="auto">
            <a:xfrm>
              <a:off x="4761" y="1889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Line 856"/>
            <p:cNvSpPr>
              <a:spLocks noChangeShapeType="1"/>
            </p:cNvSpPr>
            <p:nvPr/>
          </p:nvSpPr>
          <p:spPr bwMode="auto">
            <a:xfrm>
              <a:off x="4779" y="1889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Line 857"/>
            <p:cNvSpPr>
              <a:spLocks noChangeShapeType="1"/>
            </p:cNvSpPr>
            <p:nvPr/>
          </p:nvSpPr>
          <p:spPr bwMode="auto">
            <a:xfrm>
              <a:off x="4803" y="1889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Line 858"/>
            <p:cNvSpPr>
              <a:spLocks noChangeShapeType="1"/>
            </p:cNvSpPr>
            <p:nvPr/>
          </p:nvSpPr>
          <p:spPr bwMode="auto">
            <a:xfrm>
              <a:off x="4827" y="1889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Line 859"/>
            <p:cNvSpPr>
              <a:spLocks noChangeShapeType="1"/>
            </p:cNvSpPr>
            <p:nvPr/>
          </p:nvSpPr>
          <p:spPr bwMode="auto">
            <a:xfrm>
              <a:off x="4845" y="1889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Line 860"/>
            <p:cNvSpPr>
              <a:spLocks noChangeShapeType="1"/>
            </p:cNvSpPr>
            <p:nvPr/>
          </p:nvSpPr>
          <p:spPr bwMode="auto">
            <a:xfrm>
              <a:off x="4869" y="1889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Line 861"/>
            <p:cNvSpPr>
              <a:spLocks noChangeShapeType="1"/>
            </p:cNvSpPr>
            <p:nvPr/>
          </p:nvSpPr>
          <p:spPr bwMode="auto">
            <a:xfrm>
              <a:off x="2770" y="261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Line 862"/>
            <p:cNvSpPr>
              <a:spLocks noChangeShapeType="1"/>
            </p:cNvSpPr>
            <p:nvPr/>
          </p:nvSpPr>
          <p:spPr bwMode="auto">
            <a:xfrm>
              <a:off x="2794" y="2610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Line 863"/>
            <p:cNvSpPr>
              <a:spLocks noChangeShapeType="1"/>
            </p:cNvSpPr>
            <p:nvPr/>
          </p:nvSpPr>
          <p:spPr bwMode="auto">
            <a:xfrm>
              <a:off x="2812" y="2610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Line 864"/>
            <p:cNvSpPr>
              <a:spLocks noChangeShapeType="1"/>
            </p:cNvSpPr>
            <p:nvPr/>
          </p:nvSpPr>
          <p:spPr bwMode="auto">
            <a:xfrm>
              <a:off x="2836" y="261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Line 865"/>
            <p:cNvSpPr>
              <a:spLocks noChangeShapeType="1"/>
            </p:cNvSpPr>
            <p:nvPr/>
          </p:nvSpPr>
          <p:spPr bwMode="auto">
            <a:xfrm>
              <a:off x="2854" y="261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9" name="Line 866"/>
            <p:cNvSpPr>
              <a:spLocks noChangeShapeType="1"/>
            </p:cNvSpPr>
            <p:nvPr/>
          </p:nvSpPr>
          <p:spPr bwMode="auto">
            <a:xfrm>
              <a:off x="2878" y="261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0" name="Line 867"/>
            <p:cNvSpPr>
              <a:spLocks noChangeShapeType="1"/>
            </p:cNvSpPr>
            <p:nvPr/>
          </p:nvSpPr>
          <p:spPr bwMode="auto">
            <a:xfrm>
              <a:off x="2902" y="261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1" name="Line 868"/>
            <p:cNvSpPr>
              <a:spLocks noChangeShapeType="1"/>
            </p:cNvSpPr>
            <p:nvPr/>
          </p:nvSpPr>
          <p:spPr bwMode="auto">
            <a:xfrm>
              <a:off x="2920" y="261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2" name="Line 869"/>
            <p:cNvSpPr>
              <a:spLocks noChangeShapeType="1"/>
            </p:cNvSpPr>
            <p:nvPr/>
          </p:nvSpPr>
          <p:spPr bwMode="auto">
            <a:xfrm>
              <a:off x="2944" y="261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3" name="Line 870"/>
            <p:cNvSpPr>
              <a:spLocks noChangeShapeType="1"/>
            </p:cNvSpPr>
            <p:nvPr/>
          </p:nvSpPr>
          <p:spPr bwMode="auto">
            <a:xfrm>
              <a:off x="2962" y="2616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4" name="Line 871"/>
            <p:cNvSpPr>
              <a:spLocks noChangeShapeType="1"/>
            </p:cNvSpPr>
            <p:nvPr/>
          </p:nvSpPr>
          <p:spPr bwMode="auto">
            <a:xfrm>
              <a:off x="2987" y="261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5" name="Line 872"/>
            <p:cNvSpPr>
              <a:spLocks noChangeShapeType="1"/>
            </p:cNvSpPr>
            <p:nvPr/>
          </p:nvSpPr>
          <p:spPr bwMode="auto">
            <a:xfrm>
              <a:off x="3005" y="261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6" name="Line 873"/>
            <p:cNvSpPr>
              <a:spLocks noChangeShapeType="1"/>
            </p:cNvSpPr>
            <p:nvPr/>
          </p:nvSpPr>
          <p:spPr bwMode="auto">
            <a:xfrm>
              <a:off x="3029" y="261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7" name="Line 874"/>
            <p:cNvSpPr>
              <a:spLocks noChangeShapeType="1"/>
            </p:cNvSpPr>
            <p:nvPr/>
          </p:nvSpPr>
          <p:spPr bwMode="auto">
            <a:xfrm>
              <a:off x="3047" y="261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8" name="Line 875"/>
            <p:cNvSpPr>
              <a:spLocks noChangeShapeType="1"/>
            </p:cNvSpPr>
            <p:nvPr/>
          </p:nvSpPr>
          <p:spPr bwMode="auto">
            <a:xfrm>
              <a:off x="3071" y="2616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9" name="Line 876"/>
            <p:cNvSpPr>
              <a:spLocks noChangeShapeType="1"/>
            </p:cNvSpPr>
            <p:nvPr/>
          </p:nvSpPr>
          <p:spPr bwMode="auto">
            <a:xfrm>
              <a:off x="3095" y="2622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0" name="Line 877"/>
            <p:cNvSpPr>
              <a:spLocks noChangeShapeType="1"/>
            </p:cNvSpPr>
            <p:nvPr/>
          </p:nvSpPr>
          <p:spPr bwMode="auto">
            <a:xfrm>
              <a:off x="3113" y="262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1" name="Line 878"/>
            <p:cNvSpPr>
              <a:spLocks noChangeShapeType="1"/>
            </p:cNvSpPr>
            <p:nvPr/>
          </p:nvSpPr>
          <p:spPr bwMode="auto">
            <a:xfrm>
              <a:off x="3137" y="2622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2" name="Line 879"/>
            <p:cNvSpPr>
              <a:spLocks noChangeShapeType="1"/>
            </p:cNvSpPr>
            <p:nvPr/>
          </p:nvSpPr>
          <p:spPr bwMode="auto">
            <a:xfrm>
              <a:off x="3155" y="262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3" name="Line 880"/>
            <p:cNvSpPr>
              <a:spLocks noChangeShapeType="1"/>
            </p:cNvSpPr>
            <p:nvPr/>
          </p:nvSpPr>
          <p:spPr bwMode="auto">
            <a:xfrm>
              <a:off x="3179" y="2622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4" name="Line 881"/>
            <p:cNvSpPr>
              <a:spLocks noChangeShapeType="1"/>
            </p:cNvSpPr>
            <p:nvPr/>
          </p:nvSpPr>
          <p:spPr bwMode="auto">
            <a:xfrm>
              <a:off x="3197" y="262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5" name="Line 882"/>
            <p:cNvSpPr>
              <a:spLocks noChangeShapeType="1"/>
            </p:cNvSpPr>
            <p:nvPr/>
          </p:nvSpPr>
          <p:spPr bwMode="auto">
            <a:xfrm>
              <a:off x="3221" y="2622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6" name="Line 883"/>
            <p:cNvSpPr>
              <a:spLocks noChangeShapeType="1"/>
            </p:cNvSpPr>
            <p:nvPr/>
          </p:nvSpPr>
          <p:spPr bwMode="auto">
            <a:xfrm>
              <a:off x="3239" y="262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7" name="Line 884"/>
            <p:cNvSpPr>
              <a:spLocks noChangeShapeType="1"/>
            </p:cNvSpPr>
            <p:nvPr/>
          </p:nvSpPr>
          <p:spPr bwMode="auto">
            <a:xfrm>
              <a:off x="3263" y="262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8" name="Line 885"/>
            <p:cNvSpPr>
              <a:spLocks noChangeShapeType="1"/>
            </p:cNvSpPr>
            <p:nvPr/>
          </p:nvSpPr>
          <p:spPr bwMode="auto">
            <a:xfrm>
              <a:off x="3287" y="2622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9" name="Line 886"/>
            <p:cNvSpPr>
              <a:spLocks noChangeShapeType="1"/>
            </p:cNvSpPr>
            <p:nvPr/>
          </p:nvSpPr>
          <p:spPr bwMode="auto">
            <a:xfrm>
              <a:off x="3305" y="262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0" name="Line 887"/>
            <p:cNvSpPr>
              <a:spLocks noChangeShapeType="1"/>
            </p:cNvSpPr>
            <p:nvPr/>
          </p:nvSpPr>
          <p:spPr bwMode="auto">
            <a:xfrm>
              <a:off x="3329" y="262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1" name="Line 888"/>
            <p:cNvSpPr>
              <a:spLocks noChangeShapeType="1"/>
            </p:cNvSpPr>
            <p:nvPr/>
          </p:nvSpPr>
          <p:spPr bwMode="auto">
            <a:xfrm>
              <a:off x="3347" y="262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2" name="Line 889"/>
            <p:cNvSpPr>
              <a:spLocks noChangeShapeType="1"/>
            </p:cNvSpPr>
            <p:nvPr/>
          </p:nvSpPr>
          <p:spPr bwMode="auto">
            <a:xfrm>
              <a:off x="3371" y="262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3" name="Line 890"/>
            <p:cNvSpPr>
              <a:spLocks noChangeShapeType="1"/>
            </p:cNvSpPr>
            <p:nvPr/>
          </p:nvSpPr>
          <p:spPr bwMode="auto">
            <a:xfrm>
              <a:off x="3389" y="2628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4" name="Line 891"/>
            <p:cNvSpPr>
              <a:spLocks noChangeShapeType="1"/>
            </p:cNvSpPr>
            <p:nvPr/>
          </p:nvSpPr>
          <p:spPr bwMode="auto">
            <a:xfrm>
              <a:off x="3414" y="262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5" name="Line 892"/>
            <p:cNvSpPr>
              <a:spLocks noChangeShapeType="1"/>
            </p:cNvSpPr>
            <p:nvPr/>
          </p:nvSpPr>
          <p:spPr bwMode="auto">
            <a:xfrm>
              <a:off x="3432" y="262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6" name="Line 893"/>
            <p:cNvSpPr>
              <a:spLocks noChangeShapeType="1"/>
            </p:cNvSpPr>
            <p:nvPr/>
          </p:nvSpPr>
          <p:spPr bwMode="auto">
            <a:xfrm>
              <a:off x="3456" y="262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7" name="Line 894"/>
            <p:cNvSpPr>
              <a:spLocks noChangeShapeType="1"/>
            </p:cNvSpPr>
            <p:nvPr/>
          </p:nvSpPr>
          <p:spPr bwMode="auto">
            <a:xfrm>
              <a:off x="3480" y="262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8" name="Line 895"/>
            <p:cNvSpPr>
              <a:spLocks noChangeShapeType="1"/>
            </p:cNvSpPr>
            <p:nvPr/>
          </p:nvSpPr>
          <p:spPr bwMode="auto">
            <a:xfrm>
              <a:off x="3498" y="2628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9" name="Line 896"/>
            <p:cNvSpPr>
              <a:spLocks noChangeShapeType="1"/>
            </p:cNvSpPr>
            <p:nvPr/>
          </p:nvSpPr>
          <p:spPr bwMode="auto">
            <a:xfrm>
              <a:off x="3522" y="2634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0" name="Line 897"/>
            <p:cNvSpPr>
              <a:spLocks noChangeShapeType="1"/>
            </p:cNvSpPr>
            <p:nvPr/>
          </p:nvSpPr>
          <p:spPr bwMode="auto">
            <a:xfrm>
              <a:off x="3540" y="263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1" name="Line 898"/>
            <p:cNvSpPr>
              <a:spLocks noChangeShapeType="1"/>
            </p:cNvSpPr>
            <p:nvPr/>
          </p:nvSpPr>
          <p:spPr bwMode="auto">
            <a:xfrm>
              <a:off x="3564" y="2634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2" name="Line 899"/>
            <p:cNvSpPr>
              <a:spLocks noChangeShapeType="1"/>
            </p:cNvSpPr>
            <p:nvPr/>
          </p:nvSpPr>
          <p:spPr bwMode="auto">
            <a:xfrm>
              <a:off x="3582" y="263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3" name="Line 900"/>
            <p:cNvSpPr>
              <a:spLocks noChangeShapeType="1"/>
            </p:cNvSpPr>
            <p:nvPr/>
          </p:nvSpPr>
          <p:spPr bwMode="auto">
            <a:xfrm>
              <a:off x="3606" y="2634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4" name="Line 901"/>
            <p:cNvSpPr>
              <a:spLocks noChangeShapeType="1"/>
            </p:cNvSpPr>
            <p:nvPr/>
          </p:nvSpPr>
          <p:spPr bwMode="auto">
            <a:xfrm>
              <a:off x="3624" y="263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5" name="Line 902"/>
            <p:cNvSpPr>
              <a:spLocks noChangeShapeType="1"/>
            </p:cNvSpPr>
            <p:nvPr/>
          </p:nvSpPr>
          <p:spPr bwMode="auto">
            <a:xfrm>
              <a:off x="3648" y="263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6" name="Line 903"/>
            <p:cNvSpPr>
              <a:spLocks noChangeShapeType="1"/>
            </p:cNvSpPr>
            <p:nvPr/>
          </p:nvSpPr>
          <p:spPr bwMode="auto">
            <a:xfrm>
              <a:off x="3672" y="2634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7" name="Line 904"/>
            <p:cNvSpPr>
              <a:spLocks noChangeShapeType="1"/>
            </p:cNvSpPr>
            <p:nvPr/>
          </p:nvSpPr>
          <p:spPr bwMode="auto">
            <a:xfrm>
              <a:off x="3690" y="263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8" name="Line 905"/>
            <p:cNvSpPr>
              <a:spLocks noChangeShapeType="1"/>
            </p:cNvSpPr>
            <p:nvPr/>
          </p:nvSpPr>
          <p:spPr bwMode="auto">
            <a:xfrm>
              <a:off x="3714" y="2634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9" name="Line 906"/>
            <p:cNvSpPr>
              <a:spLocks noChangeShapeType="1"/>
            </p:cNvSpPr>
            <p:nvPr/>
          </p:nvSpPr>
          <p:spPr bwMode="auto">
            <a:xfrm>
              <a:off x="3732" y="264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0" name="Line 907"/>
            <p:cNvSpPr>
              <a:spLocks noChangeShapeType="1"/>
            </p:cNvSpPr>
            <p:nvPr/>
          </p:nvSpPr>
          <p:spPr bwMode="auto">
            <a:xfrm>
              <a:off x="3756" y="2640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1" name="Line 908"/>
            <p:cNvSpPr>
              <a:spLocks noChangeShapeType="1"/>
            </p:cNvSpPr>
            <p:nvPr/>
          </p:nvSpPr>
          <p:spPr bwMode="auto">
            <a:xfrm>
              <a:off x="3774" y="264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2" name="Line 909"/>
            <p:cNvSpPr>
              <a:spLocks noChangeShapeType="1"/>
            </p:cNvSpPr>
            <p:nvPr/>
          </p:nvSpPr>
          <p:spPr bwMode="auto">
            <a:xfrm>
              <a:off x="3798" y="2640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3" name="Line 910"/>
            <p:cNvSpPr>
              <a:spLocks noChangeShapeType="1"/>
            </p:cNvSpPr>
            <p:nvPr/>
          </p:nvSpPr>
          <p:spPr bwMode="auto">
            <a:xfrm>
              <a:off x="3816" y="2640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4" name="Line 911"/>
            <p:cNvSpPr>
              <a:spLocks noChangeShapeType="1"/>
            </p:cNvSpPr>
            <p:nvPr/>
          </p:nvSpPr>
          <p:spPr bwMode="auto">
            <a:xfrm>
              <a:off x="3841" y="264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5" name="Line 912"/>
            <p:cNvSpPr>
              <a:spLocks noChangeShapeType="1"/>
            </p:cNvSpPr>
            <p:nvPr/>
          </p:nvSpPr>
          <p:spPr bwMode="auto">
            <a:xfrm>
              <a:off x="3865" y="2640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6" name="Line 913"/>
            <p:cNvSpPr>
              <a:spLocks noChangeShapeType="1"/>
            </p:cNvSpPr>
            <p:nvPr/>
          </p:nvSpPr>
          <p:spPr bwMode="auto">
            <a:xfrm>
              <a:off x="3883" y="264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7" name="Line 914"/>
            <p:cNvSpPr>
              <a:spLocks noChangeShapeType="1"/>
            </p:cNvSpPr>
            <p:nvPr/>
          </p:nvSpPr>
          <p:spPr bwMode="auto">
            <a:xfrm>
              <a:off x="3907" y="2640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8" name="Line 915"/>
            <p:cNvSpPr>
              <a:spLocks noChangeShapeType="1"/>
            </p:cNvSpPr>
            <p:nvPr/>
          </p:nvSpPr>
          <p:spPr bwMode="auto">
            <a:xfrm>
              <a:off x="3925" y="264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9" name="Line 916"/>
            <p:cNvSpPr>
              <a:spLocks noChangeShapeType="1"/>
            </p:cNvSpPr>
            <p:nvPr/>
          </p:nvSpPr>
          <p:spPr bwMode="auto">
            <a:xfrm>
              <a:off x="3949" y="264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0" name="Line 917"/>
            <p:cNvSpPr>
              <a:spLocks noChangeShapeType="1"/>
            </p:cNvSpPr>
            <p:nvPr/>
          </p:nvSpPr>
          <p:spPr bwMode="auto">
            <a:xfrm>
              <a:off x="3967" y="264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1" name="Line 918"/>
            <p:cNvSpPr>
              <a:spLocks noChangeShapeType="1"/>
            </p:cNvSpPr>
            <p:nvPr/>
          </p:nvSpPr>
          <p:spPr bwMode="auto">
            <a:xfrm>
              <a:off x="3991" y="264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2" name="Line 919"/>
            <p:cNvSpPr>
              <a:spLocks noChangeShapeType="1"/>
            </p:cNvSpPr>
            <p:nvPr/>
          </p:nvSpPr>
          <p:spPr bwMode="auto">
            <a:xfrm>
              <a:off x="4009" y="264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3" name="Line 920"/>
            <p:cNvSpPr>
              <a:spLocks noChangeShapeType="1"/>
            </p:cNvSpPr>
            <p:nvPr/>
          </p:nvSpPr>
          <p:spPr bwMode="auto">
            <a:xfrm>
              <a:off x="4033" y="264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4" name="Line 921"/>
            <p:cNvSpPr>
              <a:spLocks noChangeShapeType="1"/>
            </p:cNvSpPr>
            <p:nvPr/>
          </p:nvSpPr>
          <p:spPr bwMode="auto">
            <a:xfrm>
              <a:off x="4057" y="264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5" name="Line 922"/>
            <p:cNvSpPr>
              <a:spLocks noChangeShapeType="1"/>
            </p:cNvSpPr>
            <p:nvPr/>
          </p:nvSpPr>
          <p:spPr bwMode="auto">
            <a:xfrm>
              <a:off x="4075" y="2646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6" name="Line 923"/>
            <p:cNvSpPr>
              <a:spLocks noChangeShapeType="1"/>
            </p:cNvSpPr>
            <p:nvPr/>
          </p:nvSpPr>
          <p:spPr bwMode="auto">
            <a:xfrm>
              <a:off x="4099" y="2652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7" name="Line 924"/>
            <p:cNvSpPr>
              <a:spLocks noChangeShapeType="1"/>
            </p:cNvSpPr>
            <p:nvPr/>
          </p:nvSpPr>
          <p:spPr bwMode="auto">
            <a:xfrm>
              <a:off x="4117" y="265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8" name="Line 925"/>
            <p:cNvSpPr>
              <a:spLocks noChangeShapeType="1"/>
            </p:cNvSpPr>
            <p:nvPr/>
          </p:nvSpPr>
          <p:spPr bwMode="auto">
            <a:xfrm>
              <a:off x="4141" y="2652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9" name="Line 926"/>
            <p:cNvSpPr>
              <a:spLocks noChangeShapeType="1"/>
            </p:cNvSpPr>
            <p:nvPr/>
          </p:nvSpPr>
          <p:spPr bwMode="auto">
            <a:xfrm>
              <a:off x="4159" y="265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0" name="Line 927"/>
            <p:cNvSpPr>
              <a:spLocks noChangeShapeType="1"/>
            </p:cNvSpPr>
            <p:nvPr/>
          </p:nvSpPr>
          <p:spPr bwMode="auto">
            <a:xfrm>
              <a:off x="4183" y="2652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1" name="Line 928"/>
            <p:cNvSpPr>
              <a:spLocks noChangeShapeType="1"/>
            </p:cNvSpPr>
            <p:nvPr/>
          </p:nvSpPr>
          <p:spPr bwMode="auto">
            <a:xfrm>
              <a:off x="4201" y="2652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2" name="Line 929"/>
            <p:cNvSpPr>
              <a:spLocks noChangeShapeType="1"/>
            </p:cNvSpPr>
            <p:nvPr/>
          </p:nvSpPr>
          <p:spPr bwMode="auto">
            <a:xfrm>
              <a:off x="4225" y="2652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3" name="Line 930"/>
            <p:cNvSpPr>
              <a:spLocks noChangeShapeType="1"/>
            </p:cNvSpPr>
            <p:nvPr/>
          </p:nvSpPr>
          <p:spPr bwMode="auto">
            <a:xfrm>
              <a:off x="4250" y="2652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4" name="Line 931"/>
            <p:cNvSpPr>
              <a:spLocks noChangeShapeType="1"/>
            </p:cNvSpPr>
            <p:nvPr/>
          </p:nvSpPr>
          <p:spPr bwMode="auto">
            <a:xfrm>
              <a:off x="4268" y="265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5" name="Line 932"/>
            <p:cNvSpPr>
              <a:spLocks noChangeShapeType="1"/>
            </p:cNvSpPr>
            <p:nvPr/>
          </p:nvSpPr>
          <p:spPr bwMode="auto">
            <a:xfrm>
              <a:off x="4292" y="265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6" name="Line 933"/>
            <p:cNvSpPr>
              <a:spLocks noChangeShapeType="1"/>
            </p:cNvSpPr>
            <p:nvPr/>
          </p:nvSpPr>
          <p:spPr bwMode="auto">
            <a:xfrm>
              <a:off x="4310" y="265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7" name="Line 934"/>
            <p:cNvSpPr>
              <a:spLocks noChangeShapeType="1"/>
            </p:cNvSpPr>
            <p:nvPr/>
          </p:nvSpPr>
          <p:spPr bwMode="auto">
            <a:xfrm>
              <a:off x="4334" y="265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8" name="Line 935"/>
            <p:cNvSpPr>
              <a:spLocks noChangeShapeType="1"/>
            </p:cNvSpPr>
            <p:nvPr/>
          </p:nvSpPr>
          <p:spPr bwMode="auto">
            <a:xfrm>
              <a:off x="4352" y="265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9" name="Line 936"/>
            <p:cNvSpPr>
              <a:spLocks noChangeShapeType="1"/>
            </p:cNvSpPr>
            <p:nvPr/>
          </p:nvSpPr>
          <p:spPr bwMode="auto">
            <a:xfrm>
              <a:off x="4376" y="265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0" name="Line 937"/>
            <p:cNvSpPr>
              <a:spLocks noChangeShapeType="1"/>
            </p:cNvSpPr>
            <p:nvPr/>
          </p:nvSpPr>
          <p:spPr bwMode="auto">
            <a:xfrm>
              <a:off x="4394" y="2658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1" name="Line 938"/>
            <p:cNvSpPr>
              <a:spLocks noChangeShapeType="1"/>
            </p:cNvSpPr>
            <p:nvPr/>
          </p:nvSpPr>
          <p:spPr bwMode="auto">
            <a:xfrm>
              <a:off x="4418" y="2658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2" name="Line 939"/>
            <p:cNvSpPr>
              <a:spLocks noChangeShapeType="1"/>
            </p:cNvSpPr>
            <p:nvPr/>
          </p:nvSpPr>
          <p:spPr bwMode="auto">
            <a:xfrm>
              <a:off x="4442" y="2664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3" name="Line 940"/>
            <p:cNvSpPr>
              <a:spLocks noChangeShapeType="1"/>
            </p:cNvSpPr>
            <p:nvPr/>
          </p:nvSpPr>
          <p:spPr bwMode="auto">
            <a:xfrm>
              <a:off x="4460" y="266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4" name="Line 941"/>
            <p:cNvSpPr>
              <a:spLocks noChangeShapeType="1"/>
            </p:cNvSpPr>
            <p:nvPr/>
          </p:nvSpPr>
          <p:spPr bwMode="auto">
            <a:xfrm>
              <a:off x="4484" y="2664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5" name="Line 942"/>
            <p:cNvSpPr>
              <a:spLocks noChangeShapeType="1"/>
            </p:cNvSpPr>
            <p:nvPr/>
          </p:nvSpPr>
          <p:spPr bwMode="auto">
            <a:xfrm>
              <a:off x="4502" y="266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6" name="Line 943"/>
            <p:cNvSpPr>
              <a:spLocks noChangeShapeType="1"/>
            </p:cNvSpPr>
            <p:nvPr/>
          </p:nvSpPr>
          <p:spPr bwMode="auto">
            <a:xfrm>
              <a:off x="4526" y="2664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7" name="Line 944"/>
            <p:cNvSpPr>
              <a:spLocks noChangeShapeType="1"/>
            </p:cNvSpPr>
            <p:nvPr/>
          </p:nvSpPr>
          <p:spPr bwMode="auto">
            <a:xfrm>
              <a:off x="4544" y="2664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8" name="Line 945"/>
            <p:cNvSpPr>
              <a:spLocks noChangeShapeType="1"/>
            </p:cNvSpPr>
            <p:nvPr/>
          </p:nvSpPr>
          <p:spPr bwMode="auto">
            <a:xfrm>
              <a:off x="4568" y="2664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9" name="Line 946"/>
            <p:cNvSpPr>
              <a:spLocks noChangeShapeType="1"/>
            </p:cNvSpPr>
            <p:nvPr/>
          </p:nvSpPr>
          <p:spPr bwMode="auto">
            <a:xfrm>
              <a:off x="4586" y="267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0" name="Line 947"/>
            <p:cNvSpPr>
              <a:spLocks noChangeShapeType="1"/>
            </p:cNvSpPr>
            <p:nvPr/>
          </p:nvSpPr>
          <p:spPr bwMode="auto">
            <a:xfrm>
              <a:off x="4610" y="267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1" name="Line 948"/>
            <p:cNvSpPr>
              <a:spLocks noChangeShapeType="1"/>
            </p:cNvSpPr>
            <p:nvPr/>
          </p:nvSpPr>
          <p:spPr bwMode="auto">
            <a:xfrm>
              <a:off x="4634" y="2670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2" name="Line 949"/>
            <p:cNvSpPr>
              <a:spLocks noChangeShapeType="1"/>
            </p:cNvSpPr>
            <p:nvPr/>
          </p:nvSpPr>
          <p:spPr bwMode="auto">
            <a:xfrm>
              <a:off x="4652" y="2670"/>
              <a:ext cx="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3" name="Line 950"/>
            <p:cNvSpPr>
              <a:spLocks noChangeShapeType="1"/>
            </p:cNvSpPr>
            <p:nvPr/>
          </p:nvSpPr>
          <p:spPr bwMode="auto">
            <a:xfrm>
              <a:off x="4677" y="2670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4" name="Line 951"/>
            <p:cNvSpPr>
              <a:spLocks noChangeShapeType="1"/>
            </p:cNvSpPr>
            <p:nvPr/>
          </p:nvSpPr>
          <p:spPr bwMode="auto">
            <a:xfrm>
              <a:off x="4695" y="2670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5" name="Line 952"/>
            <p:cNvSpPr>
              <a:spLocks noChangeShapeType="1"/>
            </p:cNvSpPr>
            <p:nvPr/>
          </p:nvSpPr>
          <p:spPr bwMode="auto">
            <a:xfrm>
              <a:off x="4719" y="2670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6" name="Line 953"/>
            <p:cNvSpPr>
              <a:spLocks noChangeShapeType="1"/>
            </p:cNvSpPr>
            <p:nvPr/>
          </p:nvSpPr>
          <p:spPr bwMode="auto">
            <a:xfrm>
              <a:off x="4737" y="267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7" name="Line 954"/>
            <p:cNvSpPr>
              <a:spLocks noChangeShapeType="1"/>
            </p:cNvSpPr>
            <p:nvPr/>
          </p:nvSpPr>
          <p:spPr bwMode="auto">
            <a:xfrm>
              <a:off x="4761" y="267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8" name="Line 955"/>
            <p:cNvSpPr>
              <a:spLocks noChangeShapeType="1"/>
            </p:cNvSpPr>
            <p:nvPr/>
          </p:nvSpPr>
          <p:spPr bwMode="auto">
            <a:xfrm>
              <a:off x="4779" y="267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9" name="Line 956"/>
            <p:cNvSpPr>
              <a:spLocks noChangeShapeType="1"/>
            </p:cNvSpPr>
            <p:nvPr/>
          </p:nvSpPr>
          <p:spPr bwMode="auto">
            <a:xfrm>
              <a:off x="4803" y="267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0" name="Line 957"/>
            <p:cNvSpPr>
              <a:spLocks noChangeShapeType="1"/>
            </p:cNvSpPr>
            <p:nvPr/>
          </p:nvSpPr>
          <p:spPr bwMode="auto">
            <a:xfrm>
              <a:off x="4827" y="267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1" name="Line 958"/>
            <p:cNvSpPr>
              <a:spLocks noChangeShapeType="1"/>
            </p:cNvSpPr>
            <p:nvPr/>
          </p:nvSpPr>
          <p:spPr bwMode="auto">
            <a:xfrm>
              <a:off x="4845" y="267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2" name="Line 959"/>
            <p:cNvSpPr>
              <a:spLocks noChangeShapeType="1"/>
            </p:cNvSpPr>
            <p:nvPr/>
          </p:nvSpPr>
          <p:spPr bwMode="auto">
            <a:xfrm>
              <a:off x="4869" y="2676"/>
              <a:ext cx="1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3" name="Rectangle 960"/>
            <p:cNvSpPr>
              <a:spLocks noChangeArrowheads="1"/>
            </p:cNvSpPr>
            <p:nvPr/>
          </p:nvSpPr>
          <p:spPr bwMode="auto">
            <a:xfrm rot="16200000">
              <a:off x="2303" y="2089"/>
              <a:ext cx="38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Residuals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961"/>
                <p:cNvSpPr>
                  <a:spLocks noChangeArrowheads="1"/>
                </p:cNvSpPr>
                <p:nvPr/>
              </p:nvSpPr>
              <p:spPr bwMode="auto">
                <a:xfrm>
                  <a:off x="3556" y="2995"/>
                  <a:ext cx="644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0" lang="es-ES" altLang="es-ES" sz="10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s-ES" altLang="es-ES" sz="10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𝒀𝒆𝒂𝒓𝒔𝑪𝒐𝒅𝒆𝑷𝒓𝒐</m:t>
                            </m:r>
                          </m:e>
                        </m:rad>
                      </m:oMath>
                    </m:oMathPara>
                  </a14:m>
                  <a:endParaRPr kumimoji="0" lang="es-ES" alt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4" name="Rectangle 9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6" y="2995"/>
                  <a:ext cx="644" cy="110"/>
                </a:xfrm>
                <a:prstGeom prst="rect">
                  <a:avLst/>
                </a:prstGeom>
                <a:blipFill>
                  <a:blip r:embed="rId2"/>
                  <a:stretch>
                    <a:fillRect r="-3571" b="-103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ectangle 962"/>
            <p:cNvSpPr>
              <a:spLocks noChangeArrowheads="1"/>
            </p:cNvSpPr>
            <p:nvPr/>
          </p:nvSpPr>
          <p:spPr bwMode="auto">
            <a:xfrm>
              <a:off x="3459" y="1166"/>
              <a:ext cx="76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Plot of Fitted Model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963"/>
                <p:cNvSpPr>
                  <a:spLocks noChangeArrowheads="1"/>
                </p:cNvSpPr>
                <p:nvPr/>
              </p:nvSpPr>
              <p:spPr bwMode="auto">
                <a:xfrm>
                  <a:off x="2925" y="1309"/>
                  <a:ext cx="180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s-ES" altLang="es-ES" sz="10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Residuals = 5,62719 - 1,76717</a:t>
                  </a:r>
                  <a:r>
                    <a:rPr kumimoji="0" lang="es-ES" altLang="es-ES" sz="1000" b="1" i="0" u="none" strike="noStrike" cap="none" normalizeH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s-ES" altLang="es-E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kumimoji="0" lang="es-ES" altLang="es-E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s-ES" altLang="es-E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𝒀𝒆𝒂𝒓𝒔𝑪𝒐𝒅𝒆𝑷𝒓𝒐</m:t>
                          </m:r>
                        </m:e>
                      </m:rad>
                    </m:oMath>
                  </a14:m>
                  <a:endParaRPr kumimoji="0" lang="es-ES" alt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6" name="Rectangle 9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5" y="1309"/>
                  <a:ext cx="1806" cy="107"/>
                </a:xfrm>
                <a:prstGeom prst="rect">
                  <a:avLst/>
                </a:prstGeom>
                <a:blipFill>
                  <a:blip r:embed="rId3"/>
                  <a:stretch>
                    <a:fillRect l="-2766" t="-17857" r="-1064" b="-428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ctangle 964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965"/>
            <p:cNvSpPr>
              <a:spLocks noChangeArrowheads="1"/>
            </p:cNvSpPr>
            <p:nvPr/>
          </p:nvSpPr>
          <p:spPr bwMode="auto">
            <a:xfrm>
              <a:off x="3266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966"/>
            <p:cNvSpPr>
              <a:spLocks noChangeArrowheads="1"/>
            </p:cNvSpPr>
            <p:nvPr/>
          </p:nvSpPr>
          <p:spPr bwMode="auto">
            <a:xfrm>
              <a:off x="3802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967"/>
            <p:cNvSpPr>
              <a:spLocks noChangeArrowheads="1"/>
            </p:cNvSpPr>
            <p:nvPr/>
          </p:nvSpPr>
          <p:spPr bwMode="auto">
            <a:xfrm>
              <a:off x="4337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968"/>
            <p:cNvSpPr>
              <a:spLocks noChangeArrowheads="1"/>
            </p:cNvSpPr>
            <p:nvPr/>
          </p:nvSpPr>
          <p:spPr bwMode="auto">
            <a:xfrm>
              <a:off x="4872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969"/>
            <p:cNvSpPr>
              <a:spLocks noChangeArrowheads="1"/>
            </p:cNvSpPr>
            <p:nvPr/>
          </p:nvSpPr>
          <p:spPr bwMode="auto">
            <a:xfrm>
              <a:off x="2488" y="2785"/>
              <a:ext cx="19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-130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970"/>
            <p:cNvSpPr>
              <a:spLocks noChangeArrowheads="1"/>
            </p:cNvSpPr>
            <p:nvPr/>
          </p:nvSpPr>
          <p:spPr bwMode="auto">
            <a:xfrm>
              <a:off x="2530" y="2562"/>
              <a:ext cx="15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-80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971"/>
            <p:cNvSpPr>
              <a:spLocks noChangeArrowheads="1"/>
            </p:cNvSpPr>
            <p:nvPr/>
          </p:nvSpPr>
          <p:spPr bwMode="auto">
            <a:xfrm>
              <a:off x="2530" y="2340"/>
              <a:ext cx="15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-30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972"/>
            <p:cNvSpPr>
              <a:spLocks noChangeArrowheads="1"/>
            </p:cNvSpPr>
            <p:nvPr/>
          </p:nvSpPr>
          <p:spPr bwMode="auto">
            <a:xfrm>
              <a:off x="2560" y="2118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973"/>
            <p:cNvSpPr>
              <a:spLocks noChangeArrowheads="1"/>
            </p:cNvSpPr>
            <p:nvPr/>
          </p:nvSpPr>
          <p:spPr bwMode="auto">
            <a:xfrm>
              <a:off x="2560" y="1895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974"/>
            <p:cNvSpPr>
              <a:spLocks noChangeArrowheads="1"/>
            </p:cNvSpPr>
            <p:nvPr/>
          </p:nvSpPr>
          <p:spPr bwMode="auto">
            <a:xfrm>
              <a:off x="2518" y="1673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975"/>
            <p:cNvSpPr>
              <a:spLocks noChangeArrowheads="1"/>
            </p:cNvSpPr>
            <p:nvPr/>
          </p:nvSpPr>
          <p:spPr bwMode="auto">
            <a:xfrm>
              <a:off x="2518" y="1450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84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5</cp:revision>
  <dcterms:created xsi:type="dcterms:W3CDTF">2023-06-03T04:33:18Z</dcterms:created>
  <dcterms:modified xsi:type="dcterms:W3CDTF">2023-06-03T05:09:01Z</dcterms:modified>
</cp:coreProperties>
</file>