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37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1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7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66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92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5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8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EFA9-6C0B-4D7A-8637-9ED9A767717E}" type="datetimeFigureOut">
              <a:rPr lang="es-ES" smtClean="0"/>
              <a:t>03/06/2023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D921-C2CB-4CDA-80A0-D103274283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94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Imagen 8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8" y="1104900"/>
            <a:ext cx="10532297" cy="4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</cp:revision>
  <dcterms:created xsi:type="dcterms:W3CDTF">2023-06-03T03:24:15Z</dcterms:created>
  <dcterms:modified xsi:type="dcterms:W3CDTF">2023-06-03T03:24:22Z</dcterms:modified>
</cp:coreProperties>
</file>