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904" y="-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502F-D6B1-41B6-AA22-DEE0F40D26A2}" type="datetimeFigureOut">
              <a:rPr lang="es-ES" smtClean="0"/>
              <a:t>02/06/2023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D113-1649-4B33-9B5B-1CE48DF010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288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502F-D6B1-41B6-AA22-DEE0F40D26A2}" type="datetimeFigureOut">
              <a:rPr lang="es-ES" smtClean="0"/>
              <a:t>02/06/2023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D113-1649-4B33-9B5B-1CE48DF010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240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502F-D6B1-41B6-AA22-DEE0F40D26A2}" type="datetimeFigureOut">
              <a:rPr lang="es-ES" smtClean="0"/>
              <a:t>02/06/2023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D113-1649-4B33-9B5B-1CE48DF010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684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502F-D6B1-41B6-AA22-DEE0F40D26A2}" type="datetimeFigureOut">
              <a:rPr lang="es-ES" smtClean="0"/>
              <a:t>02/06/2023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D113-1649-4B33-9B5B-1CE48DF010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192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502F-D6B1-41B6-AA22-DEE0F40D26A2}" type="datetimeFigureOut">
              <a:rPr lang="es-ES" smtClean="0"/>
              <a:t>02/06/2023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D113-1649-4B33-9B5B-1CE48DF010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57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502F-D6B1-41B6-AA22-DEE0F40D26A2}" type="datetimeFigureOut">
              <a:rPr lang="es-ES" smtClean="0"/>
              <a:t>02/06/2023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D113-1649-4B33-9B5B-1CE48DF010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100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502F-D6B1-41B6-AA22-DEE0F40D26A2}" type="datetimeFigureOut">
              <a:rPr lang="es-ES" smtClean="0"/>
              <a:t>02/06/2023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D113-1649-4B33-9B5B-1CE48DF010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998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502F-D6B1-41B6-AA22-DEE0F40D26A2}" type="datetimeFigureOut">
              <a:rPr lang="es-ES" smtClean="0"/>
              <a:t>02/06/2023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D113-1649-4B33-9B5B-1CE48DF010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77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502F-D6B1-41B6-AA22-DEE0F40D26A2}" type="datetimeFigureOut">
              <a:rPr lang="es-ES" smtClean="0"/>
              <a:t>02/06/2023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D113-1649-4B33-9B5B-1CE48DF010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494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502F-D6B1-41B6-AA22-DEE0F40D26A2}" type="datetimeFigureOut">
              <a:rPr lang="es-ES" smtClean="0"/>
              <a:t>02/06/2023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D113-1649-4B33-9B5B-1CE48DF010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503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502F-D6B1-41B6-AA22-DEE0F40D26A2}" type="datetimeFigureOut">
              <a:rPr lang="es-ES" smtClean="0"/>
              <a:t>02/06/2023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3D113-1649-4B33-9B5B-1CE48DF010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897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3502F-D6B1-41B6-AA22-DEE0F40D26A2}" type="datetimeFigureOut">
              <a:rPr lang="es-ES" smtClean="0"/>
              <a:t>02/06/2023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3D113-1649-4B33-9B5B-1CE48DF010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980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8" name="Group 3594"/>
          <p:cNvGrpSpPr>
            <a:grpSpLocks noChangeAspect="1"/>
          </p:cNvGrpSpPr>
          <p:nvPr/>
        </p:nvGrpSpPr>
        <p:grpSpPr bwMode="auto">
          <a:xfrm>
            <a:off x="3041650" y="1519238"/>
            <a:ext cx="6108700" cy="3819525"/>
            <a:chOff x="1916" y="957"/>
            <a:chExt cx="3848" cy="2406"/>
          </a:xfrm>
        </p:grpSpPr>
        <p:sp>
          <p:nvSpPr>
            <p:cNvPr id="3599" name="AutoShape 3593"/>
            <p:cNvSpPr>
              <a:spLocks noChangeAspect="1" noChangeArrowheads="1" noTextEdit="1"/>
            </p:cNvSpPr>
            <p:nvPr/>
          </p:nvSpPr>
          <p:spPr bwMode="auto">
            <a:xfrm>
              <a:off x="1916" y="957"/>
              <a:ext cx="3848" cy="2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3600" name="Group 3795"/>
            <p:cNvGrpSpPr>
              <a:grpSpLocks/>
            </p:cNvGrpSpPr>
            <p:nvPr/>
          </p:nvGrpSpPr>
          <p:grpSpPr bwMode="auto">
            <a:xfrm>
              <a:off x="2710" y="1450"/>
              <a:ext cx="2763" cy="1419"/>
              <a:chOff x="2710" y="1450"/>
              <a:chExt cx="2763" cy="1419"/>
            </a:xfrm>
          </p:grpSpPr>
          <p:sp>
            <p:nvSpPr>
              <p:cNvPr id="5193" name="Rectangle 3596"/>
              <p:cNvSpPr>
                <a:spLocks noChangeArrowheads="1"/>
              </p:cNvSpPr>
              <p:nvPr/>
            </p:nvSpPr>
            <p:spPr bwMode="auto">
              <a:xfrm>
                <a:off x="2710" y="1450"/>
                <a:ext cx="2255" cy="14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4" name="Rectangle 3597"/>
              <p:cNvSpPr>
                <a:spLocks noChangeArrowheads="1"/>
              </p:cNvSpPr>
              <p:nvPr/>
            </p:nvSpPr>
            <p:spPr bwMode="auto">
              <a:xfrm>
                <a:off x="4992" y="1450"/>
                <a:ext cx="481" cy="2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5" name="Line 3598"/>
              <p:cNvSpPr>
                <a:spLocks noChangeShapeType="1"/>
              </p:cNvSpPr>
              <p:nvPr/>
            </p:nvSpPr>
            <p:spPr bwMode="auto">
              <a:xfrm>
                <a:off x="2710" y="2869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6" name="Line 3599"/>
              <p:cNvSpPr>
                <a:spLocks noChangeShapeType="1"/>
              </p:cNvSpPr>
              <p:nvPr/>
            </p:nvSpPr>
            <p:spPr bwMode="auto">
              <a:xfrm flipH="1">
                <a:off x="2710" y="2869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7" name="Line 3600"/>
              <p:cNvSpPr>
                <a:spLocks noChangeShapeType="1"/>
              </p:cNvSpPr>
              <p:nvPr/>
            </p:nvSpPr>
            <p:spPr bwMode="auto">
              <a:xfrm flipV="1">
                <a:off x="2770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8" name="Line 3601"/>
              <p:cNvSpPr>
                <a:spLocks noChangeShapeType="1"/>
              </p:cNvSpPr>
              <p:nvPr/>
            </p:nvSpPr>
            <p:spPr bwMode="auto">
              <a:xfrm>
                <a:off x="2770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9" name="Line 3602"/>
              <p:cNvSpPr>
                <a:spLocks noChangeShapeType="1"/>
              </p:cNvSpPr>
              <p:nvPr/>
            </p:nvSpPr>
            <p:spPr bwMode="auto">
              <a:xfrm flipV="1">
                <a:off x="3125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0" name="Line 3603"/>
              <p:cNvSpPr>
                <a:spLocks noChangeShapeType="1"/>
              </p:cNvSpPr>
              <p:nvPr/>
            </p:nvSpPr>
            <p:spPr bwMode="auto">
              <a:xfrm>
                <a:off x="3125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1" name="Line 3604"/>
              <p:cNvSpPr>
                <a:spLocks noChangeShapeType="1"/>
              </p:cNvSpPr>
              <p:nvPr/>
            </p:nvSpPr>
            <p:spPr bwMode="auto">
              <a:xfrm flipV="1">
                <a:off x="3486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2" name="Line 3605"/>
              <p:cNvSpPr>
                <a:spLocks noChangeShapeType="1"/>
              </p:cNvSpPr>
              <p:nvPr/>
            </p:nvSpPr>
            <p:spPr bwMode="auto">
              <a:xfrm>
                <a:off x="3486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3" name="Line 3606"/>
              <p:cNvSpPr>
                <a:spLocks noChangeShapeType="1"/>
              </p:cNvSpPr>
              <p:nvPr/>
            </p:nvSpPr>
            <p:spPr bwMode="auto">
              <a:xfrm flipV="1">
                <a:off x="3841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4" name="Line 3607"/>
              <p:cNvSpPr>
                <a:spLocks noChangeShapeType="1"/>
              </p:cNvSpPr>
              <p:nvPr/>
            </p:nvSpPr>
            <p:spPr bwMode="auto">
              <a:xfrm>
                <a:off x="3841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5" name="Line 3608"/>
              <p:cNvSpPr>
                <a:spLocks noChangeShapeType="1"/>
              </p:cNvSpPr>
              <p:nvPr/>
            </p:nvSpPr>
            <p:spPr bwMode="auto">
              <a:xfrm flipV="1">
                <a:off x="4195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6" name="Line 3609"/>
              <p:cNvSpPr>
                <a:spLocks noChangeShapeType="1"/>
              </p:cNvSpPr>
              <p:nvPr/>
            </p:nvSpPr>
            <p:spPr bwMode="auto">
              <a:xfrm>
                <a:off x="4195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7" name="Line 3610"/>
              <p:cNvSpPr>
                <a:spLocks noChangeShapeType="1"/>
              </p:cNvSpPr>
              <p:nvPr/>
            </p:nvSpPr>
            <p:spPr bwMode="auto">
              <a:xfrm flipV="1">
                <a:off x="4556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8" name="Line 3611"/>
              <p:cNvSpPr>
                <a:spLocks noChangeShapeType="1"/>
              </p:cNvSpPr>
              <p:nvPr/>
            </p:nvSpPr>
            <p:spPr bwMode="auto">
              <a:xfrm>
                <a:off x="4556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9" name="Line 3612"/>
              <p:cNvSpPr>
                <a:spLocks noChangeShapeType="1"/>
              </p:cNvSpPr>
              <p:nvPr/>
            </p:nvSpPr>
            <p:spPr bwMode="auto">
              <a:xfrm flipV="1">
                <a:off x="4911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0" name="Line 3613"/>
              <p:cNvSpPr>
                <a:spLocks noChangeShapeType="1"/>
              </p:cNvSpPr>
              <p:nvPr/>
            </p:nvSpPr>
            <p:spPr bwMode="auto">
              <a:xfrm>
                <a:off x="4911" y="2839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1" name="Line 3614"/>
              <p:cNvSpPr>
                <a:spLocks noChangeShapeType="1"/>
              </p:cNvSpPr>
              <p:nvPr/>
            </p:nvSpPr>
            <p:spPr bwMode="auto">
              <a:xfrm>
                <a:off x="2710" y="1450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2" name="Line 3615"/>
              <p:cNvSpPr>
                <a:spLocks noChangeShapeType="1"/>
              </p:cNvSpPr>
              <p:nvPr/>
            </p:nvSpPr>
            <p:spPr bwMode="auto">
              <a:xfrm flipH="1">
                <a:off x="2710" y="1450"/>
                <a:ext cx="22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3" name="Line 3616"/>
              <p:cNvSpPr>
                <a:spLocks noChangeShapeType="1"/>
              </p:cNvSpPr>
              <p:nvPr/>
            </p:nvSpPr>
            <p:spPr bwMode="auto">
              <a:xfrm>
                <a:off x="2770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4" name="Line 3617"/>
              <p:cNvSpPr>
                <a:spLocks noChangeShapeType="1"/>
              </p:cNvSpPr>
              <p:nvPr/>
            </p:nvSpPr>
            <p:spPr bwMode="auto">
              <a:xfrm flipV="1">
                <a:off x="2770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5" name="Line 3618"/>
              <p:cNvSpPr>
                <a:spLocks noChangeShapeType="1"/>
              </p:cNvSpPr>
              <p:nvPr/>
            </p:nvSpPr>
            <p:spPr bwMode="auto">
              <a:xfrm>
                <a:off x="3125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6" name="Line 3619"/>
              <p:cNvSpPr>
                <a:spLocks noChangeShapeType="1"/>
              </p:cNvSpPr>
              <p:nvPr/>
            </p:nvSpPr>
            <p:spPr bwMode="auto">
              <a:xfrm flipV="1">
                <a:off x="3125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7" name="Line 3620"/>
              <p:cNvSpPr>
                <a:spLocks noChangeShapeType="1"/>
              </p:cNvSpPr>
              <p:nvPr/>
            </p:nvSpPr>
            <p:spPr bwMode="auto">
              <a:xfrm>
                <a:off x="3486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8" name="Line 3621"/>
              <p:cNvSpPr>
                <a:spLocks noChangeShapeType="1"/>
              </p:cNvSpPr>
              <p:nvPr/>
            </p:nvSpPr>
            <p:spPr bwMode="auto">
              <a:xfrm flipV="1">
                <a:off x="3486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9" name="Line 3622"/>
              <p:cNvSpPr>
                <a:spLocks noChangeShapeType="1"/>
              </p:cNvSpPr>
              <p:nvPr/>
            </p:nvSpPr>
            <p:spPr bwMode="auto">
              <a:xfrm>
                <a:off x="384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0" name="Line 3623"/>
              <p:cNvSpPr>
                <a:spLocks noChangeShapeType="1"/>
              </p:cNvSpPr>
              <p:nvPr/>
            </p:nvSpPr>
            <p:spPr bwMode="auto">
              <a:xfrm flipV="1">
                <a:off x="384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1" name="Line 3624"/>
              <p:cNvSpPr>
                <a:spLocks noChangeShapeType="1"/>
              </p:cNvSpPr>
              <p:nvPr/>
            </p:nvSpPr>
            <p:spPr bwMode="auto">
              <a:xfrm>
                <a:off x="4195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2" name="Line 3625"/>
              <p:cNvSpPr>
                <a:spLocks noChangeShapeType="1"/>
              </p:cNvSpPr>
              <p:nvPr/>
            </p:nvSpPr>
            <p:spPr bwMode="auto">
              <a:xfrm flipV="1">
                <a:off x="4195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3" name="Line 3626"/>
              <p:cNvSpPr>
                <a:spLocks noChangeShapeType="1"/>
              </p:cNvSpPr>
              <p:nvPr/>
            </p:nvSpPr>
            <p:spPr bwMode="auto">
              <a:xfrm>
                <a:off x="4556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4" name="Line 3627"/>
              <p:cNvSpPr>
                <a:spLocks noChangeShapeType="1"/>
              </p:cNvSpPr>
              <p:nvPr/>
            </p:nvSpPr>
            <p:spPr bwMode="auto">
              <a:xfrm flipV="1">
                <a:off x="4556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5" name="Line 3628"/>
              <p:cNvSpPr>
                <a:spLocks noChangeShapeType="1"/>
              </p:cNvSpPr>
              <p:nvPr/>
            </p:nvSpPr>
            <p:spPr bwMode="auto">
              <a:xfrm>
                <a:off x="491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6" name="Line 3629"/>
              <p:cNvSpPr>
                <a:spLocks noChangeShapeType="1"/>
              </p:cNvSpPr>
              <p:nvPr/>
            </p:nvSpPr>
            <p:spPr bwMode="auto">
              <a:xfrm flipV="1">
                <a:off x="4911" y="1450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7" name="Line 3630"/>
              <p:cNvSpPr>
                <a:spLocks noChangeShapeType="1"/>
              </p:cNvSpPr>
              <p:nvPr/>
            </p:nvSpPr>
            <p:spPr bwMode="auto">
              <a:xfrm flipV="1">
                <a:off x="2710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8" name="Line 3631"/>
              <p:cNvSpPr>
                <a:spLocks noChangeShapeType="1"/>
              </p:cNvSpPr>
              <p:nvPr/>
            </p:nvSpPr>
            <p:spPr bwMode="auto">
              <a:xfrm>
                <a:off x="2710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9" name="Line 3632"/>
              <p:cNvSpPr>
                <a:spLocks noChangeShapeType="1"/>
              </p:cNvSpPr>
              <p:nvPr/>
            </p:nvSpPr>
            <p:spPr bwMode="auto">
              <a:xfrm>
                <a:off x="2710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0" name="Line 3633"/>
              <p:cNvSpPr>
                <a:spLocks noChangeShapeType="1"/>
              </p:cNvSpPr>
              <p:nvPr/>
            </p:nvSpPr>
            <p:spPr bwMode="auto">
              <a:xfrm flipH="1">
                <a:off x="2710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1" name="Line 3634"/>
              <p:cNvSpPr>
                <a:spLocks noChangeShapeType="1"/>
              </p:cNvSpPr>
              <p:nvPr/>
            </p:nvSpPr>
            <p:spPr bwMode="auto">
              <a:xfrm>
                <a:off x="2710" y="2743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2" name="Line 3635"/>
              <p:cNvSpPr>
                <a:spLocks noChangeShapeType="1"/>
              </p:cNvSpPr>
              <p:nvPr/>
            </p:nvSpPr>
            <p:spPr bwMode="auto">
              <a:xfrm flipH="1">
                <a:off x="2710" y="2743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3" name="Line 3636"/>
              <p:cNvSpPr>
                <a:spLocks noChangeShapeType="1"/>
              </p:cNvSpPr>
              <p:nvPr/>
            </p:nvSpPr>
            <p:spPr bwMode="auto">
              <a:xfrm>
                <a:off x="2710" y="265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4" name="Line 3637"/>
              <p:cNvSpPr>
                <a:spLocks noChangeShapeType="1"/>
              </p:cNvSpPr>
              <p:nvPr/>
            </p:nvSpPr>
            <p:spPr bwMode="auto">
              <a:xfrm flipH="1">
                <a:off x="2710" y="265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5" name="Line 3638"/>
              <p:cNvSpPr>
                <a:spLocks noChangeShapeType="1"/>
              </p:cNvSpPr>
              <p:nvPr/>
            </p:nvSpPr>
            <p:spPr bwMode="auto">
              <a:xfrm>
                <a:off x="2710" y="257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6" name="Line 3639"/>
              <p:cNvSpPr>
                <a:spLocks noChangeShapeType="1"/>
              </p:cNvSpPr>
              <p:nvPr/>
            </p:nvSpPr>
            <p:spPr bwMode="auto">
              <a:xfrm flipH="1">
                <a:off x="2710" y="257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7" name="Line 3640"/>
              <p:cNvSpPr>
                <a:spLocks noChangeShapeType="1"/>
              </p:cNvSpPr>
              <p:nvPr/>
            </p:nvSpPr>
            <p:spPr bwMode="auto">
              <a:xfrm>
                <a:off x="2710" y="2496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8" name="Line 3641"/>
              <p:cNvSpPr>
                <a:spLocks noChangeShapeType="1"/>
              </p:cNvSpPr>
              <p:nvPr/>
            </p:nvSpPr>
            <p:spPr bwMode="auto">
              <a:xfrm flipH="1">
                <a:off x="2710" y="2496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9" name="Line 3642"/>
              <p:cNvSpPr>
                <a:spLocks noChangeShapeType="1"/>
              </p:cNvSpPr>
              <p:nvPr/>
            </p:nvSpPr>
            <p:spPr bwMode="auto">
              <a:xfrm>
                <a:off x="2710" y="241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0" name="Line 3643"/>
              <p:cNvSpPr>
                <a:spLocks noChangeShapeType="1"/>
              </p:cNvSpPr>
              <p:nvPr/>
            </p:nvSpPr>
            <p:spPr bwMode="auto">
              <a:xfrm flipH="1">
                <a:off x="2710" y="241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1" name="Line 3644"/>
              <p:cNvSpPr>
                <a:spLocks noChangeShapeType="1"/>
              </p:cNvSpPr>
              <p:nvPr/>
            </p:nvSpPr>
            <p:spPr bwMode="auto">
              <a:xfrm>
                <a:off x="2710" y="232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2" name="Line 3645"/>
              <p:cNvSpPr>
                <a:spLocks noChangeShapeType="1"/>
              </p:cNvSpPr>
              <p:nvPr/>
            </p:nvSpPr>
            <p:spPr bwMode="auto">
              <a:xfrm flipH="1">
                <a:off x="2710" y="232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3" name="Line 3646"/>
              <p:cNvSpPr>
                <a:spLocks noChangeShapeType="1"/>
              </p:cNvSpPr>
              <p:nvPr/>
            </p:nvSpPr>
            <p:spPr bwMode="auto">
              <a:xfrm>
                <a:off x="2710" y="224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4" name="Line 3647"/>
              <p:cNvSpPr>
                <a:spLocks noChangeShapeType="1"/>
              </p:cNvSpPr>
              <p:nvPr/>
            </p:nvSpPr>
            <p:spPr bwMode="auto">
              <a:xfrm flipH="1">
                <a:off x="2710" y="224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5" name="Line 3648"/>
              <p:cNvSpPr>
                <a:spLocks noChangeShapeType="1"/>
              </p:cNvSpPr>
              <p:nvPr/>
            </p:nvSpPr>
            <p:spPr bwMode="auto">
              <a:xfrm>
                <a:off x="2710" y="215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6" name="Line 3649"/>
              <p:cNvSpPr>
                <a:spLocks noChangeShapeType="1"/>
              </p:cNvSpPr>
              <p:nvPr/>
            </p:nvSpPr>
            <p:spPr bwMode="auto">
              <a:xfrm flipH="1">
                <a:off x="2710" y="215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7" name="Line 3650"/>
              <p:cNvSpPr>
                <a:spLocks noChangeShapeType="1"/>
              </p:cNvSpPr>
              <p:nvPr/>
            </p:nvSpPr>
            <p:spPr bwMode="auto">
              <a:xfrm>
                <a:off x="2710" y="207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8" name="Line 3651"/>
              <p:cNvSpPr>
                <a:spLocks noChangeShapeType="1"/>
              </p:cNvSpPr>
              <p:nvPr/>
            </p:nvSpPr>
            <p:spPr bwMode="auto">
              <a:xfrm flipH="1">
                <a:off x="2710" y="207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9" name="Line 3652"/>
              <p:cNvSpPr>
                <a:spLocks noChangeShapeType="1"/>
              </p:cNvSpPr>
              <p:nvPr/>
            </p:nvSpPr>
            <p:spPr bwMode="auto">
              <a:xfrm>
                <a:off x="2710" y="1991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0" name="Line 3653"/>
              <p:cNvSpPr>
                <a:spLocks noChangeShapeType="1"/>
              </p:cNvSpPr>
              <p:nvPr/>
            </p:nvSpPr>
            <p:spPr bwMode="auto">
              <a:xfrm flipH="1">
                <a:off x="2710" y="1991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1" name="Line 3654"/>
              <p:cNvSpPr>
                <a:spLocks noChangeShapeType="1"/>
              </p:cNvSpPr>
              <p:nvPr/>
            </p:nvSpPr>
            <p:spPr bwMode="auto">
              <a:xfrm>
                <a:off x="2710" y="190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2" name="Line 3655"/>
              <p:cNvSpPr>
                <a:spLocks noChangeShapeType="1"/>
              </p:cNvSpPr>
              <p:nvPr/>
            </p:nvSpPr>
            <p:spPr bwMode="auto">
              <a:xfrm flipH="1">
                <a:off x="2710" y="190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3" name="Line 3656"/>
              <p:cNvSpPr>
                <a:spLocks noChangeShapeType="1"/>
              </p:cNvSpPr>
              <p:nvPr/>
            </p:nvSpPr>
            <p:spPr bwMode="auto">
              <a:xfrm>
                <a:off x="2710" y="1823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4" name="Line 3657"/>
              <p:cNvSpPr>
                <a:spLocks noChangeShapeType="1"/>
              </p:cNvSpPr>
              <p:nvPr/>
            </p:nvSpPr>
            <p:spPr bwMode="auto">
              <a:xfrm flipH="1">
                <a:off x="2710" y="1823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5" name="Line 3658"/>
              <p:cNvSpPr>
                <a:spLocks noChangeShapeType="1"/>
              </p:cNvSpPr>
              <p:nvPr/>
            </p:nvSpPr>
            <p:spPr bwMode="auto">
              <a:xfrm>
                <a:off x="2710" y="174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6" name="Line 3659"/>
              <p:cNvSpPr>
                <a:spLocks noChangeShapeType="1"/>
              </p:cNvSpPr>
              <p:nvPr/>
            </p:nvSpPr>
            <p:spPr bwMode="auto">
              <a:xfrm flipH="1">
                <a:off x="2710" y="174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7" name="Line 3660"/>
              <p:cNvSpPr>
                <a:spLocks noChangeShapeType="1"/>
              </p:cNvSpPr>
              <p:nvPr/>
            </p:nvSpPr>
            <p:spPr bwMode="auto">
              <a:xfrm>
                <a:off x="2710" y="166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8" name="Line 3661"/>
              <p:cNvSpPr>
                <a:spLocks noChangeShapeType="1"/>
              </p:cNvSpPr>
              <p:nvPr/>
            </p:nvSpPr>
            <p:spPr bwMode="auto">
              <a:xfrm flipH="1">
                <a:off x="2710" y="166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9" name="Line 3662"/>
              <p:cNvSpPr>
                <a:spLocks noChangeShapeType="1"/>
              </p:cNvSpPr>
              <p:nvPr/>
            </p:nvSpPr>
            <p:spPr bwMode="auto">
              <a:xfrm>
                <a:off x="2710" y="157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0" name="Line 3663"/>
              <p:cNvSpPr>
                <a:spLocks noChangeShapeType="1"/>
              </p:cNvSpPr>
              <p:nvPr/>
            </p:nvSpPr>
            <p:spPr bwMode="auto">
              <a:xfrm flipH="1">
                <a:off x="2710" y="157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1" name="Line 3664"/>
              <p:cNvSpPr>
                <a:spLocks noChangeShapeType="1"/>
              </p:cNvSpPr>
              <p:nvPr/>
            </p:nvSpPr>
            <p:spPr bwMode="auto">
              <a:xfrm>
                <a:off x="2710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2" name="Line 3665"/>
              <p:cNvSpPr>
                <a:spLocks noChangeShapeType="1"/>
              </p:cNvSpPr>
              <p:nvPr/>
            </p:nvSpPr>
            <p:spPr bwMode="auto">
              <a:xfrm flipH="1">
                <a:off x="2710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3" name="Line 3666"/>
              <p:cNvSpPr>
                <a:spLocks noChangeShapeType="1"/>
              </p:cNvSpPr>
              <p:nvPr/>
            </p:nvSpPr>
            <p:spPr bwMode="auto">
              <a:xfrm flipV="1">
                <a:off x="4971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4" name="Line 3667"/>
              <p:cNvSpPr>
                <a:spLocks noChangeShapeType="1"/>
              </p:cNvSpPr>
              <p:nvPr/>
            </p:nvSpPr>
            <p:spPr bwMode="auto">
              <a:xfrm>
                <a:off x="4971" y="1450"/>
                <a:ext cx="0" cy="14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5" name="Line 3668"/>
              <p:cNvSpPr>
                <a:spLocks noChangeShapeType="1"/>
              </p:cNvSpPr>
              <p:nvPr/>
            </p:nvSpPr>
            <p:spPr bwMode="auto">
              <a:xfrm flipH="1">
                <a:off x="4929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6" name="Line 3669"/>
              <p:cNvSpPr>
                <a:spLocks noChangeShapeType="1"/>
              </p:cNvSpPr>
              <p:nvPr/>
            </p:nvSpPr>
            <p:spPr bwMode="auto">
              <a:xfrm>
                <a:off x="4929" y="2827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7" name="Line 3670"/>
              <p:cNvSpPr>
                <a:spLocks noChangeShapeType="1"/>
              </p:cNvSpPr>
              <p:nvPr/>
            </p:nvSpPr>
            <p:spPr bwMode="auto">
              <a:xfrm flipH="1">
                <a:off x="4953" y="2743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8" name="Line 3671"/>
              <p:cNvSpPr>
                <a:spLocks noChangeShapeType="1"/>
              </p:cNvSpPr>
              <p:nvPr/>
            </p:nvSpPr>
            <p:spPr bwMode="auto">
              <a:xfrm>
                <a:off x="4953" y="2743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9" name="Line 3672"/>
              <p:cNvSpPr>
                <a:spLocks noChangeShapeType="1"/>
              </p:cNvSpPr>
              <p:nvPr/>
            </p:nvSpPr>
            <p:spPr bwMode="auto">
              <a:xfrm flipH="1">
                <a:off x="4953" y="265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70" name="Line 3673"/>
              <p:cNvSpPr>
                <a:spLocks noChangeShapeType="1"/>
              </p:cNvSpPr>
              <p:nvPr/>
            </p:nvSpPr>
            <p:spPr bwMode="auto">
              <a:xfrm>
                <a:off x="4953" y="265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71" name="Line 3674"/>
              <p:cNvSpPr>
                <a:spLocks noChangeShapeType="1"/>
              </p:cNvSpPr>
              <p:nvPr/>
            </p:nvSpPr>
            <p:spPr bwMode="auto">
              <a:xfrm flipH="1">
                <a:off x="4953" y="257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72" name="Line 3675"/>
              <p:cNvSpPr>
                <a:spLocks noChangeShapeType="1"/>
              </p:cNvSpPr>
              <p:nvPr/>
            </p:nvSpPr>
            <p:spPr bwMode="auto">
              <a:xfrm>
                <a:off x="4953" y="257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73" name="Line 3676"/>
              <p:cNvSpPr>
                <a:spLocks noChangeShapeType="1"/>
              </p:cNvSpPr>
              <p:nvPr/>
            </p:nvSpPr>
            <p:spPr bwMode="auto">
              <a:xfrm flipH="1">
                <a:off x="4929" y="2496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74" name="Line 3677"/>
              <p:cNvSpPr>
                <a:spLocks noChangeShapeType="1"/>
              </p:cNvSpPr>
              <p:nvPr/>
            </p:nvSpPr>
            <p:spPr bwMode="auto">
              <a:xfrm>
                <a:off x="4929" y="2496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75" name="Line 3678"/>
              <p:cNvSpPr>
                <a:spLocks noChangeShapeType="1"/>
              </p:cNvSpPr>
              <p:nvPr/>
            </p:nvSpPr>
            <p:spPr bwMode="auto">
              <a:xfrm flipH="1">
                <a:off x="4953" y="241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76" name="Line 3679"/>
              <p:cNvSpPr>
                <a:spLocks noChangeShapeType="1"/>
              </p:cNvSpPr>
              <p:nvPr/>
            </p:nvSpPr>
            <p:spPr bwMode="auto">
              <a:xfrm>
                <a:off x="4953" y="241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77" name="Line 3680"/>
              <p:cNvSpPr>
                <a:spLocks noChangeShapeType="1"/>
              </p:cNvSpPr>
              <p:nvPr/>
            </p:nvSpPr>
            <p:spPr bwMode="auto">
              <a:xfrm flipH="1">
                <a:off x="4953" y="232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78" name="Line 3681"/>
              <p:cNvSpPr>
                <a:spLocks noChangeShapeType="1"/>
              </p:cNvSpPr>
              <p:nvPr/>
            </p:nvSpPr>
            <p:spPr bwMode="auto">
              <a:xfrm>
                <a:off x="4953" y="232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79" name="Line 3682"/>
              <p:cNvSpPr>
                <a:spLocks noChangeShapeType="1"/>
              </p:cNvSpPr>
              <p:nvPr/>
            </p:nvSpPr>
            <p:spPr bwMode="auto">
              <a:xfrm flipH="1">
                <a:off x="4953" y="224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80" name="Line 3683"/>
              <p:cNvSpPr>
                <a:spLocks noChangeShapeType="1"/>
              </p:cNvSpPr>
              <p:nvPr/>
            </p:nvSpPr>
            <p:spPr bwMode="auto">
              <a:xfrm>
                <a:off x="4953" y="224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81" name="Line 3684"/>
              <p:cNvSpPr>
                <a:spLocks noChangeShapeType="1"/>
              </p:cNvSpPr>
              <p:nvPr/>
            </p:nvSpPr>
            <p:spPr bwMode="auto">
              <a:xfrm flipH="1">
                <a:off x="4929" y="215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82" name="Line 3685"/>
              <p:cNvSpPr>
                <a:spLocks noChangeShapeType="1"/>
              </p:cNvSpPr>
              <p:nvPr/>
            </p:nvSpPr>
            <p:spPr bwMode="auto">
              <a:xfrm>
                <a:off x="4929" y="2159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83" name="Line 3686"/>
              <p:cNvSpPr>
                <a:spLocks noChangeShapeType="1"/>
              </p:cNvSpPr>
              <p:nvPr/>
            </p:nvSpPr>
            <p:spPr bwMode="auto">
              <a:xfrm flipH="1">
                <a:off x="4953" y="207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84" name="Line 3687"/>
              <p:cNvSpPr>
                <a:spLocks noChangeShapeType="1"/>
              </p:cNvSpPr>
              <p:nvPr/>
            </p:nvSpPr>
            <p:spPr bwMode="auto">
              <a:xfrm>
                <a:off x="4953" y="207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85" name="Line 3688"/>
              <p:cNvSpPr>
                <a:spLocks noChangeShapeType="1"/>
              </p:cNvSpPr>
              <p:nvPr/>
            </p:nvSpPr>
            <p:spPr bwMode="auto">
              <a:xfrm flipH="1">
                <a:off x="4953" y="1991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86" name="Line 3689"/>
              <p:cNvSpPr>
                <a:spLocks noChangeShapeType="1"/>
              </p:cNvSpPr>
              <p:nvPr/>
            </p:nvSpPr>
            <p:spPr bwMode="auto">
              <a:xfrm>
                <a:off x="4953" y="1991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87" name="Line 3690"/>
              <p:cNvSpPr>
                <a:spLocks noChangeShapeType="1"/>
              </p:cNvSpPr>
              <p:nvPr/>
            </p:nvSpPr>
            <p:spPr bwMode="auto">
              <a:xfrm flipH="1">
                <a:off x="4953" y="190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88" name="Line 3691"/>
              <p:cNvSpPr>
                <a:spLocks noChangeShapeType="1"/>
              </p:cNvSpPr>
              <p:nvPr/>
            </p:nvSpPr>
            <p:spPr bwMode="auto">
              <a:xfrm>
                <a:off x="4953" y="190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89" name="Line 3692"/>
              <p:cNvSpPr>
                <a:spLocks noChangeShapeType="1"/>
              </p:cNvSpPr>
              <p:nvPr/>
            </p:nvSpPr>
            <p:spPr bwMode="auto">
              <a:xfrm flipH="1">
                <a:off x="4929" y="1823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90" name="Line 3693"/>
              <p:cNvSpPr>
                <a:spLocks noChangeShapeType="1"/>
              </p:cNvSpPr>
              <p:nvPr/>
            </p:nvSpPr>
            <p:spPr bwMode="auto">
              <a:xfrm>
                <a:off x="4929" y="1823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91" name="Line 3694"/>
              <p:cNvSpPr>
                <a:spLocks noChangeShapeType="1"/>
              </p:cNvSpPr>
              <p:nvPr/>
            </p:nvSpPr>
            <p:spPr bwMode="auto">
              <a:xfrm flipH="1">
                <a:off x="4953" y="174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92" name="Line 3695"/>
              <p:cNvSpPr>
                <a:spLocks noChangeShapeType="1"/>
              </p:cNvSpPr>
              <p:nvPr/>
            </p:nvSpPr>
            <p:spPr bwMode="auto">
              <a:xfrm>
                <a:off x="4953" y="174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93" name="Line 3696"/>
              <p:cNvSpPr>
                <a:spLocks noChangeShapeType="1"/>
              </p:cNvSpPr>
              <p:nvPr/>
            </p:nvSpPr>
            <p:spPr bwMode="auto">
              <a:xfrm flipH="1">
                <a:off x="4953" y="166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94" name="Line 3697"/>
              <p:cNvSpPr>
                <a:spLocks noChangeShapeType="1"/>
              </p:cNvSpPr>
              <p:nvPr/>
            </p:nvSpPr>
            <p:spPr bwMode="auto">
              <a:xfrm>
                <a:off x="4953" y="166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95" name="Line 3698"/>
              <p:cNvSpPr>
                <a:spLocks noChangeShapeType="1"/>
              </p:cNvSpPr>
              <p:nvPr/>
            </p:nvSpPr>
            <p:spPr bwMode="auto">
              <a:xfrm flipH="1">
                <a:off x="4953" y="157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96" name="Line 3699"/>
              <p:cNvSpPr>
                <a:spLocks noChangeShapeType="1"/>
              </p:cNvSpPr>
              <p:nvPr/>
            </p:nvSpPr>
            <p:spPr bwMode="auto">
              <a:xfrm>
                <a:off x="4953" y="157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97" name="Line 3700"/>
              <p:cNvSpPr>
                <a:spLocks noChangeShapeType="1"/>
              </p:cNvSpPr>
              <p:nvPr/>
            </p:nvSpPr>
            <p:spPr bwMode="auto">
              <a:xfrm flipH="1">
                <a:off x="4929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98" name="Line 3701"/>
              <p:cNvSpPr>
                <a:spLocks noChangeShapeType="1"/>
              </p:cNvSpPr>
              <p:nvPr/>
            </p:nvSpPr>
            <p:spPr bwMode="auto">
              <a:xfrm>
                <a:off x="4929" y="1492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99" name="Rectangle 3702"/>
              <p:cNvSpPr>
                <a:spLocks noChangeArrowheads="1"/>
              </p:cNvSpPr>
              <p:nvPr/>
            </p:nvSpPr>
            <p:spPr bwMode="auto">
              <a:xfrm>
                <a:off x="3829" y="244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00" name="Rectangle 3703"/>
              <p:cNvSpPr>
                <a:spLocks noChangeArrowheads="1"/>
              </p:cNvSpPr>
              <p:nvPr/>
            </p:nvSpPr>
            <p:spPr bwMode="auto">
              <a:xfrm>
                <a:off x="4225" y="2129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01" name="Rectangle 3704"/>
              <p:cNvSpPr>
                <a:spLocks noChangeArrowheads="1"/>
              </p:cNvSpPr>
              <p:nvPr/>
            </p:nvSpPr>
            <p:spPr bwMode="auto">
              <a:xfrm>
                <a:off x="3684" y="237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02" name="Rectangle 3705"/>
              <p:cNvSpPr>
                <a:spLocks noChangeArrowheads="1"/>
              </p:cNvSpPr>
              <p:nvPr/>
            </p:nvSpPr>
            <p:spPr bwMode="auto">
              <a:xfrm>
                <a:off x="3829" y="237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03" name="Rectangle 3706"/>
              <p:cNvSpPr>
                <a:spLocks noChangeArrowheads="1"/>
              </p:cNvSpPr>
              <p:nvPr/>
            </p:nvSpPr>
            <p:spPr bwMode="auto">
              <a:xfrm>
                <a:off x="3829" y="234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04" name="Rectangle 3707"/>
              <p:cNvSpPr>
                <a:spLocks noChangeArrowheads="1"/>
              </p:cNvSpPr>
              <p:nvPr/>
            </p:nvSpPr>
            <p:spPr bwMode="auto">
              <a:xfrm>
                <a:off x="3985" y="223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05" name="Rectangle 3708"/>
              <p:cNvSpPr>
                <a:spLocks noChangeArrowheads="1"/>
              </p:cNvSpPr>
              <p:nvPr/>
            </p:nvSpPr>
            <p:spPr bwMode="auto">
              <a:xfrm>
                <a:off x="3251" y="258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06" name="Rectangle 3709"/>
              <p:cNvSpPr>
                <a:spLocks noChangeArrowheads="1"/>
              </p:cNvSpPr>
              <p:nvPr/>
            </p:nvSpPr>
            <p:spPr bwMode="auto">
              <a:xfrm>
                <a:off x="4225" y="2069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07" name="Rectangle 3710"/>
              <p:cNvSpPr>
                <a:spLocks noChangeArrowheads="1"/>
              </p:cNvSpPr>
              <p:nvPr/>
            </p:nvSpPr>
            <p:spPr bwMode="auto">
              <a:xfrm>
                <a:off x="4646" y="194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08" name="Rectangle 3711"/>
              <p:cNvSpPr>
                <a:spLocks noChangeArrowheads="1"/>
              </p:cNvSpPr>
              <p:nvPr/>
            </p:nvSpPr>
            <p:spPr bwMode="auto">
              <a:xfrm>
                <a:off x="3732" y="237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09" name="Rectangle 3712"/>
              <p:cNvSpPr>
                <a:spLocks noChangeArrowheads="1"/>
              </p:cNvSpPr>
              <p:nvPr/>
            </p:nvSpPr>
            <p:spPr bwMode="auto">
              <a:xfrm>
                <a:off x="4556" y="1901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10" name="Rectangle 3713"/>
              <p:cNvSpPr>
                <a:spLocks noChangeArrowheads="1"/>
              </p:cNvSpPr>
              <p:nvPr/>
            </p:nvSpPr>
            <p:spPr bwMode="auto">
              <a:xfrm>
                <a:off x="3630" y="228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11" name="Rectangle 3714"/>
              <p:cNvSpPr>
                <a:spLocks noChangeArrowheads="1"/>
              </p:cNvSpPr>
              <p:nvPr/>
            </p:nvSpPr>
            <p:spPr bwMode="auto">
              <a:xfrm>
                <a:off x="3630" y="240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12" name="Rectangle 3715"/>
              <p:cNvSpPr>
                <a:spLocks noChangeArrowheads="1"/>
              </p:cNvSpPr>
              <p:nvPr/>
            </p:nvSpPr>
            <p:spPr bwMode="auto">
              <a:xfrm>
                <a:off x="3570" y="240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13" name="Rectangle 3716"/>
              <p:cNvSpPr>
                <a:spLocks noChangeArrowheads="1"/>
              </p:cNvSpPr>
              <p:nvPr/>
            </p:nvSpPr>
            <p:spPr bwMode="auto">
              <a:xfrm>
                <a:off x="3907" y="231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14" name="Rectangle 3717"/>
              <p:cNvSpPr>
                <a:spLocks noChangeArrowheads="1"/>
              </p:cNvSpPr>
              <p:nvPr/>
            </p:nvSpPr>
            <p:spPr bwMode="auto">
              <a:xfrm>
                <a:off x="3630" y="248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15" name="Rectangle 3718"/>
              <p:cNvSpPr>
                <a:spLocks noChangeArrowheads="1"/>
              </p:cNvSpPr>
              <p:nvPr/>
            </p:nvSpPr>
            <p:spPr bwMode="auto">
              <a:xfrm>
                <a:off x="3684" y="234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16" name="Rectangle 3719"/>
              <p:cNvSpPr>
                <a:spLocks noChangeArrowheads="1"/>
              </p:cNvSpPr>
              <p:nvPr/>
            </p:nvSpPr>
            <p:spPr bwMode="auto">
              <a:xfrm>
                <a:off x="3732" y="234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17" name="Rectangle 3720"/>
              <p:cNvSpPr>
                <a:spLocks noChangeArrowheads="1"/>
              </p:cNvSpPr>
              <p:nvPr/>
            </p:nvSpPr>
            <p:spPr bwMode="auto">
              <a:xfrm>
                <a:off x="4304" y="199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18" name="Rectangle 3721"/>
              <p:cNvSpPr>
                <a:spLocks noChangeArrowheads="1"/>
              </p:cNvSpPr>
              <p:nvPr/>
            </p:nvSpPr>
            <p:spPr bwMode="auto">
              <a:xfrm>
                <a:off x="3871" y="228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19" name="Rectangle 3722"/>
              <p:cNvSpPr>
                <a:spLocks noChangeArrowheads="1"/>
              </p:cNvSpPr>
              <p:nvPr/>
            </p:nvSpPr>
            <p:spPr bwMode="auto">
              <a:xfrm>
                <a:off x="3570" y="240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20" name="Rectangle 3723"/>
              <p:cNvSpPr>
                <a:spLocks noChangeArrowheads="1"/>
              </p:cNvSpPr>
              <p:nvPr/>
            </p:nvSpPr>
            <p:spPr bwMode="auto">
              <a:xfrm>
                <a:off x="3570" y="244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21" name="Rectangle 3724"/>
              <p:cNvSpPr>
                <a:spLocks noChangeArrowheads="1"/>
              </p:cNvSpPr>
              <p:nvPr/>
            </p:nvSpPr>
            <p:spPr bwMode="auto">
              <a:xfrm>
                <a:off x="4225" y="2069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22" name="Rectangle 3725"/>
              <p:cNvSpPr>
                <a:spLocks noChangeArrowheads="1"/>
              </p:cNvSpPr>
              <p:nvPr/>
            </p:nvSpPr>
            <p:spPr bwMode="auto">
              <a:xfrm>
                <a:off x="3432" y="244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23" name="Rectangle 3726"/>
              <p:cNvSpPr>
                <a:spLocks noChangeArrowheads="1"/>
              </p:cNvSpPr>
              <p:nvPr/>
            </p:nvSpPr>
            <p:spPr bwMode="auto">
              <a:xfrm>
                <a:off x="4081" y="223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24" name="Rectangle 3727"/>
              <p:cNvSpPr>
                <a:spLocks noChangeArrowheads="1"/>
              </p:cNvSpPr>
              <p:nvPr/>
            </p:nvSpPr>
            <p:spPr bwMode="auto">
              <a:xfrm>
                <a:off x="3432" y="25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25" name="Rectangle 3728"/>
              <p:cNvSpPr>
                <a:spLocks noChangeArrowheads="1"/>
              </p:cNvSpPr>
              <p:nvPr/>
            </p:nvSpPr>
            <p:spPr bwMode="auto">
              <a:xfrm>
                <a:off x="4352" y="197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26" name="Rectangle 3729"/>
              <p:cNvSpPr>
                <a:spLocks noChangeArrowheads="1"/>
              </p:cNvSpPr>
              <p:nvPr/>
            </p:nvSpPr>
            <p:spPr bwMode="auto">
              <a:xfrm>
                <a:off x="3347" y="264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27" name="Rectangle 3730"/>
              <p:cNvSpPr>
                <a:spLocks noChangeArrowheads="1"/>
              </p:cNvSpPr>
              <p:nvPr/>
            </p:nvSpPr>
            <p:spPr bwMode="auto">
              <a:xfrm>
                <a:off x="3871" y="244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28" name="Rectangle 3731"/>
              <p:cNvSpPr>
                <a:spLocks noChangeArrowheads="1"/>
              </p:cNvSpPr>
              <p:nvPr/>
            </p:nvSpPr>
            <p:spPr bwMode="auto">
              <a:xfrm>
                <a:off x="3504" y="248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29" name="Rectangle 3732"/>
              <p:cNvSpPr>
                <a:spLocks noChangeArrowheads="1"/>
              </p:cNvSpPr>
              <p:nvPr/>
            </p:nvSpPr>
            <p:spPr bwMode="auto">
              <a:xfrm>
                <a:off x="3684" y="240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30" name="Rectangle 3733"/>
              <p:cNvSpPr>
                <a:spLocks noChangeArrowheads="1"/>
              </p:cNvSpPr>
              <p:nvPr/>
            </p:nvSpPr>
            <p:spPr bwMode="auto">
              <a:xfrm>
                <a:off x="3985" y="231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31" name="Rectangle 3734"/>
              <p:cNvSpPr>
                <a:spLocks noChangeArrowheads="1"/>
              </p:cNvSpPr>
              <p:nvPr/>
            </p:nvSpPr>
            <p:spPr bwMode="auto">
              <a:xfrm>
                <a:off x="3347" y="258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32" name="Rectangle 3735"/>
              <p:cNvSpPr>
                <a:spLocks noChangeArrowheads="1"/>
              </p:cNvSpPr>
              <p:nvPr/>
            </p:nvSpPr>
            <p:spPr bwMode="auto">
              <a:xfrm>
                <a:off x="3732" y="244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33" name="Rectangle 3736"/>
              <p:cNvSpPr>
                <a:spLocks noChangeArrowheads="1"/>
              </p:cNvSpPr>
              <p:nvPr/>
            </p:nvSpPr>
            <p:spPr bwMode="auto">
              <a:xfrm>
                <a:off x="3949" y="226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34" name="Rectangle 3737"/>
              <p:cNvSpPr>
                <a:spLocks noChangeArrowheads="1"/>
              </p:cNvSpPr>
              <p:nvPr/>
            </p:nvSpPr>
            <p:spPr bwMode="auto">
              <a:xfrm>
                <a:off x="3432" y="244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35" name="Rectangle 3738"/>
              <p:cNvSpPr>
                <a:spLocks noChangeArrowheads="1"/>
              </p:cNvSpPr>
              <p:nvPr/>
            </p:nvSpPr>
            <p:spPr bwMode="auto">
              <a:xfrm>
                <a:off x="4141" y="223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36" name="Rectangle 3739"/>
              <p:cNvSpPr>
                <a:spLocks noChangeArrowheads="1"/>
              </p:cNvSpPr>
              <p:nvPr/>
            </p:nvSpPr>
            <p:spPr bwMode="auto">
              <a:xfrm>
                <a:off x="4081" y="2171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37" name="Rectangle 3740"/>
              <p:cNvSpPr>
                <a:spLocks noChangeArrowheads="1"/>
              </p:cNvSpPr>
              <p:nvPr/>
            </p:nvSpPr>
            <p:spPr bwMode="auto">
              <a:xfrm>
                <a:off x="3630" y="248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38" name="Rectangle 3741"/>
              <p:cNvSpPr>
                <a:spLocks noChangeArrowheads="1"/>
              </p:cNvSpPr>
              <p:nvPr/>
            </p:nvSpPr>
            <p:spPr bwMode="auto">
              <a:xfrm>
                <a:off x="3347" y="25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39" name="Rectangle 3742"/>
              <p:cNvSpPr>
                <a:spLocks noChangeArrowheads="1"/>
              </p:cNvSpPr>
              <p:nvPr/>
            </p:nvSpPr>
            <p:spPr bwMode="auto">
              <a:xfrm>
                <a:off x="3829" y="228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40" name="Rectangle 3743"/>
              <p:cNvSpPr>
                <a:spLocks noChangeArrowheads="1"/>
              </p:cNvSpPr>
              <p:nvPr/>
            </p:nvSpPr>
            <p:spPr bwMode="auto">
              <a:xfrm>
                <a:off x="3907" y="231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41" name="Rectangle 3744"/>
              <p:cNvSpPr>
                <a:spLocks noChangeArrowheads="1"/>
              </p:cNvSpPr>
              <p:nvPr/>
            </p:nvSpPr>
            <p:spPr bwMode="auto">
              <a:xfrm>
                <a:off x="3347" y="25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42" name="Rectangle 3745"/>
              <p:cNvSpPr>
                <a:spLocks noChangeArrowheads="1"/>
              </p:cNvSpPr>
              <p:nvPr/>
            </p:nvSpPr>
            <p:spPr bwMode="auto">
              <a:xfrm>
                <a:off x="3829" y="223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43" name="Rectangle 3746"/>
              <p:cNvSpPr>
                <a:spLocks noChangeArrowheads="1"/>
              </p:cNvSpPr>
              <p:nvPr/>
            </p:nvSpPr>
            <p:spPr bwMode="auto">
              <a:xfrm>
                <a:off x="3684" y="234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44" name="Rectangle 3747"/>
              <p:cNvSpPr>
                <a:spLocks noChangeArrowheads="1"/>
              </p:cNvSpPr>
              <p:nvPr/>
            </p:nvSpPr>
            <p:spPr bwMode="auto">
              <a:xfrm>
                <a:off x="3871" y="228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45" name="Rectangle 3748"/>
              <p:cNvSpPr>
                <a:spLocks noChangeArrowheads="1"/>
              </p:cNvSpPr>
              <p:nvPr/>
            </p:nvSpPr>
            <p:spPr bwMode="auto">
              <a:xfrm>
                <a:off x="4484" y="206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46" name="Rectangle 3749"/>
              <p:cNvSpPr>
                <a:spLocks noChangeArrowheads="1"/>
              </p:cNvSpPr>
              <p:nvPr/>
            </p:nvSpPr>
            <p:spPr bwMode="auto">
              <a:xfrm>
                <a:off x="3432" y="25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47" name="Rectangle 3750"/>
              <p:cNvSpPr>
                <a:spLocks noChangeArrowheads="1"/>
              </p:cNvSpPr>
              <p:nvPr/>
            </p:nvSpPr>
            <p:spPr bwMode="auto">
              <a:xfrm>
                <a:off x="4141" y="214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48" name="Rectangle 3751"/>
              <p:cNvSpPr>
                <a:spLocks noChangeArrowheads="1"/>
              </p:cNvSpPr>
              <p:nvPr/>
            </p:nvSpPr>
            <p:spPr bwMode="auto">
              <a:xfrm>
                <a:off x="3907" y="228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49" name="Rectangle 3752"/>
              <p:cNvSpPr>
                <a:spLocks noChangeArrowheads="1"/>
              </p:cNvSpPr>
              <p:nvPr/>
            </p:nvSpPr>
            <p:spPr bwMode="auto">
              <a:xfrm>
                <a:off x="3684" y="237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50" name="Rectangle 3753"/>
              <p:cNvSpPr>
                <a:spLocks noChangeArrowheads="1"/>
              </p:cNvSpPr>
              <p:nvPr/>
            </p:nvSpPr>
            <p:spPr bwMode="auto">
              <a:xfrm>
                <a:off x="3985" y="226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51" name="Rectangle 3754"/>
              <p:cNvSpPr>
                <a:spLocks noChangeArrowheads="1"/>
              </p:cNvSpPr>
              <p:nvPr/>
            </p:nvSpPr>
            <p:spPr bwMode="auto">
              <a:xfrm>
                <a:off x="3732" y="240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52" name="Rectangle 3755"/>
              <p:cNvSpPr>
                <a:spLocks noChangeArrowheads="1"/>
              </p:cNvSpPr>
              <p:nvPr/>
            </p:nvSpPr>
            <p:spPr bwMode="auto">
              <a:xfrm>
                <a:off x="3732" y="248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53" name="Rectangle 3756"/>
              <p:cNvSpPr>
                <a:spLocks noChangeArrowheads="1"/>
              </p:cNvSpPr>
              <p:nvPr/>
            </p:nvSpPr>
            <p:spPr bwMode="auto">
              <a:xfrm>
                <a:off x="4081" y="226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54" name="Rectangle 3757"/>
              <p:cNvSpPr>
                <a:spLocks noChangeArrowheads="1"/>
              </p:cNvSpPr>
              <p:nvPr/>
            </p:nvSpPr>
            <p:spPr bwMode="auto">
              <a:xfrm>
                <a:off x="4171" y="2171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55" name="Rectangle 3758"/>
              <p:cNvSpPr>
                <a:spLocks noChangeArrowheads="1"/>
              </p:cNvSpPr>
              <p:nvPr/>
            </p:nvSpPr>
            <p:spPr bwMode="auto">
              <a:xfrm>
                <a:off x="3347" y="248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56" name="Rectangle 3759"/>
              <p:cNvSpPr>
                <a:spLocks noChangeArrowheads="1"/>
              </p:cNvSpPr>
              <p:nvPr/>
            </p:nvSpPr>
            <p:spPr bwMode="auto">
              <a:xfrm>
                <a:off x="4352" y="197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57" name="Rectangle 3760"/>
              <p:cNvSpPr>
                <a:spLocks noChangeArrowheads="1"/>
              </p:cNvSpPr>
              <p:nvPr/>
            </p:nvSpPr>
            <p:spPr bwMode="auto">
              <a:xfrm>
                <a:off x="3504" y="258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58" name="Rectangle 3761"/>
              <p:cNvSpPr>
                <a:spLocks noChangeArrowheads="1"/>
              </p:cNvSpPr>
              <p:nvPr/>
            </p:nvSpPr>
            <p:spPr bwMode="auto">
              <a:xfrm>
                <a:off x="3732" y="240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59" name="Rectangle 3762"/>
              <p:cNvSpPr>
                <a:spLocks noChangeArrowheads="1"/>
              </p:cNvSpPr>
              <p:nvPr/>
            </p:nvSpPr>
            <p:spPr bwMode="auto">
              <a:xfrm>
                <a:off x="3137" y="258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60" name="Rectangle 3763"/>
              <p:cNvSpPr>
                <a:spLocks noChangeArrowheads="1"/>
              </p:cNvSpPr>
              <p:nvPr/>
            </p:nvSpPr>
            <p:spPr bwMode="auto">
              <a:xfrm>
                <a:off x="3829" y="240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61" name="Rectangle 3764"/>
              <p:cNvSpPr>
                <a:spLocks noChangeArrowheads="1"/>
              </p:cNvSpPr>
              <p:nvPr/>
            </p:nvSpPr>
            <p:spPr bwMode="auto">
              <a:xfrm>
                <a:off x="3432" y="258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62" name="Rectangle 3765"/>
              <p:cNvSpPr>
                <a:spLocks noChangeArrowheads="1"/>
              </p:cNvSpPr>
              <p:nvPr/>
            </p:nvSpPr>
            <p:spPr bwMode="auto">
              <a:xfrm>
                <a:off x="3985" y="223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63" name="Rectangle 3766"/>
              <p:cNvSpPr>
                <a:spLocks noChangeArrowheads="1"/>
              </p:cNvSpPr>
              <p:nvPr/>
            </p:nvSpPr>
            <p:spPr bwMode="auto">
              <a:xfrm>
                <a:off x="4225" y="2129"/>
                <a:ext cx="25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64" name="Rectangle 3767"/>
              <p:cNvSpPr>
                <a:spLocks noChangeArrowheads="1"/>
              </p:cNvSpPr>
              <p:nvPr/>
            </p:nvSpPr>
            <p:spPr bwMode="auto">
              <a:xfrm>
                <a:off x="3780" y="248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65" name="Rectangle 3768"/>
              <p:cNvSpPr>
                <a:spLocks noChangeArrowheads="1"/>
              </p:cNvSpPr>
              <p:nvPr/>
            </p:nvSpPr>
            <p:spPr bwMode="auto">
              <a:xfrm>
                <a:off x="3684" y="240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66" name="Rectangle 3769"/>
              <p:cNvSpPr>
                <a:spLocks noChangeArrowheads="1"/>
              </p:cNvSpPr>
              <p:nvPr/>
            </p:nvSpPr>
            <p:spPr bwMode="auto">
              <a:xfrm>
                <a:off x="3684" y="25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67" name="Rectangle 3770"/>
              <p:cNvSpPr>
                <a:spLocks noChangeArrowheads="1"/>
              </p:cNvSpPr>
              <p:nvPr/>
            </p:nvSpPr>
            <p:spPr bwMode="auto">
              <a:xfrm>
                <a:off x="3684" y="244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68" name="Rectangle 3771"/>
              <p:cNvSpPr>
                <a:spLocks noChangeArrowheads="1"/>
              </p:cNvSpPr>
              <p:nvPr/>
            </p:nvSpPr>
            <p:spPr bwMode="auto">
              <a:xfrm>
                <a:off x="3432" y="248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69" name="Rectangle 3772"/>
              <p:cNvSpPr>
                <a:spLocks noChangeArrowheads="1"/>
              </p:cNvSpPr>
              <p:nvPr/>
            </p:nvSpPr>
            <p:spPr bwMode="auto">
              <a:xfrm>
                <a:off x="3432" y="264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70" name="Rectangle 3773"/>
              <p:cNvSpPr>
                <a:spLocks noChangeArrowheads="1"/>
              </p:cNvSpPr>
              <p:nvPr/>
            </p:nvSpPr>
            <p:spPr bwMode="auto">
              <a:xfrm>
                <a:off x="3432" y="264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71" name="Rectangle 3774"/>
              <p:cNvSpPr>
                <a:spLocks noChangeArrowheads="1"/>
              </p:cNvSpPr>
              <p:nvPr/>
            </p:nvSpPr>
            <p:spPr bwMode="auto">
              <a:xfrm>
                <a:off x="3504" y="25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72" name="Rectangle 3775"/>
              <p:cNvSpPr>
                <a:spLocks noChangeArrowheads="1"/>
              </p:cNvSpPr>
              <p:nvPr/>
            </p:nvSpPr>
            <p:spPr bwMode="auto">
              <a:xfrm>
                <a:off x="3732" y="25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73" name="Rectangle 3776"/>
              <p:cNvSpPr>
                <a:spLocks noChangeArrowheads="1"/>
              </p:cNvSpPr>
              <p:nvPr/>
            </p:nvSpPr>
            <p:spPr bwMode="auto">
              <a:xfrm>
                <a:off x="3137" y="234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74" name="Rectangle 3777"/>
              <p:cNvSpPr>
                <a:spLocks noChangeArrowheads="1"/>
              </p:cNvSpPr>
              <p:nvPr/>
            </p:nvSpPr>
            <p:spPr bwMode="auto">
              <a:xfrm>
                <a:off x="3985" y="228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75" name="Rectangle 3778"/>
              <p:cNvSpPr>
                <a:spLocks noChangeArrowheads="1"/>
              </p:cNvSpPr>
              <p:nvPr/>
            </p:nvSpPr>
            <p:spPr bwMode="auto">
              <a:xfrm>
                <a:off x="3504" y="2442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76" name="Rectangle 3779"/>
              <p:cNvSpPr>
                <a:spLocks noChangeArrowheads="1"/>
              </p:cNvSpPr>
              <p:nvPr/>
            </p:nvSpPr>
            <p:spPr bwMode="auto">
              <a:xfrm>
                <a:off x="4117" y="2238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77" name="Rectangle 3780"/>
              <p:cNvSpPr>
                <a:spLocks noChangeArrowheads="1"/>
              </p:cNvSpPr>
              <p:nvPr/>
            </p:nvSpPr>
            <p:spPr bwMode="auto">
              <a:xfrm>
                <a:off x="4021" y="228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78" name="Rectangle 3781"/>
              <p:cNvSpPr>
                <a:spLocks noChangeArrowheads="1"/>
              </p:cNvSpPr>
              <p:nvPr/>
            </p:nvSpPr>
            <p:spPr bwMode="auto">
              <a:xfrm>
                <a:off x="3732" y="264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79" name="Rectangle 3782"/>
              <p:cNvSpPr>
                <a:spLocks noChangeArrowheads="1"/>
              </p:cNvSpPr>
              <p:nvPr/>
            </p:nvSpPr>
            <p:spPr bwMode="auto">
              <a:xfrm>
                <a:off x="4171" y="2129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80" name="Rectangle 3783"/>
              <p:cNvSpPr>
                <a:spLocks noChangeArrowheads="1"/>
              </p:cNvSpPr>
              <p:nvPr/>
            </p:nvSpPr>
            <p:spPr bwMode="auto">
              <a:xfrm>
                <a:off x="4460" y="1997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81" name="Rectangle 3784"/>
              <p:cNvSpPr>
                <a:spLocks noChangeArrowheads="1"/>
              </p:cNvSpPr>
              <p:nvPr/>
            </p:nvSpPr>
            <p:spPr bwMode="auto">
              <a:xfrm>
                <a:off x="3504" y="248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82" name="Rectangle 3785"/>
              <p:cNvSpPr>
                <a:spLocks noChangeArrowheads="1"/>
              </p:cNvSpPr>
              <p:nvPr/>
            </p:nvSpPr>
            <p:spPr bwMode="auto">
              <a:xfrm>
                <a:off x="4117" y="228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83" name="Rectangle 3786"/>
              <p:cNvSpPr>
                <a:spLocks noChangeArrowheads="1"/>
              </p:cNvSpPr>
              <p:nvPr/>
            </p:nvSpPr>
            <p:spPr bwMode="auto">
              <a:xfrm>
                <a:off x="3985" y="2171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84" name="Rectangle 3787"/>
              <p:cNvSpPr>
                <a:spLocks noChangeArrowheads="1"/>
              </p:cNvSpPr>
              <p:nvPr/>
            </p:nvSpPr>
            <p:spPr bwMode="auto">
              <a:xfrm>
                <a:off x="3780" y="2580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85" name="Rectangle 3788"/>
              <p:cNvSpPr>
                <a:spLocks noChangeArrowheads="1"/>
              </p:cNvSpPr>
              <p:nvPr/>
            </p:nvSpPr>
            <p:spPr bwMode="auto">
              <a:xfrm>
                <a:off x="3347" y="2484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86" name="Rectangle 3789"/>
              <p:cNvSpPr>
                <a:spLocks noChangeArrowheads="1"/>
              </p:cNvSpPr>
              <p:nvPr/>
            </p:nvSpPr>
            <p:spPr bwMode="auto">
              <a:xfrm>
                <a:off x="3630" y="240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87" name="Rectangle 3790"/>
              <p:cNvSpPr>
                <a:spLocks noChangeArrowheads="1"/>
              </p:cNvSpPr>
              <p:nvPr/>
            </p:nvSpPr>
            <p:spPr bwMode="auto">
              <a:xfrm>
                <a:off x="3504" y="2526"/>
                <a:ext cx="24" cy="24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88" name="Rectangle 3791"/>
              <p:cNvSpPr>
                <a:spLocks noChangeArrowheads="1"/>
              </p:cNvSpPr>
              <p:nvPr/>
            </p:nvSpPr>
            <p:spPr bwMode="auto">
              <a:xfrm>
                <a:off x="4201" y="2171"/>
                <a:ext cx="24" cy="25"/>
              </a:xfrm>
              <a:prstGeom prst="rect">
                <a:avLst/>
              </a:prstGeom>
              <a:noFill/>
              <a:ln w="9525">
                <a:solidFill>
                  <a:srgbClr val="BF406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89" name="Line 3792"/>
              <p:cNvSpPr>
                <a:spLocks noChangeShapeType="1"/>
              </p:cNvSpPr>
              <p:nvPr/>
            </p:nvSpPr>
            <p:spPr bwMode="auto">
              <a:xfrm>
                <a:off x="4117" y="206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90" name="Line 3793"/>
              <p:cNvSpPr>
                <a:spLocks noChangeShapeType="1"/>
              </p:cNvSpPr>
              <p:nvPr/>
            </p:nvSpPr>
            <p:spPr bwMode="auto">
              <a:xfrm flipV="1">
                <a:off x="4117" y="206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391" name="Line 3794"/>
              <p:cNvSpPr>
                <a:spLocks noChangeShapeType="1"/>
              </p:cNvSpPr>
              <p:nvPr/>
            </p:nvSpPr>
            <p:spPr bwMode="auto">
              <a:xfrm flipH="1" flipV="1">
                <a:off x="4117" y="206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3601" name="Group 3996"/>
            <p:cNvGrpSpPr>
              <a:grpSpLocks/>
            </p:cNvGrpSpPr>
            <p:nvPr/>
          </p:nvGrpSpPr>
          <p:grpSpPr bwMode="auto">
            <a:xfrm>
              <a:off x="2987" y="1829"/>
              <a:ext cx="1593" cy="841"/>
              <a:chOff x="2987" y="1829"/>
              <a:chExt cx="1593" cy="841"/>
            </a:xfrm>
          </p:grpSpPr>
          <p:sp>
            <p:nvSpPr>
              <p:cNvPr id="4992" name="Line 3796"/>
              <p:cNvSpPr>
                <a:spLocks noChangeShapeType="1"/>
              </p:cNvSpPr>
              <p:nvPr/>
            </p:nvSpPr>
            <p:spPr bwMode="auto">
              <a:xfrm flipH="1">
                <a:off x="4117" y="206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3" name="Line 3797"/>
              <p:cNvSpPr>
                <a:spLocks noChangeShapeType="1"/>
              </p:cNvSpPr>
              <p:nvPr/>
            </p:nvSpPr>
            <p:spPr bwMode="auto">
              <a:xfrm>
                <a:off x="3684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4" name="Line 3798"/>
              <p:cNvSpPr>
                <a:spLocks noChangeShapeType="1"/>
              </p:cNvSpPr>
              <p:nvPr/>
            </p:nvSpPr>
            <p:spPr bwMode="auto">
              <a:xfrm flipV="1">
                <a:off x="3684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5" name="Line 3799"/>
              <p:cNvSpPr>
                <a:spLocks noChangeShapeType="1"/>
              </p:cNvSpPr>
              <p:nvPr/>
            </p:nvSpPr>
            <p:spPr bwMode="auto">
              <a:xfrm flipH="1" flipV="1">
                <a:off x="3684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6" name="Line 3800"/>
              <p:cNvSpPr>
                <a:spLocks noChangeShapeType="1"/>
              </p:cNvSpPr>
              <p:nvPr/>
            </p:nvSpPr>
            <p:spPr bwMode="auto">
              <a:xfrm flipH="1">
                <a:off x="3684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7" name="Line 3801"/>
              <p:cNvSpPr>
                <a:spLocks noChangeShapeType="1"/>
              </p:cNvSpPr>
              <p:nvPr/>
            </p:nvSpPr>
            <p:spPr bwMode="auto">
              <a:xfrm>
                <a:off x="3829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8" name="Line 3802"/>
              <p:cNvSpPr>
                <a:spLocks noChangeShapeType="1"/>
              </p:cNvSpPr>
              <p:nvPr/>
            </p:nvSpPr>
            <p:spPr bwMode="auto">
              <a:xfrm flipV="1">
                <a:off x="3829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9" name="Line 3803"/>
              <p:cNvSpPr>
                <a:spLocks noChangeShapeType="1"/>
              </p:cNvSpPr>
              <p:nvPr/>
            </p:nvSpPr>
            <p:spPr bwMode="auto">
              <a:xfrm flipH="1" flipV="1">
                <a:off x="3829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0" name="Line 3804"/>
              <p:cNvSpPr>
                <a:spLocks noChangeShapeType="1"/>
              </p:cNvSpPr>
              <p:nvPr/>
            </p:nvSpPr>
            <p:spPr bwMode="auto">
              <a:xfrm flipH="1">
                <a:off x="3829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1" name="Line 3805"/>
              <p:cNvSpPr>
                <a:spLocks noChangeShapeType="1"/>
              </p:cNvSpPr>
              <p:nvPr/>
            </p:nvSpPr>
            <p:spPr bwMode="auto">
              <a:xfrm>
                <a:off x="3907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2" name="Line 3806"/>
              <p:cNvSpPr>
                <a:spLocks noChangeShapeType="1"/>
              </p:cNvSpPr>
              <p:nvPr/>
            </p:nvSpPr>
            <p:spPr bwMode="auto">
              <a:xfrm flipV="1">
                <a:off x="3907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3" name="Line 3807"/>
              <p:cNvSpPr>
                <a:spLocks noChangeShapeType="1"/>
              </p:cNvSpPr>
              <p:nvPr/>
            </p:nvSpPr>
            <p:spPr bwMode="auto">
              <a:xfrm flipH="1" flipV="1">
                <a:off x="3907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4" name="Line 3808"/>
              <p:cNvSpPr>
                <a:spLocks noChangeShapeType="1"/>
              </p:cNvSpPr>
              <p:nvPr/>
            </p:nvSpPr>
            <p:spPr bwMode="auto">
              <a:xfrm flipH="1">
                <a:off x="3907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5" name="Line 3809"/>
              <p:cNvSpPr>
                <a:spLocks noChangeShapeType="1"/>
              </p:cNvSpPr>
              <p:nvPr/>
            </p:nvSpPr>
            <p:spPr bwMode="auto">
              <a:xfrm>
                <a:off x="3347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6" name="Line 3810"/>
              <p:cNvSpPr>
                <a:spLocks noChangeShapeType="1"/>
              </p:cNvSpPr>
              <p:nvPr/>
            </p:nvSpPr>
            <p:spPr bwMode="auto">
              <a:xfrm flipV="1">
                <a:off x="3347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7" name="Line 3811"/>
              <p:cNvSpPr>
                <a:spLocks noChangeShapeType="1"/>
              </p:cNvSpPr>
              <p:nvPr/>
            </p:nvSpPr>
            <p:spPr bwMode="auto">
              <a:xfrm flipH="1" flipV="1">
                <a:off x="3347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8" name="Line 3812"/>
              <p:cNvSpPr>
                <a:spLocks noChangeShapeType="1"/>
              </p:cNvSpPr>
              <p:nvPr/>
            </p:nvSpPr>
            <p:spPr bwMode="auto">
              <a:xfrm flipH="1">
                <a:off x="3347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9" name="Line 3813"/>
              <p:cNvSpPr>
                <a:spLocks noChangeShapeType="1"/>
              </p:cNvSpPr>
              <p:nvPr/>
            </p:nvSpPr>
            <p:spPr bwMode="auto">
              <a:xfrm>
                <a:off x="3780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0" name="Line 3814"/>
              <p:cNvSpPr>
                <a:spLocks noChangeShapeType="1"/>
              </p:cNvSpPr>
              <p:nvPr/>
            </p:nvSpPr>
            <p:spPr bwMode="auto">
              <a:xfrm flipV="1">
                <a:off x="3780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1" name="Line 3815"/>
              <p:cNvSpPr>
                <a:spLocks noChangeShapeType="1"/>
              </p:cNvSpPr>
              <p:nvPr/>
            </p:nvSpPr>
            <p:spPr bwMode="auto">
              <a:xfrm flipH="1" flipV="1">
                <a:off x="3780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2" name="Line 3816"/>
              <p:cNvSpPr>
                <a:spLocks noChangeShapeType="1"/>
              </p:cNvSpPr>
              <p:nvPr/>
            </p:nvSpPr>
            <p:spPr bwMode="auto">
              <a:xfrm flipH="1">
                <a:off x="3780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3" name="Line 3817"/>
              <p:cNvSpPr>
                <a:spLocks noChangeShapeType="1"/>
              </p:cNvSpPr>
              <p:nvPr/>
            </p:nvSpPr>
            <p:spPr bwMode="auto">
              <a:xfrm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4" name="Line 3818"/>
              <p:cNvSpPr>
                <a:spLocks noChangeShapeType="1"/>
              </p:cNvSpPr>
              <p:nvPr/>
            </p:nvSpPr>
            <p:spPr bwMode="auto">
              <a:xfrm flipV="1"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5" name="Line 3819"/>
              <p:cNvSpPr>
                <a:spLocks noChangeShapeType="1"/>
              </p:cNvSpPr>
              <p:nvPr/>
            </p:nvSpPr>
            <p:spPr bwMode="auto">
              <a:xfrm flipH="1" flipV="1"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6" name="Line 3820"/>
              <p:cNvSpPr>
                <a:spLocks noChangeShapeType="1"/>
              </p:cNvSpPr>
              <p:nvPr/>
            </p:nvSpPr>
            <p:spPr bwMode="auto">
              <a:xfrm flipH="1"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7" name="Line 3821"/>
              <p:cNvSpPr>
                <a:spLocks noChangeShapeType="1"/>
              </p:cNvSpPr>
              <p:nvPr/>
            </p:nvSpPr>
            <p:spPr bwMode="auto">
              <a:xfrm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8" name="Line 3822"/>
              <p:cNvSpPr>
                <a:spLocks noChangeShapeType="1"/>
              </p:cNvSpPr>
              <p:nvPr/>
            </p:nvSpPr>
            <p:spPr bwMode="auto">
              <a:xfrm flipV="1"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9" name="Line 3823"/>
              <p:cNvSpPr>
                <a:spLocks noChangeShapeType="1"/>
              </p:cNvSpPr>
              <p:nvPr/>
            </p:nvSpPr>
            <p:spPr bwMode="auto">
              <a:xfrm flipH="1" flipV="1"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0" name="Line 3824"/>
              <p:cNvSpPr>
                <a:spLocks noChangeShapeType="1"/>
              </p:cNvSpPr>
              <p:nvPr/>
            </p:nvSpPr>
            <p:spPr bwMode="auto">
              <a:xfrm flipH="1"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1" name="Line 3825"/>
              <p:cNvSpPr>
                <a:spLocks noChangeShapeType="1"/>
              </p:cNvSpPr>
              <p:nvPr/>
            </p:nvSpPr>
            <p:spPr bwMode="auto">
              <a:xfrm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2" name="Line 3826"/>
              <p:cNvSpPr>
                <a:spLocks noChangeShapeType="1"/>
              </p:cNvSpPr>
              <p:nvPr/>
            </p:nvSpPr>
            <p:spPr bwMode="auto">
              <a:xfrm flipV="1"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3" name="Line 3827"/>
              <p:cNvSpPr>
                <a:spLocks noChangeShapeType="1"/>
              </p:cNvSpPr>
              <p:nvPr/>
            </p:nvSpPr>
            <p:spPr bwMode="auto">
              <a:xfrm flipH="1" flipV="1"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4" name="Line 3828"/>
              <p:cNvSpPr>
                <a:spLocks noChangeShapeType="1"/>
              </p:cNvSpPr>
              <p:nvPr/>
            </p:nvSpPr>
            <p:spPr bwMode="auto">
              <a:xfrm flipH="1"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5" name="Line 3829"/>
              <p:cNvSpPr>
                <a:spLocks noChangeShapeType="1"/>
              </p:cNvSpPr>
              <p:nvPr/>
            </p:nvSpPr>
            <p:spPr bwMode="auto">
              <a:xfrm>
                <a:off x="4225" y="2316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6" name="Line 3830"/>
              <p:cNvSpPr>
                <a:spLocks noChangeShapeType="1"/>
              </p:cNvSpPr>
              <p:nvPr/>
            </p:nvSpPr>
            <p:spPr bwMode="auto">
              <a:xfrm flipV="1">
                <a:off x="4225" y="2316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7" name="Line 3831"/>
              <p:cNvSpPr>
                <a:spLocks noChangeShapeType="1"/>
              </p:cNvSpPr>
              <p:nvPr/>
            </p:nvSpPr>
            <p:spPr bwMode="auto">
              <a:xfrm flipH="1" flipV="1">
                <a:off x="4225" y="2316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8" name="Line 3832"/>
              <p:cNvSpPr>
                <a:spLocks noChangeShapeType="1"/>
              </p:cNvSpPr>
              <p:nvPr/>
            </p:nvSpPr>
            <p:spPr bwMode="auto">
              <a:xfrm flipH="1">
                <a:off x="4225" y="2316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9" name="Line 3833"/>
              <p:cNvSpPr>
                <a:spLocks noChangeShapeType="1"/>
              </p:cNvSpPr>
              <p:nvPr/>
            </p:nvSpPr>
            <p:spPr bwMode="auto">
              <a:xfrm>
                <a:off x="3432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0" name="Line 3834"/>
              <p:cNvSpPr>
                <a:spLocks noChangeShapeType="1"/>
              </p:cNvSpPr>
              <p:nvPr/>
            </p:nvSpPr>
            <p:spPr bwMode="auto">
              <a:xfrm flipV="1">
                <a:off x="3432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1" name="Line 3835"/>
              <p:cNvSpPr>
                <a:spLocks noChangeShapeType="1"/>
              </p:cNvSpPr>
              <p:nvPr/>
            </p:nvSpPr>
            <p:spPr bwMode="auto">
              <a:xfrm flipH="1" flipV="1">
                <a:off x="3432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2" name="Line 3836"/>
              <p:cNvSpPr>
                <a:spLocks noChangeShapeType="1"/>
              </p:cNvSpPr>
              <p:nvPr/>
            </p:nvSpPr>
            <p:spPr bwMode="auto">
              <a:xfrm flipH="1">
                <a:off x="3432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3" name="Line 3837"/>
              <p:cNvSpPr>
                <a:spLocks noChangeShapeType="1"/>
              </p:cNvSpPr>
              <p:nvPr/>
            </p:nvSpPr>
            <p:spPr bwMode="auto">
              <a:xfrm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4" name="Line 3838"/>
              <p:cNvSpPr>
                <a:spLocks noChangeShapeType="1"/>
              </p:cNvSpPr>
              <p:nvPr/>
            </p:nvSpPr>
            <p:spPr bwMode="auto">
              <a:xfrm flipV="1"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5" name="Line 3839"/>
              <p:cNvSpPr>
                <a:spLocks noChangeShapeType="1"/>
              </p:cNvSpPr>
              <p:nvPr/>
            </p:nvSpPr>
            <p:spPr bwMode="auto">
              <a:xfrm flipH="1" flipV="1"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6" name="Line 3840"/>
              <p:cNvSpPr>
                <a:spLocks noChangeShapeType="1"/>
              </p:cNvSpPr>
              <p:nvPr/>
            </p:nvSpPr>
            <p:spPr bwMode="auto">
              <a:xfrm flipH="1"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7" name="Line 3841"/>
              <p:cNvSpPr>
                <a:spLocks noChangeShapeType="1"/>
              </p:cNvSpPr>
              <p:nvPr/>
            </p:nvSpPr>
            <p:spPr bwMode="auto">
              <a:xfrm>
                <a:off x="3570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8" name="Line 3842"/>
              <p:cNvSpPr>
                <a:spLocks noChangeShapeType="1"/>
              </p:cNvSpPr>
              <p:nvPr/>
            </p:nvSpPr>
            <p:spPr bwMode="auto">
              <a:xfrm flipV="1">
                <a:off x="3570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9" name="Line 3843"/>
              <p:cNvSpPr>
                <a:spLocks noChangeShapeType="1"/>
              </p:cNvSpPr>
              <p:nvPr/>
            </p:nvSpPr>
            <p:spPr bwMode="auto">
              <a:xfrm flipH="1" flipV="1">
                <a:off x="3570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0" name="Line 3844"/>
              <p:cNvSpPr>
                <a:spLocks noChangeShapeType="1"/>
              </p:cNvSpPr>
              <p:nvPr/>
            </p:nvSpPr>
            <p:spPr bwMode="auto">
              <a:xfrm flipH="1">
                <a:off x="3570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1" name="Line 3845"/>
              <p:cNvSpPr>
                <a:spLocks noChangeShapeType="1"/>
              </p:cNvSpPr>
              <p:nvPr/>
            </p:nvSpPr>
            <p:spPr bwMode="auto">
              <a:xfrm>
                <a:off x="3432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2" name="Line 3846"/>
              <p:cNvSpPr>
                <a:spLocks noChangeShapeType="1"/>
              </p:cNvSpPr>
              <p:nvPr/>
            </p:nvSpPr>
            <p:spPr bwMode="auto">
              <a:xfrm flipV="1">
                <a:off x="3432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3" name="Line 3847"/>
              <p:cNvSpPr>
                <a:spLocks noChangeShapeType="1"/>
              </p:cNvSpPr>
              <p:nvPr/>
            </p:nvSpPr>
            <p:spPr bwMode="auto">
              <a:xfrm flipH="1" flipV="1">
                <a:off x="3432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4" name="Line 3848"/>
              <p:cNvSpPr>
                <a:spLocks noChangeShapeType="1"/>
              </p:cNvSpPr>
              <p:nvPr/>
            </p:nvSpPr>
            <p:spPr bwMode="auto">
              <a:xfrm flipH="1">
                <a:off x="3432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5" name="Line 3849"/>
              <p:cNvSpPr>
                <a:spLocks noChangeShapeType="1"/>
              </p:cNvSpPr>
              <p:nvPr/>
            </p:nvSpPr>
            <p:spPr bwMode="auto">
              <a:xfrm>
                <a:off x="3949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6" name="Line 3850"/>
              <p:cNvSpPr>
                <a:spLocks noChangeShapeType="1"/>
              </p:cNvSpPr>
              <p:nvPr/>
            </p:nvSpPr>
            <p:spPr bwMode="auto">
              <a:xfrm flipV="1">
                <a:off x="3949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7" name="Line 3851"/>
              <p:cNvSpPr>
                <a:spLocks noChangeShapeType="1"/>
              </p:cNvSpPr>
              <p:nvPr/>
            </p:nvSpPr>
            <p:spPr bwMode="auto">
              <a:xfrm flipH="1" flipV="1">
                <a:off x="3949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8" name="Line 3852"/>
              <p:cNvSpPr>
                <a:spLocks noChangeShapeType="1"/>
              </p:cNvSpPr>
              <p:nvPr/>
            </p:nvSpPr>
            <p:spPr bwMode="auto">
              <a:xfrm flipH="1">
                <a:off x="3949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9" name="Line 3853"/>
              <p:cNvSpPr>
                <a:spLocks noChangeShapeType="1"/>
              </p:cNvSpPr>
              <p:nvPr/>
            </p:nvSpPr>
            <p:spPr bwMode="auto">
              <a:xfrm>
                <a:off x="4225" y="2171"/>
                <a:ext cx="25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0" name="Line 3854"/>
              <p:cNvSpPr>
                <a:spLocks noChangeShapeType="1"/>
              </p:cNvSpPr>
              <p:nvPr/>
            </p:nvSpPr>
            <p:spPr bwMode="auto">
              <a:xfrm flipV="1">
                <a:off x="4225" y="2171"/>
                <a:ext cx="25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1" name="Line 3855"/>
              <p:cNvSpPr>
                <a:spLocks noChangeShapeType="1"/>
              </p:cNvSpPr>
              <p:nvPr/>
            </p:nvSpPr>
            <p:spPr bwMode="auto">
              <a:xfrm flipH="1" flipV="1">
                <a:off x="4225" y="2171"/>
                <a:ext cx="25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2" name="Line 3856"/>
              <p:cNvSpPr>
                <a:spLocks noChangeShapeType="1"/>
              </p:cNvSpPr>
              <p:nvPr/>
            </p:nvSpPr>
            <p:spPr bwMode="auto">
              <a:xfrm flipH="1">
                <a:off x="4225" y="2171"/>
                <a:ext cx="25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3" name="Line 3857"/>
              <p:cNvSpPr>
                <a:spLocks noChangeShapeType="1"/>
              </p:cNvSpPr>
              <p:nvPr/>
            </p:nvSpPr>
            <p:spPr bwMode="auto">
              <a:xfrm>
                <a:off x="357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4" name="Line 3858"/>
              <p:cNvSpPr>
                <a:spLocks noChangeShapeType="1"/>
              </p:cNvSpPr>
              <p:nvPr/>
            </p:nvSpPr>
            <p:spPr bwMode="auto">
              <a:xfrm flipV="1">
                <a:off x="357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5" name="Line 3859"/>
              <p:cNvSpPr>
                <a:spLocks noChangeShapeType="1"/>
              </p:cNvSpPr>
              <p:nvPr/>
            </p:nvSpPr>
            <p:spPr bwMode="auto">
              <a:xfrm flipH="1" flipV="1">
                <a:off x="357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6" name="Line 3860"/>
              <p:cNvSpPr>
                <a:spLocks noChangeShapeType="1"/>
              </p:cNvSpPr>
              <p:nvPr/>
            </p:nvSpPr>
            <p:spPr bwMode="auto">
              <a:xfrm flipH="1">
                <a:off x="357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7" name="Line 3861"/>
              <p:cNvSpPr>
                <a:spLocks noChangeShapeType="1"/>
              </p:cNvSpPr>
              <p:nvPr/>
            </p:nvSpPr>
            <p:spPr bwMode="auto">
              <a:xfrm>
                <a:off x="3504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8" name="Line 3862"/>
              <p:cNvSpPr>
                <a:spLocks noChangeShapeType="1"/>
              </p:cNvSpPr>
              <p:nvPr/>
            </p:nvSpPr>
            <p:spPr bwMode="auto">
              <a:xfrm flipV="1">
                <a:off x="3504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9" name="Line 3863"/>
              <p:cNvSpPr>
                <a:spLocks noChangeShapeType="1"/>
              </p:cNvSpPr>
              <p:nvPr/>
            </p:nvSpPr>
            <p:spPr bwMode="auto">
              <a:xfrm flipH="1" flipV="1">
                <a:off x="3504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0" name="Line 3864"/>
              <p:cNvSpPr>
                <a:spLocks noChangeShapeType="1"/>
              </p:cNvSpPr>
              <p:nvPr/>
            </p:nvSpPr>
            <p:spPr bwMode="auto">
              <a:xfrm flipH="1">
                <a:off x="3504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1" name="Line 3865"/>
              <p:cNvSpPr>
                <a:spLocks noChangeShapeType="1"/>
              </p:cNvSpPr>
              <p:nvPr/>
            </p:nvSpPr>
            <p:spPr bwMode="auto">
              <a:xfrm>
                <a:off x="357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2" name="Line 3866"/>
              <p:cNvSpPr>
                <a:spLocks noChangeShapeType="1"/>
              </p:cNvSpPr>
              <p:nvPr/>
            </p:nvSpPr>
            <p:spPr bwMode="auto">
              <a:xfrm flipV="1">
                <a:off x="357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3" name="Line 3867"/>
              <p:cNvSpPr>
                <a:spLocks noChangeShapeType="1"/>
              </p:cNvSpPr>
              <p:nvPr/>
            </p:nvSpPr>
            <p:spPr bwMode="auto">
              <a:xfrm flipH="1" flipV="1">
                <a:off x="357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4" name="Line 3868"/>
              <p:cNvSpPr>
                <a:spLocks noChangeShapeType="1"/>
              </p:cNvSpPr>
              <p:nvPr/>
            </p:nvSpPr>
            <p:spPr bwMode="auto">
              <a:xfrm flipH="1">
                <a:off x="357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5" name="Line 3869"/>
              <p:cNvSpPr>
                <a:spLocks noChangeShapeType="1"/>
              </p:cNvSpPr>
              <p:nvPr/>
            </p:nvSpPr>
            <p:spPr bwMode="auto">
              <a:xfrm>
                <a:off x="313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6" name="Line 3870"/>
              <p:cNvSpPr>
                <a:spLocks noChangeShapeType="1"/>
              </p:cNvSpPr>
              <p:nvPr/>
            </p:nvSpPr>
            <p:spPr bwMode="auto">
              <a:xfrm flipV="1">
                <a:off x="313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7" name="Line 3871"/>
              <p:cNvSpPr>
                <a:spLocks noChangeShapeType="1"/>
              </p:cNvSpPr>
              <p:nvPr/>
            </p:nvSpPr>
            <p:spPr bwMode="auto">
              <a:xfrm flipH="1" flipV="1">
                <a:off x="313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8" name="Line 3872"/>
              <p:cNvSpPr>
                <a:spLocks noChangeShapeType="1"/>
              </p:cNvSpPr>
              <p:nvPr/>
            </p:nvSpPr>
            <p:spPr bwMode="auto">
              <a:xfrm flipH="1">
                <a:off x="313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9" name="Line 3873"/>
              <p:cNvSpPr>
                <a:spLocks noChangeShapeType="1"/>
              </p:cNvSpPr>
              <p:nvPr/>
            </p:nvSpPr>
            <p:spPr bwMode="auto">
              <a:xfrm>
                <a:off x="298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0" name="Line 3874"/>
              <p:cNvSpPr>
                <a:spLocks noChangeShapeType="1"/>
              </p:cNvSpPr>
              <p:nvPr/>
            </p:nvSpPr>
            <p:spPr bwMode="auto">
              <a:xfrm flipV="1">
                <a:off x="298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1" name="Line 3875"/>
              <p:cNvSpPr>
                <a:spLocks noChangeShapeType="1"/>
              </p:cNvSpPr>
              <p:nvPr/>
            </p:nvSpPr>
            <p:spPr bwMode="auto">
              <a:xfrm flipH="1" flipV="1">
                <a:off x="298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2" name="Line 3876"/>
              <p:cNvSpPr>
                <a:spLocks noChangeShapeType="1"/>
              </p:cNvSpPr>
              <p:nvPr/>
            </p:nvSpPr>
            <p:spPr bwMode="auto">
              <a:xfrm flipH="1">
                <a:off x="298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3" name="Line 3877"/>
              <p:cNvSpPr>
                <a:spLocks noChangeShapeType="1"/>
              </p:cNvSpPr>
              <p:nvPr/>
            </p:nvSpPr>
            <p:spPr bwMode="auto">
              <a:xfrm>
                <a:off x="357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4" name="Line 3878"/>
              <p:cNvSpPr>
                <a:spLocks noChangeShapeType="1"/>
              </p:cNvSpPr>
              <p:nvPr/>
            </p:nvSpPr>
            <p:spPr bwMode="auto">
              <a:xfrm flipV="1">
                <a:off x="357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5" name="Line 3879"/>
              <p:cNvSpPr>
                <a:spLocks noChangeShapeType="1"/>
              </p:cNvSpPr>
              <p:nvPr/>
            </p:nvSpPr>
            <p:spPr bwMode="auto">
              <a:xfrm flipH="1" flipV="1">
                <a:off x="357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6" name="Line 3880"/>
              <p:cNvSpPr>
                <a:spLocks noChangeShapeType="1"/>
              </p:cNvSpPr>
              <p:nvPr/>
            </p:nvSpPr>
            <p:spPr bwMode="auto">
              <a:xfrm flipH="1">
                <a:off x="357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7" name="Line 3881"/>
              <p:cNvSpPr>
                <a:spLocks noChangeShapeType="1"/>
              </p:cNvSpPr>
              <p:nvPr/>
            </p:nvSpPr>
            <p:spPr bwMode="auto">
              <a:xfrm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8" name="Line 3882"/>
              <p:cNvSpPr>
                <a:spLocks noChangeShapeType="1"/>
              </p:cNvSpPr>
              <p:nvPr/>
            </p:nvSpPr>
            <p:spPr bwMode="auto">
              <a:xfrm flipV="1"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9" name="Line 3883"/>
              <p:cNvSpPr>
                <a:spLocks noChangeShapeType="1"/>
              </p:cNvSpPr>
              <p:nvPr/>
            </p:nvSpPr>
            <p:spPr bwMode="auto">
              <a:xfrm flipH="1" flipV="1"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0" name="Line 3884"/>
              <p:cNvSpPr>
                <a:spLocks noChangeShapeType="1"/>
              </p:cNvSpPr>
              <p:nvPr/>
            </p:nvSpPr>
            <p:spPr bwMode="auto">
              <a:xfrm flipH="1"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1" name="Line 3885"/>
              <p:cNvSpPr>
                <a:spLocks noChangeShapeType="1"/>
              </p:cNvSpPr>
              <p:nvPr/>
            </p:nvSpPr>
            <p:spPr bwMode="auto">
              <a:xfrm>
                <a:off x="363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2" name="Line 3886"/>
              <p:cNvSpPr>
                <a:spLocks noChangeShapeType="1"/>
              </p:cNvSpPr>
              <p:nvPr/>
            </p:nvSpPr>
            <p:spPr bwMode="auto">
              <a:xfrm flipV="1">
                <a:off x="363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3" name="Line 3887"/>
              <p:cNvSpPr>
                <a:spLocks noChangeShapeType="1"/>
              </p:cNvSpPr>
              <p:nvPr/>
            </p:nvSpPr>
            <p:spPr bwMode="auto">
              <a:xfrm flipH="1" flipV="1">
                <a:off x="363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4" name="Line 3888"/>
              <p:cNvSpPr>
                <a:spLocks noChangeShapeType="1"/>
              </p:cNvSpPr>
              <p:nvPr/>
            </p:nvSpPr>
            <p:spPr bwMode="auto">
              <a:xfrm flipH="1">
                <a:off x="363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5" name="Line 3889"/>
              <p:cNvSpPr>
                <a:spLocks noChangeShapeType="1"/>
              </p:cNvSpPr>
              <p:nvPr/>
            </p:nvSpPr>
            <p:spPr bwMode="auto">
              <a:xfrm>
                <a:off x="313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6" name="Line 3890"/>
              <p:cNvSpPr>
                <a:spLocks noChangeShapeType="1"/>
              </p:cNvSpPr>
              <p:nvPr/>
            </p:nvSpPr>
            <p:spPr bwMode="auto">
              <a:xfrm flipV="1">
                <a:off x="313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7" name="Line 3891"/>
              <p:cNvSpPr>
                <a:spLocks noChangeShapeType="1"/>
              </p:cNvSpPr>
              <p:nvPr/>
            </p:nvSpPr>
            <p:spPr bwMode="auto">
              <a:xfrm flipH="1" flipV="1">
                <a:off x="313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8" name="Line 3892"/>
              <p:cNvSpPr>
                <a:spLocks noChangeShapeType="1"/>
              </p:cNvSpPr>
              <p:nvPr/>
            </p:nvSpPr>
            <p:spPr bwMode="auto">
              <a:xfrm flipH="1">
                <a:off x="313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9" name="Line 3893"/>
              <p:cNvSpPr>
                <a:spLocks noChangeShapeType="1"/>
              </p:cNvSpPr>
              <p:nvPr/>
            </p:nvSpPr>
            <p:spPr bwMode="auto">
              <a:xfrm>
                <a:off x="3684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0" name="Line 3894"/>
              <p:cNvSpPr>
                <a:spLocks noChangeShapeType="1"/>
              </p:cNvSpPr>
              <p:nvPr/>
            </p:nvSpPr>
            <p:spPr bwMode="auto">
              <a:xfrm flipV="1">
                <a:off x="3684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1" name="Line 3895"/>
              <p:cNvSpPr>
                <a:spLocks noChangeShapeType="1"/>
              </p:cNvSpPr>
              <p:nvPr/>
            </p:nvSpPr>
            <p:spPr bwMode="auto">
              <a:xfrm flipH="1" flipV="1">
                <a:off x="3684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2" name="Line 3896"/>
              <p:cNvSpPr>
                <a:spLocks noChangeShapeType="1"/>
              </p:cNvSpPr>
              <p:nvPr/>
            </p:nvSpPr>
            <p:spPr bwMode="auto">
              <a:xfrm flipH="1">
                <a:off x="3684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3" name="Line 3897"/>
              <p:cNvSpPr>
                <a:spLocks noChangeShapeType="1"/>
              </p:cNvSpPr>
              <p:nvPr/>
            </p:nvSpPr>
            <p:spPr bwMode="auto">
              <a:xfrm>
                <a:off x="3432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4" name="Line 3898"/>
              <p:cNvSpPr>
                <a:spLocks noChangeShapeType="1"/>
              </p:cNvSpPr>
              <p:nvPr/>
            </p:nvSpPr>
            <p:spPr bwMode="auto">
              <a:xfrm flipV="1">
                <a:off x="3432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5" name="Line 3899"/>
              <p:cNvSpPr>
                <a:spLocks noChangeShapeType="1"/>
              </p:cNvSpPr>
              <p:nvPr/>
            </p:nvSpPr>
            <p:spPr bwMode="auto">
              <a:xfrm flipH="1" flipV="1">
                <a:off x="3432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6" name="Line 3900"/>
              <p:cNvSpPr>
                <a:spLocks noChangeShapeType="1"/>
              </p:cNvSpPr>
              <p:nvPr/>
            </p:nvSpPr>
            <p:spPr bwMode="auto">
              <a:xfrm flipH="1">
                <a:off x="3432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7" name="Line 3901"/>
              <p:cNvSpPr>
                <a:spLocks noChangeShapeType="1"/>
              </p:cNvSpPr>
              <p:nvPr/>
            </p:nvSpPr>
            <p:spPr bwMode="auto">
              <a:xfrm>
                <a:off x="3504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8" name="Line 3902"/>
              <p:cNvSpPr>
                <a:spLocks noChangeShapeType="1"/>
              </p:cNvSpPr>
              <p:nvPr/>
            </p:nvSpPr>
            <p:spPr bwMode="auto">
              <a:xfrm flipV="1">
                <a:off x="3504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9" name="Line 3903"/>
              <p:cNvSpPr>
                <a:spLocks noChangeShapeType="1"/>
              </p:cNvSpPr>
              <p:nvPr/>
            </p:nvSpPr>
            <p:spPr bwMode="auto">
              <a:xfrm flipH="1" flipV="1">
                <a:off x="3504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0" name="Line 3904"/>
              <p:cNvSpPr>
                <a:spLocks noChangeShapeType="1"/>
              </p:cNvSpPr>
              <p:nvPr/>
            </p:nvSpPr>
            <p:spPr bwMode="auto">
              <a:xfrm flipH="1">
                <a:off x="3504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1" name="Line 3905"/>
              <p:cNvSpPr>
                <a:spLocks noChangeShapeType="1"/>
              </p:cNvSpPr>
              <p:nvPr/>
            </p:nvSpPr>
            <p:spPr bwMode="auto">
              <a:xfrm>
                <a:off x="3504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2" name="Line 3906"/>
              <p:cNvSpPr>
                <a:spLocks noChangeShapeType="1"/>
              </p:cNvSpPr>
              <p:nvPr/>
            </p:nvSpPr>
            <p:spPr bwMode="auto">
              <a:xfrm flipV="1">
                <a:off x="3504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3" name="Line 3907"/>
              <p:cNvSpPr>
                <a:spLocks noChangeShapeType="1"/>
              </p:cNvSpPr>
              <p:nvPr/>
            </p:nvSpPr>
            <p:spPr bwMode="auto">
              <a:xfrm flipH="1" flipV="1">
                <a:off x="3504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4" name="Line 3908"/>
              <p:cNvSpPr>
                <a:spLocks noChangeShapeType="1"/>
              </p:cNvSpPr>
              <p:nvPr/>
            </p:nvSpPr>
            <p:spPr bwMode="auto">
              <a:xfrm flipH="1">
                <a:off x="3504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5" name="Line 3909"/>
              <p:cNvSpPr>
                <a:spLocks noChangeShapeType="1"/>
              </p:cNvSpPr>
              <p:nvPr/>
            </p:nvSpPr>
            <p:spPr bwMode="auto">
              <a:xfrm>
                <a:off x="4328" y="206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6" name="Line 3910"/>
              <p:cNvSpPr>
                <a:spLocks noChangeShapeType="1"/>
              </p:cNvSpPr>
              <p:nvPr/>
            </p:nvSpPr>
            <p:spPr bwMode="auto">
              <a:xfrm flipV="1">
                <a:off x="4328" y="206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7" name="Line 3911"/>
              <p:cNvSpPr>
                <a:spLocks noChangeShapeType="1"/>
              </p:cNvSpPr>
              <p:nvPr/>
            </p:nvSpPr>
            <p:spPr bwMode="auto">
              <a:xfrm flipH="1" flipV="1">
                <a:off x="4328" y="206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8" name="Line 3912"/>
              <p:cNvSpPr>
                <a:spLocks noChangeShapeType="1"/>
              </p:cNvSpPr>
              <p:nvPr/>
            </p:nvSpPr>
            <p:spPr bwMode="auto">
              <a:xfrm flipH="1">
                <a:off x="4328" y="206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9" name="Line 3913"/>
              <p:cNvSpPr>
                <a:spLocks noChangeShapeType="1"/>
              </p:cNvSpPr>
              <p:nvPr/>
            </p:nvSpPr>
            <p:spPr bwMode="auto">
              <a:xfrm>
                <a:off x="4328" y="206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0" name="Line 3914"/>
              <p:cNvSpPr>
                <a:spLocks noChangeShapeType="1"/>
              </p:cNvSpPr>
              <p:nvPr/>
            </p:nvSpPr>
            <p:spPr bwMode="auto">
              <a:xfrm flipV="1">
                <a:off x="4328" y="206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1" name="Line 3915"/>
              <p:cNvSpPr>
                <a:spLocks noChangeShapeType="1"/>
              </p:cNvSpPr>
              <p:nvPr/>
            </p:nvSpPr>
            <p:spPr bwMode="auto">
              <a:xfrm flipH="1" flipV="1">
                <a:off x="4328" y="206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2" name="Line 3916"/>
              <p:cNvSpPr>
                <a:spLocks noChangeShapeType="1"/>
              </p:cNvSpPr>
              <p:nvPr/>
            </p:nvSpPr>
            <p:spPr bwMode="auto">
              <a:xfrm flipH="1">
                <a:off x="4328" y="206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3" name="Line 3917"/>
              <p:cNvSpPr>
                <a:spLocks noChangeShapeType="1"/>
              </p:cNvSpPr>
              <p:nvPr/>
            </p:nvSpPr>
            <p:spPr bwMode="auto">
              <a:xfrm>
                <a:off x="3432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4" name="Line 3918"/>
              <p:cNvSpPr>
                <a:spLocks noChangeShapeType="1"/>
              </p:cNvSpPr>
              <p:nvPr/>
            </p:nvSpPr>
            <p:spPr bwMode="auto">
              <a:xfrm flipV="1">
                <a:off x="3432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5" name="Line 3919"/>
              <p:cNvSpPr>
                <a:spLocks noChangeShapeType="1"/>
              </p:cNvSpPr>
              <p:nvPr/>
            </p:nvSpPr>
            <p:spPr bwMode="auto">
              <a:xfrm flipH="1" flipV="1">
                <a:off x="3432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6" name="Line 3920"/>
              <p:cNvSpPr>
                <a:spLocks noChangeShapeType="1"/>
              </p:cNvSpPr>
              <p:nvPr/>
            </p:nvSpPr>
            <p:spPr bwMode="auto">
              <a:xfrm flipH="1">
                <a:off x="3432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7" name="Line 3921"/>
              <p:cNvSpPr>
                <a:spLocks noChangeShapeType="1"/>
              </p:cNvSpPr>
              <p:nvPr/>
            </p:nvSpPr>
            <p:spPr bwMode="auto">
              <a:xfrm>
                <a:off x="3871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8" name="Line 3922"/>
              <p:cNvSpPr>
                <a:spLocks noChangeShapeType="1"/>
              </p:cNvSpPr>
              <p:nvPr/>
            </p:nvSpPr>
            <p:spPr bwMode="auto">
              <a:xfrm flipV="1">
                <a:off x="3871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9" name="Line 3923"/>
              <p:cNvSpPr>
                <a:spLocks noChangeShapeType="1"/>
              </p:cNvSpPr>
              <p:nvPr/>
            </p:nvSpPr>
            <p:spPr bwMode="auto">
              <a:xfrm flipH="1" flipV="1">
                <a:off x="3871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0" name="Line 3924"/>
              <p:cNvSpPr>
                <a:spLocks noChangeShapeType="1"/>
              </p:cNvSpPr>
              <p:nvPr/>
            </p:nvSpPr>
            <p:spPr bwMode="auto">
              <a:xfrm flipH="1">
                <a:off x="3871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1" name="Line 3925"/>
              <p:cNvSpPr>
                <a:spLocks noChangeShapeType="1"/>
              </p:cNvSpPr>
              <p:nvPr/>
            </p:nvSpPr>
            <p:spPr bwMode="auto">
              <a:xfrm>
                <a:off x="3829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2" name="Line 3926"/>
              <p:cNvSpPr>
                <a:spLocks noChangeShapeType="1"/>
              </p:cNvSpPr>
              <p:nvPr/>
            </p:nvSpPr>
            <p:spPr bwMode="auto">
              <a:xfrm flipV="1">
                <a:off x="3829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3" name="Line 3927"/>
              <p:cNvSpPr>
                <a:spLocks noChangeShapeType="1"/>
              </p:cNvSpPr>
              <p:nvPr/>
            </p:nvSpPr>
            <p:spPr bwMode="auto">
              <a:xfrm flipH="1" flipV="1">
                <a:off x="3829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4" name="Line 3928"/>
              <p:cNvSpPr>
                <a:spLocks noChangeShapeType="1"/>
              </p:cNvSpPr>
              <p:nvPr/>
            </p:nvSpPr>
            <p:spPr bwMode="auto">
              <a:xfrm flipH="1">
                <a:off x="3829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5" name="Line 3929"/>
              <p:cNvSpPr>
                <a:spLocks noChangeShapeType="1"/>
              </p:cNvSpPr>
              <p:nvPr/>
            </p:nvSpPr>
            <p:spPr bwMode="auto">
              <a:xfrm>
                <a:off x="4117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6" name="Line 3930"/>
              <p:cNvSpPr>
                <a:spLocks noChangeShapeType="1"/>
              </p:cNvSpPr>
              <p:nvPr/>
            </p:nvSpPr>
            <p:spPr bwMode="auto">
              <a:xfrm flipV="1">
                <a:off x="4117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7" name="Line 3931"/>
              <p:cNvSpPr>
                <a:spLocks noChangeShapeType="1"/>
              </p:cNvSpPr>
              <p:nvPr/>
            </p:nvSpPr>
            <p:spPr bwMode="auto">
              <a:xfrm flipH="1" flipV="1">
                <a:off x="4117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8" name="Line 3932"/>
              <p:cNvSpPr>
                <a:spLocks noChangeShapeType="1"/>
              </p:cNvSpPr>
              <p:nvPr/>
            </p:nvSpPr>
            <p:spPr bwMode="auto">
              <a:xfrm flipH="1">
                <a:off x="4117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9" name="Line 3933"/>
              <p:cNvSpPr>
                <a:spLocks noChangeShapeType="1"/>
              </p:cNvSpPr>
              <p:nvPr/>
            </p:nvSpPr>
            <p:spPr bwMode="auto">
              <a:xfrm>
                <a:off x="3907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0" name="Line 3934"/>
              <p:cNvSpPr>
                <a:spLocks noChangeShapeType="1"/>
              </p:cNvSpPr>
              <p:nvPr/>
            </p:nvSpPr>
            <p:spPr bwMode="auto">
              <a:xfrm flipV="1">
                <a:off x="3907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1" name="Line 3935"/>
              <p:cNvSpPr>
                <a:spLocks noChangeShapeType="1"/>
              </p:cNvSpPr>
              <p:nvPr/>
            </p:nvSpPr>
            <p:spPr bwMode="auto">
              <a:xfrm flipH="1" flipV="1">
                <a:off x="3907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2" name="Line 3936"/>
              <p:cNvSpPr>
                <a:spLocks noChangeShapeType="1"/>
              </p:cNvSpPr>
              <p:nvPr/>
            </p:nvSpPr>
            <p:spPr bwMode="auto">
              <a:xfrm flipH="1">
                <a:off x="3907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3" name="Line 3937"/>
              <p:cNvSpPr>
                <a:spLocks noChangeShapeType="1"/>
              </p:cNvSpPr>
              <p:nvPr/>
            </p:nvSpPr>
            <p:spPr bwMode="auto">
              <a:xfrm>
                <a:off x="4460" y="185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4" name="Line 3938"/>
              <p:cNvSpPr>
                <a:spLocks noChangeShapeType="1"/>
              </p:cNvSpPr>
              <p:nvPr/>
            </p:nvSpPr>
            <p:spPr bwMode="auto">
              <a:xfrm flipV="1">
                <a:off x="4460" y="185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5" name="Line 3939"/>
              <p:cNvSpPr>
                <a:spLocks noChangeShapeType="1"/>
              </p:cNvSpPr>
              <p:nvPr/>
            </p:nvSpPr>
            <p:spPr bwMode="auto">
              <a:xfrm flipH="1" flipV="1">
                <a:off x="4460" y="185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6" name="Line 3940"/>
              <p:cNvSpPr>
                <a:spLocks noChangeShapeType="1"/>
              </p:cNvSpPr>
              <p:nvPr/>
            </p:nvSpPr>
            <p:spPr bwMode="auto">
              <a:xfrm flipH="1">
                <a:off x="4460" y="185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7" name="Line 3941"/>
              <p:cNvSpPr>
                <a:spLocks noChangeShapeType="1"/>
              </p:cNvSpPr>
              <p:nvPr/>
            </p:nvSpPr>
            <p:spPr bwMode="auto">
              <a:xfrm>
                <a:off x="3949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8" name="Line 3942"/>
              <p:cNvSpPr>
                <a:spLocks noChangeShapeType="1"/>
              </p:cNvSpPr>
              <p:nvPr/>
            </p:nvSpPr>
            <p:spPr bwMode="auto">
              <a:xfrm flipV="1">
                <a:off x="3949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9" name="Line 3943"/>
              <p:cNvSpPr>
                <a:spLocks noChangeShapeType="1"/>
              </p:cNvSpPr>
              <p:nvPr/>
            </p:nvSpPr>
            <p:spPr bwMode="auto">
              <a:xfrm flipH="1" flipV="1">
                <a:off x="3949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0" name="Line 3944"/>
              <p:cNvSpPr>
                <a:spLocks noChangeShapeType="1"/>
              </p:cNvSpPr>
              <p:nvPr/>
            </p:nvSpPr>
            <p:spPr bwMode="auto">
              <a:xfrm flipH="1">
                <a:off x="3949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1" name="Line 3945"/>
              <p:cNvSpPr>
                <a:spLocks noChangeShapeType="1"/>
              </p:cNvSpPr>
              <p:nvPr/>
            </p:nvSpPr>
            <p:spPr bwMode="auto">
              <a:xfrm>
                <a:off x="3829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2" name="Line 3946"/>
              <p:cNvSpPr>
                <a:spLocks noChangeShapeType="1"/>
              </p:cNvSpPr>
              <p:nvPr/>
            </p:nvSpPr>
            <p:spPr bwMode="auto">
              <a:xfrm flipV="1">
                <a:off x="3829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3" name="Line 3947"/>
              <p:cNvSpPr>
                <a:spLocks noChangeShapeType="1"/>
              </p:cNvSpPr>
              <p:nvPr/>
            </p:nvSpPr>
            <p:spPr bwMode="auto">
              <a:xfrm flipH="1" flipV="1">
                <a:off x="3829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4" name="Line 3948"/>
              <p:cNvSpPr>
                <a:spLocks noChangeShapeType="1"/>
              </p:cNvSpPr>
              <p:nvPr/>
            </p:nvSpPr>
            <p:spPr bwMode="auto">
              <a:xfrm flipH="1">
                <a:off x="3829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5" name="Line 3949"/>
              <p:cNvSpPr>
                <a:spLocks noChangeShapeType="1"/>
              </p:cNvSpPr>
              <p:nvPr/>
            </p:nvSpPr>
            <p:spPr bwMode="auto">
              <a:xfrm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6" name="Line 3950"/>
              <p:cNvSpPr>
                <a:spLocks noChangeShapeType="1"/>
              </p:cNvSpPr>
              <p:nvPr/>
            </p:nvSpPr>
            <p:spPr bwMode="auto">
              <a:xfrm flipV="1"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7" name="Line 3951"/>
              <p:cNvSpPr>
                <a:spLocks noChangeShapeType="1"/>
              </p:cNvSpPr>
              <p:nvPr/>
            </p:nvSpPr>
            <p:spPr bwMode="auto">
              <a:xfrm flipH="1" flipV="1"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8" name="Line 3952"/>
              <p:cNvSpPr>
                <a:spLocks noChangeShapeType="1"/>
              </p:cNvSpPr>
              <p:nvPr/>
            </p:nvSpPr>
            <p:spPr bwMode="auto">
              <a:xfrm flipH="1"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9" name="Line 3953"/>
              <p:cNvSpPr>
                <a:spLocks noChangeShapeType="1"/>
              </p:cNvSpPr>
              <p:nvPr/>
            </p:nvSpPr>
            <p:spPr bwMode="auto">
              <a:xfrm>
                <a:off x="402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0" name="Line 3954"/>
              <p:cNvSpPr>
                <a:spLocks noChangeShapeType="1"/>
              </p:cNvSpPr>
              <p:nvPr/>
            </p:nvSpPr>
            <p:spPr bwMode="auto">
              <a:xfrm flipV="1">
                <a:off x="402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1" name="Line 3955"/>
              <p:cNvSpPr>
                <a:spLocks noChangeShapeType="1"/>
              </p:cNvSpPr>
              <p:nvPr/>
            </p:nvSpPr>
            <p:spPr bwMode="auto">
              <a:xfrm flipH="1" flipV="1">
                <a:off x="402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2" name="Line 3956"/>
              <p:cNvSpPr>
                <a:spLocks noChangeShapeType="1"/>
              </p:cNvSpPr>
              <p:nvPr/>
            </p:nvSpPr>
            <p:spPr bwMode="auto">
              <a:xfrm flipH="1">
                <a:off x="402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3" name="Line 3957"/>
              <p:cNvSpPr>
                <a:spLocks noChangeShapeType="1"/>
              </p:cNvSpPr>
              <p:nvPr/>
            </p:nvSpPr>
            <p:spPr bwMode="auto">
              <a:xfrm>
                <a:off x="4418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4" name="Line 3958"/>
              <p:cNvSpPr>
                <a:spLocks noChangeShapeType="1"/>
              </p:cNvSpPr>
              <p:nvPr/>
            </p:nvSpPr>
            <p:spPr bwMode="auto">
              <a:xfrm flipV="1">
                <a:off x="4418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5" name="Line 3959"/>
              <p:cNvSpPr>
                <a:spLocks noChangeShapeType="1"/>
              </p:cNvSpPr>
              <p:nvPr/>
            </p:nvSpPr>
            <p:spPr bwMode="auto">
              <a:xfrm flipH="1" flipV="1">
                <a:off x="4418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6" name="Line 3960"/>
              <p:cNvSpPr>
                <a:spLocks noChangeShapeType="1"/>
              </p:cNvSpPr>
              <p:nvPr/>
            </p:nvSpPr>
            <p:spPr bwMode="auto">
              <a:xfrm flipH="1">
                <a:off x="4418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7" name="Line 3961"/>
              <p:cNvSpPr>
                <a:spLocks noChangeShapeType="1"/>
              </p:cNvSpPr>
              <p:nvPr/>
            </p:nvSpPr>
            <p:spPr bwMode="auto">
              <a:xfrm>
                <a:off x="4556" y="182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8" name="Line 3962"/>
              <p:cNvSpPr>
                <a:spLocks noChangeShapeType="1"/>
              </p:cNvSpPr>
              <p:nvPr/>
            </p:nvSpPr>
            <p:spPr bwMode="auto">
              <a:xfrm flipV="1">
                <a:off x="4556" y="182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9" name="Line 3963"/>
              <p:cNvSpPr>
                <a:spLocks noChangeShapeType="1"/>
              </p:cNvSpPr>
              <p:nvPr/>
            </p:nvSpPr>
            <p:spPr bwMode="auto">
              <a:xfrm flipH="1" flipV="1">
                <a:off x="4556" y="182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0" name="Line 3964"/>
              <p:cNvSpPr>
                <a:spLocks noChangeShapeType="1"/>
              </p:cNvSpPr>
              <p:nvPr/>
            </p:nvSpPr>
            <p:spPr bwMode="auto">
              <a:xfrm flipH="1">
                <a:off x="4556" y="182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1" name="Line 3965"/>
              <p:cNvSpPr>
                <a:spLocks noChangeShapeType="1"/>
              </p:cNvSpPr>
              <p:nvPr/>
            </p:nvSpPr>
            <p:spPr bwMode="auto">
              <a:xfrm>
                <a:off x="4442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2" name="Line 3966"/>
              <p:cNvSpPr>
                <a:spLocks noChangeShapeType="1"/>
              </p:cNvSpPr>
              <p:nvPr/>
            </p:nvSpPr>
            <p:spPr bwMode="auto">
              <a:xfrm flipV="1">
                <a:off x="4442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3" name="Line 3967"/>
              <p:cNvSpPr>
                <a:spLocks noChangeShapeType="1"/>
              </p:cNvSpPr>
              <p:nvPr/>
            </p:nvSpPr>
            <p:spPr bwMode="auto">
              <a:xfrm flipH="1" flipV="1">
                <a:off x="4442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4" name="Line 3968"/>
              <p:cNvSpPr>
                <a:spLocks noChangeShapeType="1"/>
              </p:cNvSpPr>
              <p:nvPr/>
            </p:nvSpPr>
            <p:spPr bwMode="auto">
              <a:xfrm flipH="1">
                <a:off x="4442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5" name="Line 3969"/>
              <p:cNvSpPr>
                <a:spLocks noChangeShapeType="1"/>
              </p:cNvSpPr>
              <p:nvPr/>
            </p:nvSpPr>
            <p:spPr bwMode="auto">
              <a:xfrm>
                <a:off x="4256" y="206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6" name="Line 3970"/>
              <p:cNvSpPr>
                <a:spLocks noChangeShapeType="1"/>
              </p:cNvSpPr>
              <p:nvPr/>
            </p:nvSpPr>
            <p:spPr bwMode="auto">
              <a:xfrm flipV="1">
                <a:off x="4256" y="206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7" name="Line 3971"/>
              <p:cNvSpPr>
                <a:spLocks noChangeShapeType="1"/>
              </p:cNvSpPr>
              <p:nvPr/>
            </p:nvSpPr>
            <p:spPr bwMode="auto">
              <a:xfrm flipH="1" flipV="1">
                <a:off x="4256" y="206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8" name="Line 3972"/>
              <p:cNvSpPr>
                <a:spLocks noChangeShapeType="1"/>
              </p:cNvSpPr>
              <p:nvPr/>
            </p:nvSpPr>
            <p:spPr bwMode="auto">
              <a:xfrm flipH="1">
                <a:off x="4256" y="206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9" name="Line 3973"/>
              <p:cNvSpPr>
                <a:spLocks noChangeShapeType="1"/>
              </p:cNvSpPr>
              <p:nvPr/>
            </p:nvSpPr>
            <p:spPr bwMode="auto">
              <a:xfrm>
                <a:off x="4225" y="2147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0" name="Line 3974"/>
              <p:cNvSpPr>
                <a:spLocks noChangeShapeType="1"/>
              </p:cNvSpPr>
              <p:nvPr/>
            </p:nvSpPr>
            <p:spPr bwMode="auto">
              <a:xfrm flipV="1">
                <a:off x="4225" y="2147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1" name="Line 3975"/>
              <p:cNvSpPr>
                <a:spLocks noChangeShapeType="1"/>
              </p:cNvSpPr>
              <p:nvPr/>
            </p:nvSpPr>
            <p:spPr bwMode="auto">
              <a:xfrm flipH="1" flipV="1">
                <a:off x="4225" y="2147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2" name="Line 3976"/>
              <p:cNvSpPr>
                <a:spLocks noChangeShapeType="1"/>
              </p:cNvSpPr>
              <p:nvPr/>
            </p:nvSpPr>
            <p:spPr bwMode="auto">
              <a:xfrm flipH="1">
                <a:off x="4225" y="2147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3" name="Line 3977"/>
              <p:cNvSpPr>
                <a:spLocks noChangeShapeType="1"/>
              </p:cNvSpPr>
              <p:nvPr/>
            </p:nvSpPr>
            <p:spPr bwMode="auto">
              <a:xfrm>
                <a:off x="4460" y="2051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4" name="Line 3978"/>
              <p:cNvSpPr>
                <a:spLocks noChangeShapeType="1"/>
              </p:cNvSpPr>
              <p:nvPr/>
            </p:nvSpPr>
            <p:spPr bwMode="auto">
              <a:xfrm flipV="1">
                <a:off x="4460" y="2051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5" name="Line 3979"/>
              <p:cNvSpPr>
                <a:spLocks noChangeShapeType="1"/>
              </p:cNvSpPr>
              <p:nvPr/>
            </p:nvSpPr>
            <p:spPr bwMode="auto">
              <a:xfrm flipH="1" flipV="1">
                <a:off x="4460" y="2051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6" name="Line 3980"/>
              <p:cNvSpPr>
                <a:spLocks noChangeShapeType="1"/>
              </p:cNvSpPr>
              <p:nvPr/>
            </p:nvSpPr>
            <p:spPr bwMode="auto">
              <a:xfrm flipH="1">
                <a:off x="4460" y="2051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7" name="Line 3981"/>
              <p:cNvSpPr>
                <a:spLocks noChangeShapeType="1"/>
              </p:cNvSpPr>
              <p:nvPr/>
            </p:nvSpPr>
            <p:spPr bwMode="auto">
              <a:xfrm>
                <a:off x="3907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8" name="Line 3982"/>
              <p:cNvSpPr>
                <a:spLocks noChangeShapeType="1"/>
              </p:cNvSpPr>
              <p:nvPr/>
            </p:nvSpPr>
            <p:spPr bwMode="auto">
              <a:xfrm flipV="1">
                <a:off x="3907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9" name="Line 3983"/>
              <p:cNvSpPr>
                <a:spLocks noChangeShapeType="1"/>
              </p:cNvSpPr>
              <p:nvPr/>
            </p:nvSpPr>
            <p:spPr bwMode="auto">
              <a:xfrm flipH="1" flipV="1">
                <a:off x="3907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0" name="Line 3984"/>
              <p:cNvSpPr>
                <a:spLocks noChangeShapeType="1"/>
              </p:cNvSpPr>
              <p:nvPr/>
            </p:nvSpPr>
            <p:spPr bwMode="auto">
              <a:xfrm flipH="1">
                <a:off x="3907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1" name="Line 3985"/>
              <p:cNvSpPr>
                <a:spLocks noChangeShapeType="1"/>
              </p:cNvSpPr>
              <p:nvPr/>
            </p:nvSpPr>
            <p:spPr bwMode="auto">
              <a:xfrm>
                <a:off x="3684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2" name="Line 3986"/>
              <p:cNvSpPr>
                <a:spLocks noChangeShapeType="1"/>
              </p:cNvSpPr>
              <p:nvPr/>
            </p:nvSpPr>
            <p:spPr bwMode="auto">
              <a:xfrm flipV="1">
                <a:off x="3684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3" name="Line 3987"/>
              <p:cNvSpPr>
                <a:spLocks noChangeShapeType="1"/>
              </p:cNvSpPr>
              <p:nvPr/>
            </p:nvSpPr>
            <p:spPr bwMode="auto">
              <a:xfrm flipH="1" flipV="1">
                <a:off x="3684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4" name="Line 3988"/>
              <p:cNvSpPr>
                <a:spLocks noChangeShapeType="1"/>
              </p:cNvSpPr>
              <p:nvPr/>
            </p:nvSpPr>
            <p:spPr bwMode="auto">
              <a:xfrm flipH="1">
                <a:off x="3684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5" name="Line 3989"/>
              <p:cNvSpPr>
                <a:spLocks noChangeShapeType="1"/>
              </p:cNvSpPr>
              <p:nvPr/>
            </p:nvSpPr>
            <p:spPr bwMode="auto">
              <a:xfrm>
                <a:off x="3949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6" name="Line 3990"/>
              <p:cNvSpPr>
                <a:spLocks noChangeShapeType="1"/>
              </p:cNvSpPr>
              <p:nvPr/>
            </p:nvSpPr>
            <p:spPr bwMode="auto">
              <a:xfrm flipV="1">
                <a:off x="3949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7" name="Line 3991"/>
              <p:cNvSpPr>
                <a:spLocks noChangeShapeType="1"/>
              </p:cNvSpPr>
              <p:nvPr/>
            </p:nvSpPr>
            <p:spPr bwMode="auto">
              <a:xfrm flipH="1" flipV="1">
                <a:off x="3949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8" name="Line 3992"/>
              <p:cNvSpPr>
                <a:spLocks noChangeShapeType="1"/>
              </p:cNvSpPr>
              <p:nvPr/>
            </p:nvSpPr>
            <p:spPr bwMode="auto">
              <a:xfrm flipH="1">
                <a:off x="3949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9" name="Line 3993"/>
              <p:cNvSpPr>
                <a:spLocks noChangeShapeType="1"/>
              </p:cNvSpPr>
              <p:nvPr/>
            </p:nvSpPr>
            <p:spPr bwMode="auto">
              <a:xfrm>
                <a:off x="4117" y="214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0" name="Line 3994"/>
              <p:cNvSpPr>
                <a:spLocks noChangeShapeType="1"/>
              </p:cNvSpPr>
              <p:nvPr/>
            </p:nvSpPr>
            <p:spPr bwMode="auto">
              <a:xfrm flipV="1">
                <a:off x="4117" y="214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1" name="Line 3995"/>
              <p:cNvSpPr>
                <a:spLocks noChangeShapeType="1"/>
              </p:cNvSpPr>
              <p:nvPr/>
            </p:nvSpPr>
            <p:spPr bwMode="auto">
              <a:xfrm flipH="1" flipV="1">
                <a:off x="4117" y="214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3602" name="Group 4197"/>
            <p:cNvGrpSpPr>
              <a:grpSpLocks/>
            </p:cNvGrpSpPr>
            <p:nvPr/>
          </p:nvGrpSpPr>
          <p:grpSpPr bwMode="auto">
            <a:xfrm>
              <a:off x="2987" y="1979"/>
              <a:ext cx="1575" cy="691"/>
              <a:chOff x="2987" y="1979"/>
              <a:chExt cx="1575" cy="691"/>
            </a:xfrm>
          </p:grpSpPr>
          <p:sp>
            <p:nvSpPr>
              <p:cNvPr id="4792" name="Line 3997"/>
              <p:cNvSpPr>
                <a:spLocks noChangeShapeType="1"/>
              </p:cNvSpPr>
              <p:nvPr/>
            </p:nvSpPr>
            <p:spPr bwMode="auto">
              <a:xfrm flipH="1">
                <a:off x="4117" y="214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3" name="Line 3998"/>
              <p:cNvSpPr>
                <a:spLocks noChangeShapeType="1"/>
              </p:cNvSpPr>
              <p:nvPr/>
            </p:nvSpPr>
            <p:spPr bwMode="auto">
              <a:xfrm>
                <a:off x="3829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4" name="Line 3999"/>
              <p:cNvSpPr>
                <a:spLocks noChangeShapeType="1"/>
              </p:cNvSpPr>
              <p:nvPr/>
            </p:nvSpPr>
            <p:spPr bwMode="auto">
              <a:xfrm flipV="1">
                <a:off x="3829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5" name="Line 4000"/>
              <p:cNvSpPr>
                <a:spLocks noChangeShapeType="1"/>
              </p:cNvSpPr>
              <p:nvPr/>
            </p:nvSpPr>
            <p:spPr bwMode="auto">
              <a:xfrm flipH="1" flipV="1">
                <a:off x="3829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6" name="Line 4001"/>
              <p:cNvSpPr>
                <a:spLocks noChangeShapeType="1"/>
              </p:cNvSpPr>
              <p:nvPr/>
            </p:nvSpPr>
            <p:spPr bwMode="auto">
              <a:xfrm flipH="1">
                <a:off x="3829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7" name="Line 4002"/>
              <p:cNvSpPr>
                <a:spLocks noChangeShapeType="1"/>
              </p:cNvSpPr>
              <p:nvPr/>
            </p:nvSpPr>
            <p:spPr bwMode="auto">
              <a:xfrm>
                <a:off x="4171" y="201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8" name="Line 4003"/>
              <p:cNvSpPr>
                <a:spLocks noChangeShapeType="1"/>
              </p:cNvSpPr>
              <p:nvPr/>
            </p:nvSpPr>
            <p:spPr bwMode="auto">
              <a:xfrm flipV="1">
                <a:off x="4171" y="201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9" name="Line 4004"/>
              <p:cNvSpPr>
                <a:spLocks noChangeShapeType="1"/>
              </p:cNvSpPr>
              <p:nvPr/>
            </p:nvSpPr>
            <p:spPr bwMode="auto">
              <a:xfrm flipH="1" flipV="1">
                <a:off x="4171" y="201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0" name="Line 4005"/>
              <p:cNvSpPr>
                <a:spLocks noChangeShapeType="1"/>
              </p:cNvSpPr>
              <p:nvPr/>
            </p:nvSpPr>
            <p:spPr bwMode="auto">
              <a:xfrm flipH="1">
                <a:off x="4171" y="201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1" name="Line 4006"/>
              <p:cNvSpPr>
                <a:spLocks noChangeShapeType="1"/>
              </p:cNvSpPr>
              <p:nvPr/>
            </p:nvSpPr>
            <p:spPr bwMode="auto">
              <a:xfrm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2" name="Line 4007"/>
              <p:cNvSpPr>
                <a:spLocks noChangeShapeType="1"/>
              </p:cNvSpPr>
              <p:nvPr/>
            </p:nvSpPr>
            <p:spPr bwMode="auto">
              <a:xfrm flipV="1"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3" name="Line 4008"/>
              <p:cNvSpPr>
                <a:spLocks noChangeShapeType="1"/>
              </p:cNvSpPr>
              <p:nvPr/>
            </p:nvSpPr>
            <p:spPr bwMode="auto">
              <a:xfrm flipH="1" flipV="1"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4" name="Line 4009"/>
              <p:cNvSpPr>
                <a:spLocks noChangeShapeType="1"/>
              </p:cNvSpPr>
              <p:nvPr/>
            </p:nvSpPr>
            <p:spPr bwMode="auto">
              <a:xfrm flipH="1"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5" name="Line 4010"/>
              <p:cNvSpPr>
                <a:spLocks noChangeShapeType="1"/>
              </p:cNvSpPr>
              <p:nvPr/>
            </p:nvSpPr>
            <p:spPr bwMode="auto">
              <a:xfrm>
                <a:off x="3907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6" name="Line 4011"/>
              <p:cNvSpPr>
                <a:spLocks noChangeShapeType="1"/>
              </p:cNvSpPr>
              <p:nvPr/>
            </p:nvSpPr>
            <p:spPr bwMode="auto">
              <a:xfrm flipV="1">
                <a:off x="3907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7" name="Line 4012"/>
              <p:cNvSpPr>
                <a:spLocks noChangeShapeType="1"/>
              </p:cNvSpPr>
              <p:nvPr/>
            </p:nvSpPr>
            <p:spPr bwMode="auto">
              <a:xfrm flipH="1" flipV="1">
                <a:off x="3907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8" name="Line 4013"/>
              <p:cNvSpPr>
                <a:spLocks noChangeShapeType="1"/>
              </p:cNvSpPr>
              <p:nvPr/>
            </p:nvSpPr>
            <p:spPr bwMode="auto">
              <a:xfrm flipH="1">
                <a:off x="3907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9" name="Line 4014"/>
              <p:cNvSpPr>
                <a:spLocks noChangeShapeType="1"/>
              </p:cNvSpPr>
              <p:nvPr/>
            </p:nvSpPr>
            <p:spPr bwMode="auto">
              <a:xfrm>
                <a:off x="350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0" name="Line 4015"/>
              <p:cNvSpPr>
                <a:spLocks noChangeShapeType="1"/>
              </p:cNvSpPr>
              <p:nvPr/>
            </p:nvSpPr>
            <p:spPr bwMode="auto">
              <a:xfrm flipV="1">
                <a:off x="350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1" name="Line 4016"/>
              <p:cNvSpPr>
                <a:spLocks noChangeShapeType="1"/>
              </p:cNvSpPr>
              <p:nvPr/>
            </p:nvSpPr>
            <p:spPr bwMode="auto">
              <a:xfrm flipH="1" flipV="1">
                <a:off x="350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2" name="Line 4017"/>
              <p:cNvSpPr>
                <a:spLocks noChangeShapeType="1"/>
              </p:cNvSpPr>
              <p:nvPr/>
            </p:nvSpPr>
            <p:spPr bwMode="auto">
              <a:xfrm flipH="1">
                <a:off x="350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3" name="Line 4018"/>
              <p:cNvSpPr>
                <a:spLocks noChangeShapeType="1"/>
              </p:cNvSpPr>
              <p:nvPr/>
            </p:nvSpPr>
            <p:spPr bwMode="auto">
              <a:xfrm>
                <a:off x="4280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4" name="Line 4019"/>
              <p:cNvSpPr>
                <a:spLocks noChangeShapeType="1"/>
              </p:cNvSpPr>
              <p:nvPr/>
            </p:nvSpPr>
            <p:spPr bwMode="auto">
              <a:xfrm flipV="1">
                <a:off x="4280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5" name="Line 4020"/>
              <p:cNvSpPr>
                <a:spLocks noChangeShapeType="1"/>
              </p:cNvSpPr>
              <p:nvPr/>
            </p:nvSpPr>
            <p:spPr bwMode="auto">
              <a:xfrm flipH="1" flipV="1">
                <a:off x="4280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6" name="Line 4021"/>
              <p:cNvSpPr>
                <a:spLocks noChangeShapeType="1"/>
              </p:cNvSpPr>
              <p:nvPr/>
            </p:nvSpPr>
            <p:spPr bwMode="auto">
              <a:xfrm flipH="1">
                <a:off x="4280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7" name="Line 4022"/>
              <p:cNvSpPr>
                <a:spLocks noChangeShapeType="1"/>
              </p:cNvSpPr>
              <p:nvPr/>
            </p:nvSpPr>
            <p:spPr bwMode="auto">
              <a:xfrm>
                <a:off x="3780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8" name="Line 4023"/>
              <p:cNvSpPr>
                <a:spLocks noChangeShapeType="1"/>
              </p:cNvSpPr>
              <p:nvPr/>
            </p:nvSpPr>
            <p:spPr bwMode="auto">
              <a:xfrm flipV="1">
                <a:off x="3780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9" name="Line 4024"/>
              <p:cNvSpPr>
                <a:spLocks noChangeShapeType="1"/>
              </p:cNvSpPr>
              <p:nvPr/>
            </p:nvSpPr>
            <p:spPr bwMode="auto">
              <a:xfrm flipH="1" flipV="1">
                <a:off x="3780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0" name="Line 4025"/>
              <p:cNvSpPr>
                <a:spLocks noChangeShapeType="1"/>
              </p:cNvSpPr>
              <p:nvPr/>
            </p:nvSpPr>
            <p:spPr bwMode="auto">
              <a:xfrm flipH="1">
                <a:off x="3780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1" name="Line 4026"/>
              <p:cNvSpPr>
                <a:spLocks noChangeShapeType="1"/>
              </p:cNvSpPr>
              <p:nvPr/>
            </p:nvSpPr>
            <p:spPr bwMode="auto">
              <a:xfrm>
                <a:off x="408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2" name="Line 4027"/>
              <p:cNvSpPr>
                <a:spLocks noChangeShapeType="1"/>
              </p:cNvSpPr>
              <p:nvPr/>
            </p:nvSpPr>
            <p:spPr bwMode="auto">
              <a:xfrm flipV="1">
                <a:off x="408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3" name="Line 4028"/>
              <p:cNvSpPr>
                <a:spLocks noChangeShapeType="1"/>
              </p:cNvSpPr>
              <p:nvPr/>
            </p:nvSpPr>
            <p:spPr bwMode="auto">
              <a:xfrm flipH="1" flipV="1">
                <a:off x="408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4" name="Line 4029"/>
              <p:cNvSpPr>
                <a:spLocks noChangeShapeType="1"/>
              </p:cNvSpPr>
              <p:nvPr/>
            </p:nvSpPr>
            <p:spPr bwMode="auto">
              <a:xfrm flipH="1">
                <a:off x="408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5" name="Line 4030"/>
              <p:cNvSpPr>
                <a:spLocks noChangeShapeType="1"/>
              </p:cNvSpPr>
              <p:nvPr/>
            </p:nvSpPr>
            <p:spPr bwMode="auto">
              <a:xfrm>
                <a:off x="387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6" name="Line 4031"/>
              <p:cNvSpPr>
                <a:spLocks noChangeShapeType="1"/>
              </p:cNvSpPr>
              <p:nvPr/>
            </p:nvSpPr>
            <p:spPr bwMode="auto">
              <a:xfrm flipV="1">
                <a:off x="387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7" name="Line 4032"/>
              <p:cNvSpPr>
                <a:spLocks noChangeShapeType="1"/>
              </p:cNvSpPr>
              <p:nvPr/>
            </p:nvSpPr>
            <p:spPr bwMode="auto">
              <a:xfrm flipH="1" flipV="1">
                <a:off x="387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8" name="Line 4033"/>
              <p:cNvSpPr>
                <a:spLocks noChangeShapeType="1"/>
              </p:cNvSpPr>
              <p:nvPr/>
            </p:nvSpPr>
            <p:spPr bwMode="auto">
              <a:xfrm flipH="1">
                <a:off x="387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9" name="Line 4034"/>
              <p:cNvSpPr>
                <a:spLocks noChangeShapeType="1"/>
              </p:cNvSpPr>
              <p:nvPr/>
            </p:nvSpPr>
            <p:spPr bwMode="auto">
              <a:xfrm>
                <a:off x="3829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0" name="Line 4035"/>
              <p:cNvSpPr>
                <a:spLocks noChangeShapeType="1"/>
              </p:cNvSpPr>
              <p:nvPr/>
            </p:nvSpPr>
            <p:spPr bwMode="auto">
              <a:xfrm flipV="1">
                <a:off x="3829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1" name="Line 4036"/>
              <p:cNvSpPr>
                <a:spLocks noChangeShapeType="1"/>
              </p:cNvSpPr>
              <p:nvPr/>
            </p:nvSpPr>
            <p:spPr bwMode="auto">
              <a:xfrm flipH="1" flipV="1">
                <a:off x="3829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2" name="Line 4037"/>
              <p:cNvSpPr>
                <a:spLocks noChangeShapeType="1"/>
              </p:cNvSpPr>
              <p:nvPr/>
            </p:nvSpPr>
            <p:spPr bwMode="auto">
              <a:xfrm flipH="1">
                <a:off x="3829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3" name="Line 4038"/>
              <p:cNvSpPr>
                <a:spLocks noChangeShapeType="1"/>
              </p:cNvSpPr>
              <p:nvPr/>
            </p:nvSpPr>
            <p:spPr bwMode="auto">
              <a:xfrm>
                <a:off x="357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4" name="Line 4039"/>
              <p:cNvSpPr>
                <a:spLocks noChangeShapeType="1"/>
              </p:cNvSpPr>
              <p:nvPr/>
            </p:nvSpPr>
            <p:spPr bwMode="auto">
              <a:xfrm flipV="1">
                <a:off x="357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5" name="Line 4040"/>
              <p:cNvSpPr>
                <a:spLocks noChangeShapeType="1"/>
              </p:cNvSpPr>
              <p:nvPr/>
            </p:nvSpPr>
            <p:spPr bwMode="auto">
              <a:xfrm flipH="1" flipV="1">
                <a:off x="357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6" name="Line 4041"/>
              <p:cNvSpPr>
                <a:spLocks noChangeShapeType="1"/>
              </p:cNvSpPr>
              <p:nvPr/>
            </p:nvSpPr>
            <p:spPr bwMode="auto">
              <a:xfrm flipH="1">
                <a:off x="357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7" name="Line 4042"/>
              <p:cNvSpPr>
                <a:spLocks noChangeShapeType="1"/>
              </p:cNvSpPr>
              <p:nvPr/>
            </p:nvSpPr>
            <p:spPr bwMode="auto">
              <a:xfrm>
                <a:off x="3907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8" name="Line 4043"/>
              <p:cNvSpPr>
                <a:spLocks noChangeShapeType="1"/>
              </p:cNvSpPr>
              <p:nvPr/>
            </p:nvSpPr>
            <p:spPr bwMode="auto">
              <a:xfrm flipV="1">
                <a:off x="3907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9" name="Line 4044"/>
              <p:cNvSpPr>
                <a:spLocks noChangeShapeType="1"/>
              </p:cNvSpPr>
              <p:nvPr/>
            </p:nvSpPr>
            <p:spPr bwMode="auto">
              <a:xfrm flipH="1" flipV="1">
                <a:off x="3907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0" name="Line 4045"/>
              <p:cNvSpPr>
                <a:spLocks noChangeShapeType="1"/>
              </p:cNvSpPr>
              <p:nvPr/>
            </p:nvSpPr>
            <p:spPr bwMode="auto">
              <a:xfrm flipH="1">
                <a:off x="3907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1" name="Line 4046"/>
              <p:cNvSpPr>
                <a:spLocks noChangeShapeType="1"/>
              </p:cNvSpPr>
              <p:nvPr/>
            </p:nvSpPr>
            <p:spPr bwMode="auto">
              <a:xfrm>
                <a:off x="3871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2" name="Line 4047"/>
              <p:cNvSpPr>
                <a:spLocks noChangeShapeType="1"/>
              </p:cNvSpPr>
              <p:nvPr/>
            </p:nvSpPr>
            <p:spPr bwMode="auto">
              <a:xfrm flipV="1">
                <a:off x="3871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3" name="Line 4048"/>
              <p:cNvSpPr>
                <a:spLocks noChangeShapeType="1"/>
              </p:cNvSpPr>
              <p:nvPr/>
            </p:nvSpPr>
            <p:spPr bwMode="auto">
              <a:xfrm flipH="1" flipV="1">
                <a:off x="3871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4" name="Line 4049"/>
              <p:cNvSpPr>
                <a:spLocks noChangeShapeType="1"/>
              </p:cNvSpPr>
              <p:nvPr/>
            </p:nvSpPr>
            <p:spPr bwMode="auto">
              <a:xfrm flipH="1">
                <a:off x="3871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5" name="Line 4050"/>
              <p:cNvSpPr>
                <a:spLocks noChangeShapeType="1"/>
              </p:cNvSpPr>
              <p:nvPr/>
            </p:nvSpPr>
            <p:spPr bwMode="auto">
              <a:xfrm>
                <a:off x="3949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6" name="Line 4051"/>
              <p:cNvSpPr>
                <a:spLocks noChangeShapeType="1"/>
              </p:cNvSpPr>
              <p:nvPr/>
            </p:nvSpPr>
            <p:spPr bwMode="auto">
              <a:xfrm flipV="1">
                <a:off x="3949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7" name="Line 4052"/>
              <p:cNvSpPr>
                <a:spLocks noChangeShapeType="1"/>
              </p:cNvSpPr>
              <p:nvPr/>
            </p:nvSpPr>
            <p:spPr bwMode="auto">
              <a:xfrm flipH="1" flipV="1">
                <a:off x="3949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8" name="Line 4053"/>
              <p:cNvSpPr>
                <a:spLocks noChangeShapeType="1"/>
              </p:cNvSpPr>
              <p:nvPr/>
            </p:nvSpPr>
            <p:spPr bwMode="auto">
              <a:xfrm flipH="1">
                <a:off x="3949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9" name="Line 4054"/>
              <p:cNvSpPr>
                <a:spLocks noChangeShapeType="1"/>
              </p:cNvSpPr>
              <p:nvPr/>
            </p:nvSpPr>
            <p:spPr bwMode="auto">
              <a:xfrm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0" name="Line 4055"/>
              <p:cNvSpPr>
                <a:spLocks noChangeShapeType="1"/>
              </p:cNvSpPr>
              <p:nvPr/>
            </p:nvSpPr>
            <p:spPr bwMode="auto">
              <a:xfrm flipV="1"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1" name="Line 4056"/>
              <p:cNvSpPr>
                <a:spLocks noChangeShapeType="1"/>
              </p:cNvSpPr>
              <p:nvPr/>
            </p:nvSpPr>
            <p:spPr bwMode="auto">
              <a:xfrm flipH="1" flipV="1"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2" name="Line 4057"/>
              <p:cNvSpPr>
                <a:spLocks noChangeShapeType="1"/>
              </p:cNvSpPr>
              <p:nvPr/>
            </p:nvSpPr>
            <p:spPr bwMode="auto">
              <a:xfrm flipH="1"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3" name="Line 4058"/>
              <p:cNvSpPr>
                <a:spLocks noChangeShapeType="1"/>
              </p:cNvSpPr>
              <p:nvPr/>
            </p:nvSpPr>
            <p:spPr bwMode="auto">
              <a:xfrm>
                <a:off x="363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4" name="Line 4059"/>
              <p:cNvSpPr>
                <a:spLocks noChangeShapeType="1"/>
              </p:cNvSpPr>
              <p:nvPr/>
            </p:nvSpPr>
            <p:spPr bwMode="auto">
              <a:xfrm flipV="1">
                <a:off x="363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5" name="Line 4060"/>
              <p:cNvSpPr>
                <a:spLocks noChangeShapeType="1"/>
              </p:cNvSpPr>
              <p:nvPr/>
            </p:nvSpPr>
            <p:spPr bwMode="auto">
              <a:xfrm flipH="1" flipV="1">
                <a:off x="363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6" name="Line 4061"/>
              <p:cNvSpPr>
                <a:spLocks noChangeShapeType="1"/>
              </p:cNvSpPr>
              <p:nvPr/>
            </p:nvSpPr>
            <p:spPr bwMode="auto">
              <a:xfrm flipH="1">
                <a:off x="363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7" name="Line 4062"/>
              <p:cNvSpPr>
                <a:spLocks noChangeShapeType="1"/>
              </p:cNvSpPr>
              <p:nvPr/>
            </p:nvSpPr>
            <p:spPr bwMode="auto">
              <a:xfrm>
                <a:off x="3570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8" name="Line 4063"/>
              <p:cNvSpPr>
                <a:spLocks noChangeShapeType="1"/>
              </p:cNvSpPr>
              <p:nvPr/>
            </p:nvSpPr>
            <p:spPr bwMode="auto">
              <a:xfrm flipV="1">
                <a:off x="3570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9" name="Line 4064"/>
              <p:cNvSpPr>
                <a:spLocks noChangeShapeType="1"/>
              </p:cNvSpPr>
              <p:nvPr/>
            </p:nvSpPr>
            <p:spPr bwMode="auto">
              <a:xfrm flipH="1" flipV="1">
                <a:off x="3570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0" name="Line 4065"/>
              <p:cNvSpPr>
                <a:spLocks noChangeShapeType="1"/>
              </p:cNvSpPr>
              <p:nvPr/>
            </p:nvSpPr>
            <p:spPr bwMode="auto">
              <a:xfrm flipH="1">
                <a:off x="3570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1" name="Line 4066"/>
              <p:cNvSpPr>
                <a:spLocks noChangeShapeType="1"/>
              </p:cNvSpPr>
              <p:nvPr/>
            </p:nvSpPr>
            <p:spPr bwMode="auto">
              <a:xfrm>
                <a:off x="298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2" name="Line 4067"/>
              <p:cNvSpPr>
                <a:spLocks noChangeShapeType="1"/>
              </p:cNvSpPr>
              <p:nvPr/>
            </p:nvSpPr>
            <p:spPr bwMode="auto">
              <a:xfrm flipV="1">
                <a:off x="298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3" name="Line 4068"/>
              <p:cNvSpPr>
                <a:spLocks noChangeShapeType="1"/>
              </p:cNvSpPr>
              <p:nvPr/>
            </p:nvSpPr>
            <p:spPr bwMode="auto">
              <a:xfrm flipH="1" flipV="1">
                <a:off x="298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4" name="Line 4069"/>
              <p:cNvSpPr>
                <a:spLocks noChangeShapeType="1"/>
              </p:cNvSpPr>
              <p:nvPr/>
            </p:nvSpPr>
            <p:spPr bwMode="auto">
              <a:xfrm flipH="1">
                <a:off x="298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5" name="Line 4070"/>
              <p:cNvSpPr>
                <a:spLocks noChangeShapeType="1"/>
              </p:cNvSpPr>
              <p:nvPr/>
            </p:nvSpPr>
            <p:spPr bwMode="auto">
              <a:xfrm>
                <a:off x="3871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6" name="Line 4071"/>
              <p:cNvSpPr>
                <a:spLocks noChangeShapeType="1"/>
              </p:cNvSpPr>
              <p:nvPr/>
            </p:nvSpPr>
            <p:spPr bwMode="auto">
              <a:xfrm flipV="1">
                <a:off x="3871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7" name="Line 4072"/>
              <p:cNvSpPr>
                <a:spLocks noChangeShapeType="1"/>
              </p:cNvSpPr>
              <p:nvPr/>
            </p:nvSpPr>
            <p:spPr bwMode="auto">
              <a:xfrm flipH="1" flipV="1">
                <a:off x="3871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8" name="Line 4073"/>
              <p:cNvSpPr>
                <a:spLocks noChangeShapeType="1"/>
              </p:cNvSpPr>
              <p:nvPr/>
            </p:nvSpPr>
            <p:spPr bwMode="auto">
              <a:xfrm flipH="1">
                <a:off x="3871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9" name="Line 4074"/>
              <p:cNvSpPr>
                <a:spLocks noChangeShapeType="1"/>
              </p:cNvSpPr>
              <p:nvPr/>
            </p:nvSpPr>
            <p:spPr bwMode="auto">
              <a:xfrm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0" name="Line 4075"/>
              <p:cNvSpPr>
                <a:spLocks noChangeShapeType="1"/>
              </p:cNvSpPr>
              <p:nvPr/>
            </p:nvSpPr>
            <p:spPr bwMode="auto">
              <a:xfrm flipV="1"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1" name="Line 4076"/>
              <p:cNvSpPr>
                <a:spLocks noChangeShapeType="1"/>
              </p:cNvSpPr>
              <p:nvPr/>
            </p:nvSpPr>
            <p:spPr bwMode="auto">
              <a:xfrm flipH="1" flipV="1"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2" name="Line 4077"/>
              <p:cNvSpPr>
                <a:spLocks noChangeShapeType="1"/>
              </p:cNvSpPr>
              <p:nvPr/>
            </p:nvSpPr>
            <p:spPr bwMode="auto">
              <a:xfrm flipH="1"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3" name="Line 4078"/>
              <p:cNvSpPr>
                <a:spLocks noChangeShapeType="1"/>
              </p:cNvSpPr>
              <p:nvPr/>
            </p:nvSpPr>
            <p:spPr bwMode="auto">
              <a:xfrm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4" name="Line 4079"/>
              <p:cNvSpPr>
                <a:spLocks noChangeShapeType="1"/>
              </p:cNvSpPr>
              <p:nvPr/>
            </p:nvSpPr>
            <p:spPr bwMode="auto">
              <a:xfrm flipV="1"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5" name="Line 4080"/>
              <p:cNvSpPr>
                <a:spLocks noChangeShapeType="1"/>
              </p:cNvSpPr>
              <p:nvPr/>
            </p:nvSpPr>
            <p:spPr bwMode="auto">
              <a:xfrm flipH="1" flipV="1"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6" name="Line 4081"/>
              <p:cNvSpPr>
                <a:spLocks noChangeShapeType="1"/>
              </p:cNvSpPr>
              <p:nvPr/>
            </p:nvSpPr>
            <p:spPr bwMode="auto">
              <a:xfrm flipH="1"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7" name="Line 4082"/>
              <p:cNvSpPr>
                <a:spLocks noChangeShapeType="1"/>
              </p:cNvSpPr>
              <p:nvPr/>
            </p:nvSpPr>
            <p:spPr bwMode="auto">
              <a:xfrm>
                <a:off x="3504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8" name="Line 4083"/>
              <p:cNvSpPr>
                <a:spLocks noChangeShapeType="1"/>
              </p:cNvSpPr>
              <p:nvPr/>
            </p:nvSpPr>
            <p:spPr bwMode="auto">
              <a:xfrm flipV="1">
                <a:off x="3504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9" name="Line 4084"/>
              <p:cNvSpPr>
                <a:spLocks noChangeShapeType="1"/>
              </p:cNvSpPr>
              <p:nvPr/>
            </p:nvSpPr>
            <p:spPr bwMode="auto">
              <a:xfrm flipH="1" flipV="1">
                <a:off x="3504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0" name="Line 4085"/>
              <p:cNvSpPr>
                <a:spLocks noChangeShapeType="1"/>
              </p:cNvSpPr>
              <p:nvPr/>
            </p:nvSpPr>
            <p:spPr bwMode="auto">
              <a:xfrm flipH="1">
                <a:off x="3504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1" name="Line 4086"/>
              <p:cNvSpPr>
                <a:spLocks noChangeShapeType="1"/>
              </p:cNvSpPr>
              <p:nvPr/>
            </p:nvSpPr>
            <p:spPr bwMode="auto">
              <a:xfrm>
                <a:off x="387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2" name="Line 4087"/>
              <p:cNvSpPr>
                <a:spLocks noChangeShapeType="1"/>
              </p:cNvSpPr>
              <p:nvPr/>
            </p:nvSpPr>
            <p:spPr bwMode="auto">
              <a:xfrm flipV="1">
                <a:off x="387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3" name="Line 4088"/>
              <p:cNvSpPr>
                <a:spLocks noChangeShapeType="1"/>
              </p:cNvSpPr>
              <p:nvPr/>
            </p:nvSpPr>
            <p:spPr bwMode="auto">
              <a:xfrm flipH="1" flipV="1">
                <a:off x="387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4" name="Line 4089"/>
              <p:cNvSpPr>
                <a:spLocks noChangeShapeType="1"/>
              </p:cNvSpPr>
              <p:nvPr/>
            </p:nvSpPr>
            <p:spPr bwMode="auto">
              <a:xfrm flipH="1">
                <a:off x="387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5" name="Line 4090"/>
              <p:cNvSpPr>
                <a:spLocks noChangeShapeType="1"/>
              </p:cNvSpPr>
              <p:nvPr/>
            </p:nvSpPr>
            <p:spPr bwMode="auto">
              <a:xfrm>
                <a:off x="4081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6" name="Line 4091"/>
              <p:cNvSpPr>
                <a:spLocks noChangeShapeType="1"/>
              </p:cNvSpPr>
              <p:nvPr/>
            </p:nvSpPr>
            <p:spPr bwMode="auto">
              <a:xfrm flipV="1">
                <a:off x="4081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7" name="Line 4092"/>
              <p:cNvSpPr>
                <a:spLocks noChangeShapeType="1"/>
              </p:cNvSpPr>
              <p:nvPr/>
            </p:nvSpPr>
            <p:spPr bwMode="auto">
              <a:xfrm flipH="1" flipV="1">
                <a:off x="4081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8" name="Line 4093"/>
              <p:cNvSpPr>
                <a:spLocks noChangeShapeType="1"/>
              </p:cNvSpPr>
              <p:nvPr/>
            </p:nvSpPr>
            <p:spPr bwMode="auto">
              <a:xfrm flipH="1">
                <a:off x="4081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9" name="Line 4094"/>
              <p:cNvSpPr>
                <a:spLocks noChangeShapeType="1"/>
              </p:cNvSpPr>
              <p:nvPr/>
            </p:nvSpPr>
            <p:spPr bwMode="auto">
              <a:xfrm>
                <a:off x="313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0" name="Line 4095"/>
              <p:cNvSpPr>
                <a:spLocks noChangeShapeType="1"/>
              </p:cNvSpPr>
              <p:nvPr/>
            </p:nvSpPr>
            <p:spPr bwMode="auto">
              <a:xfrm flipV="1">
                <a:off x="313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1" name="Line 4096"/>
              <p:cNvSpPr>
                <a:spLocks noChangeShapeType="1"/>
              </p:cNvSpPr>
              <p:nvPr/>
            </p:nvSpPr>
            <p:spPr bwMode="auto">
              <a:xfrm flipH="1" flipV="1">
                <a:off x="313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2" name="Line 4097"/>
              <p:cNvSpPr>
                <a:spLocks noChangeShapeType="1"/>
              </p:cNvSpPr>
              <p:nvPr/>
            </p:nvSpPr>
            <p:spPr bwMode="auto">
              <a:xfrm flipH="1">
                <a:off x="313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3" name="Line 4098"/>
              <p:cNvSpPr>
                <a:spLocks noChangeShapeType="1"/>
              </p:cNvSpPr>
              <p:nvPr/>
            </p:nvSpPr>
            <p:spPr bwMode="auto">
              <a:xfrm>
                <a:off x="4225" y="2105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4" name="Line 4099"/>
              <p:cNvSpPr>
                <a:spLocks noChangeShapeType="1"/>
              </p:cNvSpPr>
              <p:nvPr/>
            </p:nvSpPr>
            <p:spPr bwMode="auto">
              <a:xfrm flipV="1">
                <a:off x="4225" y="2105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5" name="Line 4100"/>
              <p:cNvSpPr>
                <a:spLocks noChangeShapeType="1"/>
              </p:cNvSpPr>
              <p:nvPr/>
            </p:nvSpPr>
            <p:spPr bwMode="auto">
              <a:xfrm flipH="1" flipV="1">
                <a:off x="4225" y="2105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6" name="Line 4101"/>
              <p:cNvSpPr>
                <a:spLocks noChangeShapeType="1"/>
              </p:cNvSpPr>
              <p:nvPr/>
            </p:nvSpPr>
            <p:spPr bwMode="auto">
              <a:xfrm flipH="1">
                <a:off x="4225" y="2105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7" name="Line 4102"/>
              <p:cNvSpPr>
                <a:spLocks noChangeShapeType="1"/>
              </p:cNvSpPr>
              <p:nvPr/>
            </p:nvSpPr>
            <p:spPr bwMode="auto">
              <a:xfrm>
                <a:off x="4460" y="197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8" name="Line 4103"/>
              <p:cNvSpPr>
                <a:spLocks noChangeShapeType="1"/>
              </p:cNvSpPr>
              <p:nvPr/>
            </p:nvSpPr>
            <p:spPr bwMode="auto">
              <a:xfrm flipV="1">
                <a:off x="4460" y="197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9" name="Line 4104"/>
              <p:cNvSpPr>
                <a:spLocks noChangeShapeType="1"/>
              </p:cNvSpPr>
              <p:nvPr/>
            </p:nvSpPr>
            <p:spPr bwMode="auto">
              <a:xfrm flipH="1" flipV="1">
                <a:off x="4460" y="197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0" name="Line 4105"/>
              <p:cNvSpPr>
                <a:spLocks noChangeShapeType="1"/>
              </p:cNvSpPr>
              <p:nvPr/>
            </p:nvSpPr>
            <p:spPr bwMode="auto">
              <a:xfrm flipH="1">
                <a:off x="4460" y="197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1" name="Line 4106"/>
              <p:cNvSpPr>
                <a:spLocks noChangeShapeType="1"/>
              </p:cNvSpPr>
              <p:nvPr/>
            </p:nvSpPr>
            <p:spPr bwMode="auto">
              <a:xfrm>
                <a:off x="3251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2" name="Line 4107"/>
              <p:cNvSpPr>
                <a:spLocks noChangeShapeType="1"/>
              </p:cNvSpPr>
              <p:nvPr/>
            </p:nvSpPr>
            <p:spPr bwMode="auto">
              <a:xfrm flipV="1">
                <a:off x="3251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3" name="Line 4108"/>
              <p:cNvSpPr>
                <a:spLocks noChangeShapeType="1"/>
              </p:cNvSpPr>
              <p:nvPr/>
            </p:nvSpPr>
            <p:spPr bwMode="auto">
              <a:xfrm flipH="1" flipV="1">
                <a:off x="3251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4" name="Line 4109"/>
              <p:cNvSpPr>
                <a:spLocks noChangeShapeType="1"/>
              </p:cNvSpPr>
              <p:nvPr/>
            </p:nvSpPr>
            <p:spPr bwMode="auto">
              <a:xfrm flipH="1">
                <a:off x="3251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5" name="Line 4110"/>
              <p:cNvSpPr>
                <a:spLocks noChangeShapeType="1"/>
              </p:cNvSpPr>
              <p:nvPr/>
            </p:nvSpPr>
            <p:spPr bwMode="auto">
              <a:xfrm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6" name="Line 4111"/>
              <p:cNvSpPr>
                <a:spLocks noChangeShapeType="1"/>
              </p:cNvSpPr>
              <p:nvPr/>
            </p:nvSpPr>
            <p:spPr bwMode="auto">
              <a:xfrm flipV="1"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7" name="Line 4112"/>
              <p:cNvSpPr>
                <a:spLocks noChangeShapeType="1"/>
              </p:cNvSpPr>
              <p:nvPr/>
            </p:nvSpPr>
            <p:spPr bwMode="auto">
              <a:xfrm flipH="1" flipV="1"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8" name="Line 4113"/>
              <p:cNvSpPr>
                <a:spLocks noChangeShapeType="1"/>
              </p:cNvSpPr>
              <p:nvPr/>
            </p:nvSpPr>
            <p:spPr bwMode="auto">
              <a:xfrm flipH="1"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9" name="Line 4114"/>
              <p:cNvSpPr>
                <a:spLocks noChangeShapeType="1"/>
              </p:cNvSpPr>
              <p:nvPr/>
            </p:nvSpPr>
            <p:spPr bwMode="auto">
              <a:xfrm>
                <a:off x="3347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0" name="Line 4115"/>
              <p:cNvSpPr>
                <a:spLocks noChangeShapeType="1"/>
              </p:cNvSpPr>
              <p:nvPr/>
            </p:nvSpPr>
            <p:spPr bwMode="auto">
              <a:xfrm flipV="1">
                <a:off x="3347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1" name="Line 4116"/>
              <p:cNvSpPr>
                <a:spLocks noChangeShapeType="1"/>
              </p:cNvSpPr>
              <p:nvPr/>
            </p:nvSpPr>
            <p:spPr bwMode="auto">
              <a:xfrm flipH="1" flipV="1">
                <a:off x="3347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2" name="Line 4117"/>
              <p:cNvSpPr>
                <a:spLocks noChangeShapeType="1"/>
              </p:cNvSpPr>
              <p:nvPr/>
            </p:nvSpPr>
            <p:spPr bwMode="auto">
              <a:xfrm flipH="1">
                <a:off x="3347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3" name="Line 4118"/>
              <p:cNvSpPr>
                <a:spLocks noChangeShapeType="1"/>
              </p:cNvSpPr>
              <p:nvPr/>
            </p:nvSpPr>
            <p:spPr bwMode="auto">
              <a:xfrm>
                <a:off x="3907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4" name="Line 4119"/>
              <p:cNvSpPr>
                <a:spLocks noChangeShapeType="1"/>
              </p:cNvSpPr>
              <p:nvPr/>
            </p:nvSpPr>
            <p:spPr bwMode="auto">
              <a:xfrm flipV="1">
                <a:off x="3907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5" name="Line 4120"/>
              <p:cNvSpPr>
                <a:spLocks noChangeShapeType="1"/>
              </p:cNvSpPr>
              <p:nvPr/>
            </p:nvSpPr>
            <p:spPr bwMode="auto">
              <a:xfrm flipH="1" flipV="1">
                <a:off x="3907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6" name="Line 4121"/>
              <p:cNvSpPr>
                <a:spLocks noChangeShapeType="1"/>
              </p:cNvSpPr>
              <p:nvPr/>
            </p:nvSpPr>
            <p:spPr bwMode="auto">
              <a:xfrm flipH="1">
                <a:off x="3907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7" name="Line 4122"/>
              <p:cNvSpPr>
                <a:spLocks noChangeShapeType="1"/>
              </p:cNvSpPr>
              <p:nvPr/>
            </p:nvSpPr>
            <p:spPr bwMode="auto">
              <a:xfrm>
                <a:off x="3907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8" name="Line 4123"/>
              <p:cNvSpPr>
                <a:spLocks noChangeShapeType="1"/>
              </p:cNvSpPr>
              <p:nvPr/>
            </p:nvSpPr>
            <p:spPr bwMode="auto">
              <a:xfrm flipV="1">
                <a:off x="3907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9" name="Line 4124"/>
              <p:cNvSpPr>
                <a:spLocks noChangeShapeType="1"/>
              </p:cNvSpPr>
              <p:nvPr/>
            </p:nvSpPr>
            <p:spPr bwMode="auto">
              <a:xfrm flipH="1" flipV="1">
                <a:off x="3907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0" name="Line 4125"/>
              <p:cNvSpPr>
                <a:spLocks noChangeShapeType="1"/>
              </p:cNvSpPr>
              <p:nvPr/>
            </p:nvSpPr>
            <p:spPr bwMode="auto">
              <a:xfrm flipH="1">
                <a:off x="3907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1" name="Line 4126"/>
              <p:cNvSpPr>
                <a:spLocks noChangeShapeType="1"/>
              </p:cNvSpPr>
              <p:nvPr/>
            </p:nvSpPr>
            <p:spPr bwMode="auto">
              <a:xfrm>
                <a:off x="3780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2" name="Line 4127"/>
              <p:cNvSpPr>
                <a:spLocks noChangeShapeType="1"/>
              </p:cNvSpPr>
              <p:nvPr/>
            </p:nvSpPr>
            <p:spPr bwMode="auto">
              <a:xfrm flipV="1">
                <a:off x="3780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3" name="Line 4128"/>
              <p:cNvSpPr>
                <a:spLocks noChangeShapeType="1"/>
              </p:cNvSpPr>
              <p:nvPr/>
            </p:nvSpPr>
            <p:spPr bwMode="auto">
              <a:xfrm flipH="1" flipV="1">
                <a:off x="3780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4" name="Line 4129"/>
              <p:cNvSpPr>
                <a:spLocks noChangeShapeType="1"/>
              </p:cNvSpPr>
              <p:nvPr/>
            </p:nvSpPr>
            <p:spPr bwMode="auto">
              <a:xfrm flipH="1">
                <a:off x="3780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5" name="Line 4130"/>
              <p:cNvSpPr>
                <a:spLocks noChangeShapeType="1"/>
              </p:cNvSpPr>
              <p:nvPr/>
            </p:nvSpPr>
            <p:spPr bwMode="auto">
              <a:xfrm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6" name="Line 4131"/>
              <p:cNvSpPr>
                <a:spLocks noChangeShapeType="1"/>
              </p:cNvSpPr>
              <p:nvPr/>
            </p:nvSpPr>
            <p:spPr bwMode="auto">
              <a:xfrm flipV="1"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7" name="Line 4132"/>
              <p:cNvSpPr>
                <a:spLocks noChangeShapeType="1"/>
              </p:cNvSpPr>
              <p:nvPr/>
            </p:nvSpPr>
            <p:spPr bwMode="auto">
              <a:xfrm flipH="1" flipV="1"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8" name="Line 4133"/>
              <p:cNvSpPr>
                <a:spLocks noChangeShapeType="1"/>
              </p:cNvSpPr>
              <p:nvPr/>
            </p:nvSpPr>
            <p:spPr bwMode="auto">
              <a:xfrm flipH="1"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9" name="Line 4134"/>
              <p:cNvSpPr>
                <a:spLocks noChangeShapeType="1"/>
              </p:cNvSpPr>
              <p:nvPr/>
            </p:nvSpPr>
            <p:spPr bwMode="auto">
              <a:xfrm>
                <a:off x="3949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0" name="Line 4135"/>
              <p:cNvSpPr>
                <a:spLocks noChangeShapeType="1"/>
              </p:cNvSpPr>
              <p:nvPr/>
            </p:nvSpPr>
            <p:spPr bwMode="auto">
              <a:xfrm flipV="1">
                <a:off x="3949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1" name="Line 4136"/>
              <p:cNvSpPr>
                <a:spLocks noChangeShapeType="1"/>
              </p:cNvSpPr>
              <p:nvPr/>
            </p:nvSpPr>
            <p:spPr bwMode="auto">
              <a:xfrm flipH="1" flipV="1">
                <a:off x="3949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2" name="Line 4137"/>
              <p:cNvSpPr>
                <a:spLocks noChangeShapeType="1"/>
              </p:cNvSpPr>
              <p:nvPr/>
            </p:nvSpPr>
            <p:spPr bwMode="auto">
              <a:xfrm flipH="1">
                <a:off x="3949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3" name="Line 4138"/>
              <p:cNvSpPr>
                <a:spLocks noChangeShapeType="1"/>
              </p:cNvSpPr>
              <p:nvPr/>
            </p:nvSpPr>
            <p:spPr bwMode="auto">
              <a:xfrm>
                <a:off x="3871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4" name="Line 4139"/>
              <p:cNvSpPr>
                <a:spLocks noChangeShapeType="1"/>
              </p:cNvSpPr>
              <p:nvPr/>
            </p:nvSpPr>
            <p:spPr bwMode="auto">
              <a:xfrm flipV="1">
                <a:off x="3871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5" name="Line 4140"/>
              <p:cNvSpPr>
                <a:spLocks noChangeShapeType="1"/>
              </p:cNvSpPr>
              <p:nvPr/>
            </p:nvSpPr>
            <p:spPr bwMode="auto">
              <a:xfrm flipH="1" flipV="1">
                <a:off x="3871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6" name="Line 4141"/>
              <p:cNvSpPr>
                <a:spLocks noChangeShapeType="1"/>
              </p:cNvSpPr>
              <p:nvPr/>
            </p:nvSpPr>
            <p:spPr bwMode="auto">
              <a:xfrm flipH="1">
                <a:off x="3871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7" name="Line 4142"/>
              <p:cNvSpPr>
                <a:spLocks noChangeShapeType="1"/>
              </p:cNvSpPr>
              <p:nvPr/>
            </p:nvSpPr>
            <p:spPr bwMode="auto">
              <a:xfrm>
                <a:off x="3732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8" name="Line 4143"/>
              <p:cNvSpPr>
                <a:spLocks noChangeShapeType="1"/>
              </p:cNvSpPr>
              <p:nvPr/>
            </p:nvSpPr>
            <p:spPr bwMode="auto">
              <a:xfrm flipV="1">
                <a:off x="3732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9" name="Line 4144"/>
              <p:cNvSpPr>
                <a:spLocks noChangeShapeType="1"/>
              </p:cNvSpPr>
              <p:nvPr/>
            </p:nvSpPr>
            <p:spPr bwMode="auto">
              <a:xfrm flipH="1" flipV="1">
                <a:off x="3732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0" name="Line 4145"/>
              <p:cNvSpPr>
                <a:spLocks noChangeShapeType="1"/>
              </p:cNvSpPr>
              <p:nvPr/>
            </p:nvSpPr>
            <p:spPr bwMode="auto">
              <a:xfrm flipH="1">
                <a:off x="3732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1" name="Line 4146"/>
              <p:cNvSpPr>
                <a:spLocks noChangeShapeType="1"/>
              </p:cNvSpPr>
              <p:nvPr/>
            </p:nvSpPr>
            <p:spPr bwMode="auto">
              <a:xfrm>
                <a:off x="4051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2" name="Line 4147"/>
              <p:cNvSpPr>
                <a:spLocks noChangeShapeType="1"/>
              </p:cNvSpPr>
              <p:nvPr/>
            </p:nvSpPr>
            <p:spPr bwMode="auto">
              <a:xfrm flipV="1">
                <a:off x="4051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3" name="Line 4148"/>
              <p:cNvSpPr>
                <a:spLocks noChangeShapeType="1"/>
              </p:cNvSpPr>
              <p:nvPr/>
            </p:nvSpPr>
            <p:spPr bwMode="auto">
              <a:xfrm flipH="1" flipV="1">
                <a:off x="4051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4" name="Line 4149"/>
              <p:cNvSpPr>
                <a:spLocks noChangeShapeType="1"/>
              </p:cNvSpPr>
              <p:nvPr/>
            </p:nvSpPr>
            <p:spPr bwMode="auto">
              <a:xfrm flipH="1">
                <a:off x="4051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5" name="Line 4150"/>
              <p:cNvSpPr>
                <a:spLocks noChangeShapeType="1"/>
              </p:cNvSpPr>
              <p:nvPr/>
            </p:nvSpPr>
            <p:spPr bwMode="auto">
              <a:xfrm>
                <a:off x="4538" y="199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6" name="Line 4151"/>
              <p:cNvSpPr>
                <a:spLocks noChangeShapeType="1"/>
              </p:cNvSpPr>
              <p:nvPr/>
            </p:nvSpPr>
            <p:spPr bwMode="auto">
              <a:xfrm flipV="1">
                <a:off x="4538" y="199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7" name="Line 4152"/>
              <p:cNvSpPr>
                <a:spLocks noChangeShapeType="1"/>
              </p:cNvSpPr>
              <p:nvPr/>
            </p:nvSpPr>
            <p:spPr bwMode="auto">
              <a:xfrm flipH="1" flipV="1">
                <a:off x="4538" y="199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8" name="Line 4153"/>
              <p:cNvSpPr>
                <a:spLocks noChangeShapeType="1"/>
              </p:cNvSpPr>
              <p:nvPr/>
            </p:nvSpPr>
            <p:spPr bwMode="auto">
              <a:xfrm flipH="1">
                <a:off x="4538" y="199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9" name="Line 4154"/>
              <p:cNvSpPr>
                <a:spLocks noChangeShapeType="1"/>
              </p:cNvSpPr>
              <p:nvPr/>
            </p:nvSpPr>
            <p:spPr bwMode="auto">
              <a:xfrm>
                <a:off x="387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0" name="Line 4155"/>
              <p:cNvSpPr>
                <a:spLocks noChangeShapeType="1"/>
              </p:cNvSpPr>
              <p:nvPr/>
            </p:nvSpPr>
            <p:spPr bwMode="auto">
              <a:xfrm flipV="1">
                <a:off x="387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1" name="Line 4156"/>
              <p:cNvSpPr>
                <a:spLocks noChangeShapeType="1"/>
              </p:cNvSpPr>
              <p:nvPr/>
            </p:nvSpPr>
            <p:spPr bwMode="auto">
              <a:xfrm flipH="1" flipV="1">
                <a:off x="387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2" name="Line 4157"/>
              <p:cNvSpPr>
                <a:spLocks noChangeShapeType="1"/>
              </p:cNvSpPr>
              <p:nvPr/>
            </p:nvSpPr>
            <p:spPr bwMode="auto">
              <a:xfrm flipH="1">
                <a:off x="387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3" name="Line 4158"/>
              <p:cNvSpPr>
                <a:spLocks noChangeShapeType="1"/>
              </p:cNvSpPr>
              <p:nvPr/>
            </p:nvSpPr>
            <p:spPr bwMode="auto">
              <a:xfrm>
                <a:off x="4081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4" name="Line 4159"/>
              <p:cNvSpPr>
                <a:spLocks noChangeShapeType="1"/>
              </p:cNvSpPr>
              <p:nvPr/>
            </p:nvSpPr>
            <p:spPr bwMode="auto">
              <a:xfrm flipV="1">
                <a:off x="4081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5" name="Line 4160"/>
              <p:cNvSpPr>
                <a:spLocks noChangeShapeType="1"/>
              </p:cNvSpPr>
              <p:nvPr/>
            </p:nvSpPr>
            <p:spPr bwMode="auto">
              <a:xfrm flipH="1" flipV="1">
                <a:off x="4081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6" name="Line 4161"/>
              <p:cNvSpPr>
                <a:spLocks noChangeShapeType="1"/>
              </p:cNvSpPr>
              <p:nvPr/>
            </p:nvSpPr>
            <p:spPr bwMode="auto">
              <a:xfrm flipH="1">
                <a:off x="4081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7" name="Line 4162"/>
              <p:cNvSpPr>
                <a:spLocks noChangeShapeType="1"/>
              </p:cNvSpPr>
              <p:nvPr/>
            </p:nvSpPr>
            <p:spPr bwMode="auto">
              <a:xfrm>
                <a:off x="3985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8" name="Line 4163"/>
              <p:cNvSpPr>
                <a:spLocks noChangeShapeType="1"/>
              </p:cNvSpPr>
              <p:nvPr/>
            </p:nvSpPr>
            <p:spPr bwMode="auto">
              <a:xfrm flipV="1">
                <a:off x="3985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9" name="Line 4164"/>
              <p:cNvSpPr>
                <a:spLocks noChangeShapeType="1"/>
              </p:cNvSpPr>
              <p:nvPr/>
            </p:nvSpPr>
            <p:spPr bwMode="auto">
              <a:xfrm flipH="1" flipV="1">
                <a:off x="3985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0" name="Line 4165"/>
              <p:cNvSpPr>
                <a:spLocks noChangeShapeType="1"/>
              </p:cNvSpPr>
              <p:nvPr/>
            </p:nvSpPr>
            <p:spPr bwMode="auto">
              <a:xfrm flipH="1">
                <a:off x="3985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1" name="Line 4166"/>
              <p:cNvSpPr>
                <a:spLocks noChangeShapeType="1"/>
              </p:cNvSpPr>
              <p:nvPr/>
            </p:nvSpPr>
            <p:spPr bwMode="auto">
              <a:xfrm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2" name="Line 4167"/>
              <p:cNvSpPr>
                <a:spLocks noChangeShapeType="1"/>
              </p:cNvSpPr>
              <p:nvPr/>
            </p:nvSpPr>
            <p:spPr bwMode="auto">
              <a:xfrm flipV="1"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3" name="Line 4168"/>
              <p:cNvSpPr>
                <a:spLocks noChangeShapeType="1"/>
              </p:cNvSpPr>
              <p:nvPr/>
            </p:nvSpPr>
            <p:spPr bwMode="auto">
              <a:xfrm flipH="1" flipV="1"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4" name="Line 4169"/>
              <p:cNvSpPr>
                <a:spLocks noChangeShapeType="1"/>
              </p:cNvSpPr>
              <p:nvPr/>
            </p:nvSpPr>
            <p:spPr bwMode="auto">
              <a:xfrm flipH="1"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5" name="Line 4170"/>
              <p:cNvSpPr>
                <a:spLocks noChangeShapeType="1"/>
              </p:cNvSpPr>
              <p:nvPr/>
            </p:nvSpPr>
            <p:spPr bwMode="auto">
              <a:xfrm>
                <a:off x="3347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6" name="Line 4171"/>
              <p:cNvSpPr>
                <a:spLocks noChangeShapeType="1"/>
              </p:cNvSpPr>
              <p:nvPr/>
            </p:nvSpPr>
            <p:spPr bwMode="auto">
              <a:xfrm flipV="1">
                <a:off x="3347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7" name="Line 4172"/>
              <p:cNvSpPr>
                <a:spLocks noChangeShapeType="1"/>
              </p:cNvSpPr>
              <p:nvPr/>
            </p:nvSpPr>
            <p:spPr bwMode="auto">
              <a:xfrm flipH="1" flipV="1">
                <a:off x="3347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8" name="Line 4173"/>
              <p:cNvSpPr>
                <a:spLocks noChangeShapeType="1"/>
              </p:cNvSpPr>
              <p:nvPr/>
            </p:nvSpPr>
            <p:spPr bwMode="auto">
              <a:xfrm flipH="1">
                <a:off x="3347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9" name="Line 4174"/>
              <p:cNvSpPr>
                <a:spLocks noChangeShapeType="1"/>
              </p:cNvSpPr>
              <p:nvPr/>
            </p:nvSpPr>
            <p:spPr bwMode="auto">
              <a:xfrm>
                <a:off x="3985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0" name="Line 4175"/>
              <p:cNvSpPr>
                <a:spLocks noChangeShapeType="1"/>
              </p:cNvSpPr>
              <p:nvPr/>
            </p:nvSpPr>
            <p:spPr bwMode="auto">
              <a:xfrm flipV="1">
                <a:off x="3985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1" name="Line 4176"/>
              <p:cNvSpPr>
                <a:spLocks noChangeShapeType="1"/>
              </p:cNvSpPr>
              <p:nvPr/>
            </p:nvSpPr>
            <p:spPr bwMode="auto">
              <a:xfrm flipH="1" flipV="1">
                <a:off x="3985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2" name="Line 4177"/>
              <p:cNvSpPr>
                <a:spLocks noChangeShapeType="1"/>
              </p:cNvSpPr>
              <p:nvPr/>
            </p:nvSpPr>
            <p:spPr bwMode="auto">
              <a:xfrm flipH="1">
                <a:off x="3985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3" name="Line 4178"/>
              <p:cNvSpPr>
                <a:spLocks noChangeShapeType="1"/>
              </p:cNvSpPr>
              <p:nvPr/>
            </p:nvSpPr>
            <p:spPr bwMode="auto">
              <a:xfrm>
                <a:off x="4051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4" name="Line 4179"/>
              <p:cNvSpPr>
                <a:spLocks noChangeShapeType="1"/>
              </p:cNvSpPr>
              <p:nvPr/>
            </p:nvSpPr>
            <p:spPr bwMode="auto">
              <a:xfrm flipV="1">
                <a:off x="4051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5" name="Line 4180"/>
              <p:cNvSpPr>
                <a:spLocks noChangeShapeType="1"/>
              </p:cNvSpPr>
              <p:nvPr/>
            </p:nvSpPr>
            <p:spPr bwMode="auto">
              <a:xfrm flipH="1" flipV="1">
                <a:off x="4051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6" name="Line 4181"/>
              <p:cNvSpPr>
                <a:spLocks noChangeShapeType="1"/>
              </p:cNvSpPr>
              <p:nvPr/>
            </p:nvSpPr>
            <p:spPr bwMode="auto">
              <a:xfrm flipH="1">
                <a:off x="4051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7" name="Line 4182"/>
              <p:cNvSpPr>
                <a:spLocks noChangeShapeType="1"/>
              </p:cNvSpPr>
              <p:nvPr/>
            </p:nvSpPr>
            <p:spPr bwMode="auto">
              <a:xfrm>
                <a:off x="3829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8" name="Line 4183"/>
              <p:cNvSpPr>
                <a:spLocks noChangeShapeType="1"/>
              </p:cNvSpPr>
              <p:nvPr/>
            </p:nvSpPr>
            <p:spPr bwMode="auto">
              <a:xfrm flipV="1">
                <a:off x="3829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9" name="Line 4184"/>
              <p:cNvSpPr>
                <a:spLocks noChangeShapeType="1"/>
              </p:cNvSpPr>
              <p:nvPr/>
            </p:nvSpPr>
            <p:spPr bwMode="auto">
              <a:xfrm flipH="1" flipV="1">
                <a:off x="3829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0" name="Line 4185"/>
              <p:cNvSpPr>
                <a:spLocks noChangeShapeType="1"/>
              </p:cNvSpPr>
              <p:nvPr/>
            </p:nvSpPr>
            <p:spPr bwMode="auto">
              <a:xfrm flipH="1">
                <a:off x="3829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1" name="Line 4186"/>
              <p:cNvSpPr>
                <a:spLocks noChangeShapeType="1"/>
              </p:cNvSpPr>
              <p:nvPr/>
            </p:nvSpPr>
            <p:spPr bwMode="auto">
              <a:xfrm>
                <a:off x="3732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2" name="Line 4187"/>
              <p:cNvSpPr>
                <a:spLocks noChangeShapeType="1"/>
              </p:cNvSpPr>
              <p:nvPr/>
            </p:nvSpPr>
            <p:spPr bwMode="auto">
              <a:xfrm flipV="1">
                <a:off x="3732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3" name="Line 4188"/>
              <p:cNvSpPr>
                <a:spLocks noChangeShapeType="1"/>
              </p:cNvSpPr>
              <p:nvPr/>
            </p:nvSpPr>
            <p:spPr bwMode="auto">
              <a:xfrm flipH="1" flipV="1">
                <a:off x="3732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4" name="Line 4189"/>
              <p:cNvSpPr>
                <a:spLocks noChangeShapeType="1"/>
              </p:cNvSpPr>
              <p:nvPr/>
            </p:nvSpPr>
            <p:spPr bwMode="auto">
              <a:xfrm flipH="1">
                <a:off x="3732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5" name="Line 4190"/>
              <p:cNvSpPr>
                <a:spLocks noChangeShapeType="1"/>
              </p:cNvSpPr>
              <p:nvPr/>
            </p:nvSpPr>
            <p:spPr bwMode="auto">
              <a:xfrm>
                <a:off x="402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6" name="Line 4191"/>
              <p:cNvSpPr>
                <a:spLocks noChangeShapeType="1"/>
              </p:cNvSpPr>
              <p:nvPr/>
            </p:nvSpPr>
            <p:spPr bwMode="auto">
              <a:xfrm flipV="1">
                <a:off x="402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7" name="Line 4192"/>
              <p:cNvSpPr>
                <a:spLocks noChangeShapeType="1"/>
              </p:cNvSpPr>
              <p:nvPr/>
            </p:nvSpPr>
            <p:spPr bwMode="auto">
              <a:xfrm flipH="1" flipV="1">
                <a:off x="402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8" name="Line 4193"/>
              <p:cNvSpPr>
                <a:spLocks noChangeShapeType="1"/>
              </p:cNvSpPr>
              <p:nvPr/>
            </p:nvSpPr>
            <p:spPr bwMode="auto">
              <a:xfrm flipH="1">
                <a:off x="402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9" name="Line 4194"/>
              <p:cNvSpPr>
                <a:spLocks noChangeShapeType="1"/>
              </p:cNvSpPr>
              <p:nvPr/>
            </p:nvSpPr>
            <p:spPr bwMode="auto">
              <a:xfrm>
                <a:off x="3871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0" name="Line 4195"/>
              <p:cNvSpPr>
                <a:spLocks noChangeShapeType="1"/>
              </p:cNvSpPr>
              <p:nvPr/>
            </p:nvSpPr>
            <p:spPr bwMode="auto">
              <a:xfrm flipV="1">
                <a:off x="3871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1" name="Line 4196"/>
              <p:cNvSpPr>
                <a:spLocks noChangeShapeType="1"/>
              </p:cNvSpPr>
              <p:nvPr/>
            </p:nvSpPr>
            <p:spPr bwMode="auto">
              <a:xfrm flipH="1" flipV="1">
                <a:off x="3871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3603" name="Group 4398"/>
            <p:cNvGrpSpPr>
              <a:grpSpLocks/>
            </p:cNvGrpSpPr>
            <p:nvPr/>
          </p:nvGrpSpPr>
          <p:grpSpPr bwMode="auto">
            <a:xfrm>
              <a:off x="3137" y="1919"/>
              <a:ext cx="1443" cy="751"/>
              <a:chOff x="3137" y="1919"/>
              <a:chExt cx="1443" cy="751"/>
            </a:xfrm>
          </p:grpSpPr>
          <p:sp>
            <p:nvSpPr>
              <p:cNvPr id="4592" name="Line 4198"/>
              <p:cNvSpPr>
                <a:spLocks noChangeShapeType="1"/>
              </p:cNvSpPr>
              <p:nvPr/>
            </p:nvSpPr>
            <p:spPr bwMode="auto">
              <a:xfrm flipH="1">
                <a:off x="3871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3" name="Line 4199"/>
              <p:cNvSpPr>
                <a:spLocks noChangeShapeType="1"/>
              </p:cNvSpPr>
              <p:nvPr/>
            </p:nvSpPr>
            <p:spPr bwMode="auto">
              <a:xfrm>
                <a:off x="3985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4" name="Line 4200"/>
              <p:cNvSpPr>
                <a:spLocks noChangeShapeType="1"/>
              </p:cNvSpPr>
              <p:nvPr/>
            </p:nvSpPr>
            <p:spPr bwMode="auto">
              <a:xfrm flipV="1">
                <a:off x="3985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5" name="Line 4201"/>
              <p:cNvSpPr>
                <a:spLocks noChangeShapeType="1"/>
              </p:cNvSpPr>
              <p:nvPr/>
            </p:nvSpPr>
            <p:spPr bwMode="auto">
              <a:xfrm flipH="1" flipV="1">
                <a:off x="3985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6" name="Line 4202"/>
              <p:cNvSpPr>
                <a:spLocks noChangeShapeType="1"/>
              </p:cNvSpPr>
              <p:nvPr/>
            </p:nvSpPr>
            <p:spPr bwMode="auto">
              <a:xfrm flipH="1">
                <a:off x="3985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7" name="Line 4203"/>
              <p:cNvSpPr>
                <a:spLocks noChangeShapeType="1"/>
              </p:cNvSpPr>
              <p:nvPr/>
            </p:nvSpPr>
            <p:spPr bwMode="auto">
              <a:xfrm>
                <a:off x="363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8" name="Line 4204"/>
              <p:cNvSpPr>
                <a:spLocks noChangeShapeType="1"/>
              </p:cNvSpPr>
              <p:nvPr/>
            </p:nvSpPr>
            <p:spPr bwMode="auto">
              <a:xfrm flipV="1">
                <a:off x="363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9" name="Line 4205"/>
              <p:cNvSpPr>
                <a:spLocks noChangeShapeType="1"/>
              </p:cNvSpPr>
              <p:nvPr/>
            </p:nvSpPr>
            <p:spPr bwMode="auto">
              <a:xfrm flipH="1" flipV="1">
                <a:off x="363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0" name="Line 4206"/>
              <p:cNvSpPr>
                <a:spLocks noChangeShapeType="1"/>
              </p:cNvSpPr>
              <p:nvPr/>
            </p:nvSpPr>
            <p:spPr bwMode="auto">
              <a:xfrm flipH="1">
                <a:off x="363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1" name="Line 4207"/>
              <p:cNvSpPr>
                <a:spLocks noChangeShapeType="1"/>
              </p:cNvSpPr>
              <p:nvPr/>
            </p:nvSpPr>
            <p:spPr bwMode="auto">
              <a:xfrm>
                <a:off x="3504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2" name="Line 4208"/>
              <p:cNvSpPr>
                <a:spLocks noChangeShapeType="1"/>
              </p:cNvSpPr>
              <p:nvPr/>
            </p:nvSpPr>
            <p:spPr bwMode="auto">
              <a:xfrm flipV="1">
                <a:off x="3504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3" name="Line 4209"/>
              <p:cNvSpPr>
                <a:spLocks noChangeShapeType="1"/>
              </p:cNvSpPr>
              <p:nvPr/>
            </p:nvSpPr>
            <p:spPr bwMode="auto">
              <a:xfrm flipH="1" flipV="1">
                <a:off x="3504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4" name="Line 4210"/>
              <p:cNvSpPr>
                <a:spLocks noChangeShapeType="1"/>
              </p:cNvSpPr>
              <p:nvPr/>
            </p:nvSpPr>
            <p:spPr bwMode="auto">
              <a:xfrm flipH="1">
                <a:off x="3504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5" name="Line 4211"/>
              <p:cNvSpPr>
                <a:spLocks noChangeShapeType="1"/>
              </p:cNvSpPr>
              <p:nvPr/>
            </p:nvSpPr>
            <p:spPr bwMode="auto">
              <a:xfrm>
                <a:off x="3871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6" name="Line 4212"/>
              <p:cNvSpPr>
                <a:spLocks noChangeShapeType="1"/>
              </p:cNvSpPr>
              <p:nvPr/>
            </p:nvSpPr>
            <p:spPr bwMode="auto">
              <a:xfrm flipV="1">
                <a:off x="3871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7" name="Line 4213"/>
              <p:cNvSpPr>
                <a:spLocks noChangeShapeType="1"/>
              </p:cNvSpPr>
              <p:nvPr/>
            </p:nvSpPr>
            <p:spPr bwMode="auto">
              <a:xfrm flipH="1" flipV="1">
                <a:off x="3871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8" name="Line 4214"/>
              <p:cNvSpPr>
                <a:spLocks noChangeShapeType="1"/>
              </p:cNvSpPr>
              <p:nvPr/>
            </p:nvSpPr>
            <p:spPr bwMode="auto">
              <a:xfrm flipH="1">
                <a:off x="3871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9" name="Line 4215"/>
              <p:cNvSpPr>
                <a:spLocks noChangeShapeType="1"/>
              </p:cNvSpPr>
              <p:nvPr/>
            </p:nvSpPr>
            <p:spPr bwMode="auto">
              <a:xfrm>
                <a:off x="313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0" name="Line 4216"/>
              <p:cNvSpPr>
                <a:spLocks noChangeShapeType="1"/>
              </p:cNvSpPr>
              <p:nvPr/>
            </p:nvSpPr>
            <p:spPr bwMode="auto">
              <a:xfrm flipV="1">
                <a:off x="313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1" name="Line 4217"/>
              <p:cNvSpPr>
                <a:spLocks noChangeShapeType="1"/>
              </p:cNvSpPr>
              <p:nvPr/>
            </p:nvSpPr>
            <p:spPr bwMode="auto">
              <a:xfrm flipH="1" flipV="1">
                <a:off x="313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2" name="Line 4218"/>
              <p:cNvSpPr>
                <a:spLocks noChangeShapeType="1"/>
              </p:cNvSpPr>
              <p:nvPr/>
            </p:nvSpPr>
            <p:spPr bwMode="auto">
              <a:xfrm flipH="1">
                <a:off x="313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3" name="Line 4219"/>
              <p:cNvSpPr>
                <a:spLocks noChangeShapeType="1"/>
              </p:cNvSpPr>
              <p:nvPr/>
            </p:nvSpPr>
            <p:spPr bwMode="auto">
              <a:xfrm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4" name="Line 4220"/>
              <p:cNvSpPr>
                <a:spLocks noChangeShapeType="1"/>
              </p:cNvSpPr>
              <p:nvPr/>
            </p:nvSpPr>
            <p:spPr bwMode="auto">
              <a:xfrm flipV="1"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5" name="Line 4221"/>
              <p:cNvSpPr>
                <a:spLocks noChangeShapeType="1"/>
              </p:cNvSpPr>
              <p:nvPr/>
            </p:nvSpPr>
            <p:spPr bwMode="auto">
              <a:xfrm flipH="1" flipV="1"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6" name="Line 4222"/>
              <p:cNvSpPr>
                <a:spLocks noChangeShapeType="1"/>
              </p:cNvSpPr>
              <p:nvPr/>
            </p:nvSpPr>
            <p:spPr bwMode="auto">
              <a:xfrm flipH="1"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7" name="Line 4223"/>
              <p:cNvSpPr>
                <a:spLocks noChangeShapeType="1"/>
              </p:cNvSpPr>
              <p:nvPr/>
            </p:nvSpPr>
            <p:spPr bwMode="auto">
              <a:xfrm>
                <a:off x="3829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8" name="Line 4224"/>
              <p:cNvSpPr>
                <a:spLocks noChangeShapeType="1"/>
              </p:cNvSpPr>
              <p:nvPr/>
            </p:nvSpPr>
            <p:spPr bwMode="auto">
              <a:xfrm flipV="1">
                <a:off x="3829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9" name="Line 4225"/>
              <p:cNvSpPr>
                <a:spLocks noChangeShapeType="1"/>
              </p:cNvSpPr>
              <p:nvPr/>
            </p:nvSpPr>
            <p:spPr bwMode="auto">
              <a:xfrm flipH="1" flipV="1">
                <a:off x="3829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0" name="Line 4226"/>
              <p:cNvSpPr>
                <a:spLocks noChangeShapeType="1"/>
              </p:cNvSpPr>
              <p:nvPr/>
            </p:nvSpPr>
            <p:spPr bwMode="auto">
              <a:xfrm flipH="1">
                <a:off x="3829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1" name="Line 4227"/>
              <p:cNvSpPr>
                <a:spLocks noChangeShapeType="1"/>
              </p:cNvSpPr>
              <p:nvPr/>
            </p:nvSpPr>
            <p:spPr bwMode="auto">
              <a:xfrm>
                <a:off x="3684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2" name="Line 4228"/>
              <p:cNvSpPr>
                <a:spLocks noChangeShapeType="1"/>
              </p:cNvSpPr>
              <p:nvPr/>
            </p:nvSpPr>
            <p:spPr bwMode="auto">
              <a:xfrm flipV="1">
                <a:off x="3684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3" name="Line 4229"/>
              <p:cNvSpPr>
                <a:spLocks noChangeShapeType="1"/>
              </p:cNvSpPr>
              <p:nvPr/>
            </p:nvSpPr>
            <p:spPr bwMode="auto">
              <a:xfrm flipH="1" flipV="1">
                <a:off x="3684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4" name="Line 4230"/>
              <p:cNvSpPr>
                <a:spLocks noChangeShapeType="1"/>
              </p:cNvSpPr>
              <p:nvPr/>
            </p:nvSpPr>
            <p:spPr bwMode="auto">
              <a:xfrm flipH="1">
                <a:off x="3684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5" name="Line 4231"/>
              <p:cNvSpPr>
                <a:spLocks noChangeShapeType="1"/>
              </p:cNvSpPr>
              <p:nvPr/>
            </p:nvSpPr>
            <p:spPr bwMode="auto">
              <a:xfrm>
                <a:off x="387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6" name="Line 4232"/>
              <p:cNvSpPr>
                <a:spLocks noChangeShapeType="1"/>
              </p:cNvSpPr>
              <p:nvPr/>
            </p:nvSpPr>
            <p:spPr bwMode="auto">
              <a:xfrm flipV="1">
                <a:off x="387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7" name="Line 4233"/>
              <p:cNvSpPr>
                <a:spLocks noChangeShapeType="1"/>
              </p:cNvSpPr>
              <p:nvPr/>
            </p:nvSpPr>
            <p:spPr bwMode="auto">
              <a:xfrm flipH="1" flipV="1">
                <a:off x="387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8" name="Line 4234"/>
              <p:cNvSpPr>
                <a:spLocks noChangeShapeType="1"/>
              </p:cNvSpPr>
              <p:nvPr/>
            </p:nvSpPr>
            <p:spPr bwMode="auto">
              <a:xfrm flipH="1">
                <a:off x="387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9" name="Line 4235"/>
              <p:cNvSpPr>
                <a:spLocks noChangeShapeType="1"/>
              </p:cNvSpPr>
              <p:nvPr/>
            </p:nvSpPr>
            <p:spPr bwMode="auto">
              <a:xfrm>
                <a:off x="4556" y="191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0" name="Line 4236"/>
              <p:cNvSpPr>
                <a:spLocks noChangeShapeType="1"/>
              </p:cNvSpPr>
              <p:nvPr/>
            </p:nvSpPr>
            <p:spPr bwMode="auto">
              <a:xfrm flipV="1">
                <a:off x="4556" y="191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1" name="Line 4237"/>
              <p:cNvSpPr>
                <a:spLocks noChangeShapeType="1"/>
              </p:cNvSpPr>
              <p:nvPr/>
            </p:nvSpPr>
            <p:spPr bwMode="auto">
              <a:xfrm flipH="1" flipV="1">
                <a:off x="4556" y="191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2" name="Line 4238"/>
              <p:cNvSpPr>
                <a:spLocks noChangeShapeType="1"/>
              </p:cNvSpPr>
              <p:nvPr/>
            </p:nvSpPr>
            <p:spPr bwMode="auto">
              <a:xfrm flipH="1">
                <a:off x="4556" y="191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3" name="Line 4239"/>
              <p:cNvSpPr>
                <a:spLocks noChangeShapeType="1"/>
              </p:cNvSpPr>
              <p:nvPr/>
            </p:nvSpPr>
            <p:spPr bwMode="auto">
              <a:xfrm>
                <a:off x="313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4" name="Line 4240"/>
              <p:cNvSpPr>
                <a:spLocks noChangeShapeType="1"/>
              </p:cNvSpPr>
              <p:nvPr/>
            </p:nvSpPr>
            <p:spPr bwMode="auto">
              <a:xfrm flipV="1">
                <a:off x="313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5" name="Line 4241"/>
              <p:cNvSpPr>
                <a:spLocks noChangeShapeType="1"/>
              </p:cNvSpPr>
              <p:nvPr/>
            </p:nvSpPr>
            <p:spPr bwMode="auto">
              <a:xfrm flipH="1" flipV="1">
                <a:off x="313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6" name="Line 4242"/>
              <p:cNvSpPr>
                <a:spLocks noChangeShapeType="1"/>
              </p:cNvSpPr>
              <p:nvPr/>
            </p:nvSpPr>
            <p:spPr bwMode="auto">
              <a:xfrm flipH="1">
                <a:off x="313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7" name="Line 4243"/>
              <p:cNvSpPr>
                <a:spLocks noChangeShapeType="1"/>
              </p:cNvSpPr>
              <p:nvPr/>
            </p:nvSpPr>
            <p:spPr bwMode="auto">
              <a:xfrm>
                <a:off x="3432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8" name="Line 4244"/>
              <p:cNvSpPr>
                <a:spLocks noChangeShapeType="1"/>
              </p:cNvSpPr>
              <p:nvPr/>
            </p:nvSpPr>
            <p:spPr bwMode="auto">
              <a:xfrm flipV="1">
                <a:off x="3432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9" name="Line 4245"/>
              <p:cNvSpPr>
                <a:spLocks noChangeShapeType="1"/>
              </p:cNvSpPr>
              <p:nvPr/>
            </p:nvSpPr>
            <p:spPr bwMode="auto">
              <a:xfrm flipH="1" flipV="1">
                <a:off x="3432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0" name="Line 4246"/>
              <p:cNvSpPr>
                <a:spLocks noChangeShapeType="1"/>
              </p:cNvSpPr>
              <p:nvPr/>
            </p:nvSpPr>
            <p:spPr bwMode="auto">
              <a:xfrm flipH="1">
                <a:off x="3432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1" name="Line 4247"/>
              <p:cNvSpPr>
                <a:spLocks noChangeShapeType="1"/>
              </p:cNvSpPr>
              <p:nvPr/>
            </p:nvSpPr>
            <p:spPr bwMode="auto">
              <a:xfrm>
                <a:off x="357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2" name="Line 4248"/>
              <p:cNvSpPr>
                <a:spLocks noChangeShapeType="1"/>
              </p:cNvSpPr>
              <p:nvPr/>
            </p:nvSpPr>
            <p:spPr bwMode="auto">
              <a:xfrm flipV="1">
                <a:off x="357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3" name="Line 4249"/>
              <p:cNvSpPr>
                <a:spLocks noChangeShapeType="1"/>
              </p:cNvSpPr>
              <p:nvPr/>
            </p:nvSpPr>
            <p:spPr bwMode="auto">
              <a:xfrm flipH="1" flipV="1">
                <a:off x="357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4" name="Line 4250"/>
              <p:cNvSpPr>
                <a:spLocks noChangeShapeType="1"/>
              </p:cNvSpPr>
              <p:nvPr/>
            </p:nvSpPr>
            <p:spPr bwMode="auto">
              <a:xfrm flipH="1">
                <a:off x="357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5" name="Line 4251"/>
              <p:cNvSpPr>
                <a:spLocks noChangeShapeType="1"/>
              </p:cNvSpPr>
              <p:nvPr/>
            </p:nvSpPr>
            <p:spPr bwMode="auto">
              <a:xfrm>
                <a:off x="402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6" name="Line 4252"/>
              <p:cNvSpPr>
                <a:spLocks noChangeShapeType="1"/>
              </p:cNvSpPr>
              <p:nvPr/>
            </p:nvSpPr>
            <p:spPr bwMode="auto">
              <a:xfrm flipV="1">
                <a:off x="402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7" name="Line 4253"/>
              <p:cNvSpPr>
                <a:spLocks noChangeShapeType="1"/>
              </p:cNvSpPr>
              <p:nvPr/>
            </p:nvSpPr>
            <p:spPr bwMode="auto">
              <a:xfrm flipH="1" flipV="1">
                <a:off x="402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8" name="Line 4254"/>
              <p:cNvSpPr>
                <a:spLocks noChangeShapeType="1"/>
              </p:cNvSpPr>
              <p:nvPr/>
            </p:nvSpPr>
            <p:spPr bwMode="auto">
              <a:xfrm flipH="1">
                <a:off x="402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9" name="Line 4255"/>
              <p:cNvSpPr>
                <a:spLocks noChangeShapeType="1"/>
              </p:cNvSpPr>
              <p:nvPr/>
            </p:nvSpPr>
            <p:spPr bwMode="auto">
              <a:xfrm>
                <a:off x="402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0" name="Line 4256"/>
              <p:cNvSpPr>
                <a:spLocks noChangeShapeType="1"/>
              </p:cNvSpPr>
              <p:nvPr/>
            </p:nvSpPr>
            <p:spPr bwMode="auto">
              <a:xfrm flipV="1">
                <a:off x="402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1" name="Line 4257"/>
              <p:cNvSpPr>
                <a:spLocks noChangeShapeType="1"/>
              </p:cNvSpPr>
              <p:nvPr/>
            </p:nvSpPr>
            <p:spPr bwMode="auto">
              <a:xfrm flipH="1" flipV="1">
                <a:off x="402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2" name="Line 4258"/>
              <p:cNvSpPr>
                <a:spLocks noChangeShapeType="1"/>
              </p:cNvSpPr>
              <p:nvPr/>
            </p:nvSpPr>
            <p:spPr bwMode="auto">
              <a:xfrm flipH="1">
                <a:off x="402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3" name="Line 4259"/>
              <p:cNvSpPr>
                <a:spLocks noChangeShapeType="1"/>
              </p:cNvSpPr>
              <p:nvPr/>
            </p:nvSpPr>
            <p:spPr bwMode="auto">
              <a:xfrm>
                <a:off x="3504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4" name="Line 4260"/>
              <p:cNvSpPr>
                <a:spLocks noChangeShapeType="1"/>
              </p:cNvSpPr>
              <p:nvPr/>
            </p:nvSpPr>
            <p:spPr bwMode="auto">
              <a:xfrm flipV="1">
                <a:off x="3504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5" name="Line 4261"/>
              <p:cNvSpPr>
                <a:spLocks noChangeShapeType="1"/>
              </p:cNvSpPr>
              <p:nvPr/>
            </p:nvSpPr>
            <p:spPr bwMode="auto">
              <a:xfrm flipH="1" flipV="1">
                <a:off x="3504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6" name="Line 4262"/>
              <p:cNvSpPr>
                <a:spLocks noChangeShapeType="1"/>
              </p:cNvSpPr>
              <p:nvPr/>
            </p:nvSpPr>
            <p:spPr bwMode="auto">
              <a:xfrm flipH="1">
                <a:off x="3504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7" name="Line 4263"/>
              <p:cNvSpPr>
                <a:spLocks noChangeShapeType="1"/>
              </p:cNvSpPr>
              <p:nvPr/>
            </p:nvSpPr>
            <p:spPr bwMode="auto">
              <a:xfrm>
                <a:off x="3251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8" name="Line 4264"/>
              <p:cNvSpPr>
                <a:spLocks noChangeShapeType="1"/>
              </p:cNvSpPr>
              <p:nvPr/>
            </p:nvSpPr>
            <p:spPr bwMode="auto">
              <a:xfrm flipV="1">
                <a:off x="3251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9" name="Line 4265"/>
              <p:cNvSpPr>
                <a:spLocks noChangeShapeType="1"/>
              </p:cNvSpPr>
              <p:nvPr/>
            </p:nvSpPr>
            <p:spPr bwMode="auto">
              <a:xfrm flipH="1" flipV="1">
                <a:off x="3251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0" name="Line 4266"/>
              <p:cNvSpPr>
                <a:spLocks noChangeShapeType="1"/>
              </p:cNvSpPr>
              <p:nvPr/>
            </p:nvSpPr>
            <p:spPr bwMode="auto">
              <a:xfrm flipH="1">
                <a:off x="3251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1" name="Line 4267"/>
              <p:cNvSpPr>
                <a:spLocks noChangeShapeType="1"/>
              </p:cNvSpPr>
              <p:nvPr/>
            </p:nvSpPr>
            <p:spPr bwMode="auto">
              <a:xfrm>
                <a:off x="313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2" name="Line 4268"/>
              <p:cNvSpPr>
                <a:spLocks noChangeShapeType="1"/>
              </p:cNvSpPr>
              <p:nvPr/>
            </p:nvSpPr>
            <p:spPr bwMode="auto">
              <a:xfrm flipV="1">
                <a:off x="313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3" name="Line 4269"/>
              <p:cNvSpPr>
                <a:spLocks noChangeShapeType="1"/>
              </p:cNvSpPr>
              <p:nvPr/>
            </p:nvSpPr>
            <p:spPr bwMode="auto">
              <a:xfrm flipH="1" flipV="1">
                <a:off x="313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4" name="Line 4270"/>
              <p:cNvSpPr>
                <a:spLocks noChangeShapeType="1"/>
              </p:cNvSpPr>
              <p:nvPr/>
            </p:nvSpPr>
            <p:spPr bwMode="auto">
              <a:xfrm flipH="1">
                <a:off x="313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5" name="Line 4271"/>
              <p:cNvSpPr>
                <a:spLocks noChangeShapeType="1"/>
              </p:cNvSpPr>
              <p:nvPr/>
            </p:nvSpPr>
            <p:spPr bwMode="auto">
              <a:xfrm>
                <a:off x="3570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6" name="Line 4272"/>
              <p:cNvSpPr>
                <a:spLocks noChangeShapeType="1"/>
              </p:cNvSpPr>
              <p:nvPr/>
            </p:nvSpPr>
            <p:spPr bwMode="auto">
              <a:xfrm flipV="1">
                <a:off x="3570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7" name="Line 4273"/>
              <p:cNvSpPr>
                <a:spLocks noChangeShapeType="1"/>
              </p:cNvSpPr>
              <p:nvPr/>
            </p:nvSpPr>
            <p:spPr bwMode="auto">
              <a:xfrm flipH="1" flipV="1">
                <a:off x="3570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8" name="Line 4274"/>
              <p:cNvSpPr>
                <a:spLocks noChangeShapeType="1"/>
              </p:cNvSpPr>
              <p:nvPr/>
            </p:nvSpPr>
            <p:spPr bwMode="auto">
              <a:xfrm flipH="1">
                <a:off x="3570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9" name="Line 4275"/>
              <p:cNvSpPr>
                <a:spLocks noChangeShapeType="1"/>
              </p:cNvSpPr>
              <p:nvPr/>
            </p:nvSpPr>
            <p:spPr bwMode="auto">
              <a:xfrm>
                <a:off x="3732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0" name="Line 4276"/>
              <p:cNvSpPr>
                <a:spLocks noChangeShapeType="1"/>
              </p:cNvSpPr>
              <p:nvPr/>
            </p:nvSpPr>
            <p:spPr bwMode="auto">
              <a:xfrm flipV="1">
                <a:off x="3732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1" name="Line 4277"/>
              <p:cNvSpPr>
                <a:spLocks noChangeShapeType="1"/>
              </p:cNvSpPr>
              <p:nvPr/>
            </p:nvSpPr>
            <p:spPr bwMode="auto">
              <a:xfrm flipH="1" flipV="1">
                <a:off x="3732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2" name="Line 4278"/>
              <p:cNvSpPr>
                <a:spLocks noChangeShapeType="1"/>
              </p:cNvSpPr>
              <p:nvPr/>
            </p:nvSpPr>
            <p:spPr bwMode="auto">
              <a:xfrm flipH="1">
                <a:off x="3732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3" name="Line 4279"/>
              <p:cNvSpPr>
                <a:spLocks noChangeShapeType="1"/>
              </p:cNvSpPr>
              <p:nvPr/>
            </p:nvSpPr>
            <p:spPr bwMode="auto">
              <a:xfrm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4" name="Line 4280"/>
              <p:cNvSpPr>
                <a:spLocks noChangeShapeType="1"/>
              </p:cNvSpPr>
              <p:nvPr/>
            </p:nvSpPr>
            <p:spPr bwMode="auto">
              <a:xfrm flipV="1"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5" name="Line 4281"/>
              <p:cNvSpPr>
                <a:spLocks noChangeShapeType="1"/>
              </p:cNvSpPr>
              <p:nvPr/>
            </p:nvSpPr>
            <p:spPr bwMode="auto">
              <a:xfrm flipH="1" flipV="1"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6" name="Line 4282"/>
              <p:cNvSpPr>
                <a:spLocks noChangeShapeType="1"/>
              </p:cNvSpPr>
              <p:nvPr/>
            </p:nvSpPr>
            <p:spPr bwMode="auto">
              <a:xfrm flipH="1"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7" name="Line 4283"/>
              <p:cNvSpPr>
                <a:spLocks noChangeShapeType="1"/>
              </p:cNvSpPr>
              <p:nvPr/>
            </p:nvSpPr>
            <p:spPr bwMode="auto">
              <a:xfrm>
                <a:off x="3907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8" name="Line 4284"/>
              <p:cNvSpPr>
                <a:spLocks noChangeShapeType="1"/>
              </p:cNvSpPr>
              <p:nvPr/>
            </p:nvSpPr>
            <p:spPr bwMode="auto">
              <a:xfrm flipV="1">
                <a:off x="3907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9" name="Line 4285"/>
              <p:cNvSpPr>
                <a:spLocks noChangeShapeType="1"/>
              </p:cNvSpPr>
              <p:nvPr/>
            </p:nvSpPr>
            <p:spPr bwMode="auto">
              <a:xfrm flipH="1" flipV="1">
                <a:off x="3907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0" name="Line 4286"/>
              <p:cNvSpPr>
                <a:spLocks noChangeShapeType="1"/>
              </p:cNvSpPr>
              <p:nvPr/>
            </p:nvSpPr>
            <p:spPr bwMode="auto">
              <a:xfrm flipH="1">
                <a:off x="3907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1" name="Line 4287"/>
              <p:cNvSpPr>
                <a:spLocks noChangeShapeType="1"/>
              </p:cNvSpPr>
              <p:nvPr/>
            </p:nvSpPr>
            <p:spPr bwMode="auto">
              <a:xfrm>
                <a:off x="4225" y="206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2" name="Line 4288"/>
              <p:cNvSpPr>
                <a:spLocks noChangeShapeType="1"/>
              </p:cNvSpPr>
              <p:nvPr/>
            </p:nvSpPr>
            <p:spPr bwMode="auto">
              <a:xfrm flipV="1">
                <a:off x="4225" y="206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3" name="Line 4289"/>
              <p:cNvSpPr>
                <a:spLocks noChangeShapeType="1"/>
              </p:cNvSpPr>
              <p:nvPr/>
            </p:nvSpPr>
            <p:spPr bwMode="auto">
              <a:xfrm flipH="1" flipV="1">
                <a:off x="4225" y="206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4" name="Line 4290"/>
              <p:cNvSpPr>
                <a:spLocks noChangeShapeType="1"/>
              </p:cNvSpPr>
              <p:nvPr/>
            </p:nvSpPr>
            <p:spPr bwMode="auto">
              <a:xfrm flipH="1">
                <a:off x="4225" y="206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5" name="Line 4291"/>
              <p:cNvSpPr>
                <a:spLocks noChangeShapeType="1"/>
              </p:cNvSpPr>
              <p:nvPr/>
            </p:nvSpPr>
            <p:spPr bwMode="auto">
              <a:xfrm>
                <a:off x="3732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6" name="Line 4292"/>
              <p:cNvSpPr>
                <a:spLocks noChangeShapeType="1"/>
              </p:cNvSpPr>
              <p:nvPr/>
            </p:nvSpPr>
            <p:spPr bwMode="auto">
              <a:xfrm flipV="1">
                <a:off x="3732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7" name="Line 4293"/>
              <p:cNvSpPr>
                <a:spLocks noChangeShapeType="1"/>
              </p:cNvSpPr>
              <p:nvPr/>
            </p:nvSpPr>
            <p:spPr bwMode="auto">
              <a:xfrm flipH="1" flipV="1">
                <a:off x="3732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8" name="Line 4294"/>
              <p:cNvSpPr>
                <a:spLocks noChangeShapeType="1"/>
              </p:cNvSpPr>
              <p:nvPr/>
            </p:nvSpPr>
            <p:spPr bwMode="auto">
              <a:xfrm flipH="1">
                <a:off x="3732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9" name="Line 4295"/>
              <p:cNvSpPr>
                <a:spLocks noChangeShapeType="1"/>
              </p:cNvSpPr>
              <p:nvPr/>
            </p:nvSpPr>
            <p:spPr bwMode="auto">
              <a:xfrm>
                <a:off x="3907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0" name="Line 4296"/>
              <p:cNvSpPr>
                <a:spLocks noChangeShapeType="1"/>
              </p:cNvSpPr>
              <p:nvPr/>
            </p:nvSpPr>
            <p:spPr bwMode="auto">
              <a:xfrm flipV="1">
                <a:off x="3907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1" name="Line 4297"/>
              <p:cNvSpPr>
                <a:spLocks noChangeShapeType="1"/>
              </p:cNvSpPr>
              <p:nvPr/>
            </p:nvSpPr>
            <p:spPr bwMode="auto">
              <a:xfrm flipH="1" flipV="1">
                <a:off x="3907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2" name="Line 4298"/>
              <p:cNvSpPr>
                <a:spLocks noChangeShapeType="1"/>
              </p:cNvSpPr>
              <p:nvPr/>
            </p:nvSpPr>
            <p:spPr bwMode="auto">
              <a:xfrm flipH="1">
                <a:off x="3907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3" name="Line 4299"/>
              <p:cNvSpPr>
                <a:spLocks noChangeShapeType="1"/>
              </p:cNvSpPr>
              <p:nvPr/>
            </p:nvSpPr>
            <p:spPr bwMode="auto">
              <a:xfrm>
                <a:off x="3432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4" name="Line 4300"/>
              <p:cNvSpPr>
                <a:spLocks noChangeShapeType="1"/>
              </p:cNvSpPr>
              <p:nvPr/>
            </p:nvSpPr>
            <p:spPr bwMode="auto">
              <a:xfrm flipV="1">
                <a:off x="3432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5" name="Line 4301"/>
              <p:cNvSpPr>
                <a:spLocks noChangeShapeType="1"/>
              </p:cNvSpPr>
              <p:nvPr/>
            </p:nvSpPr>
            <p:spPr bwMode="auto">
              <a:xfrm flipH="1" flipV="1">
                <a:off x="3432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6" name="Line 4302"/>
              <p:cNvSpPr>
                <a:spLocks noChangeShapeType="1"/>
              </p:cNvSpPr>
              <p:nvPr/>
            </p:nvSpPr>
            <p:spPr bwMode="auto">
              <a:xfrm flipH="1">
                <a:off x="3432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7" name="Line 4303"/>
              <p:cNvSpPr>
                <a:spLocks noChangeShapeType="1"/>
              </p:cNvSpPr>
              <p:nvPr/>
            </p:nvSpPr>
            <p:spPr bwMode="auto">
              <a:xfrm>
                <a:off x="3907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8" name="Line 4304"/>
              <p:cNvSpPr>
                <a:spLocks noChangeShapeType="1"/>
              </p:cNvSpPr>
              <p:nvPr/>
            </p:nvSpPr>
            <p:spPr bwMode="auto">
              <a:xfrm flipV="1">
                <a:off x="3907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9" name="Line 4305"/>
              <p:cNvSpPr>
                <a:spLocks noChangeShapeType="1"/>
              </p:cNvSpPr>
              <p:nvPr/>
            </p:nvSpPr>
            <p:spPr bwMode="auto">
              <a:xfrm flipH="1" flipV="1">
                <a:off x="3907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0" name="Line 4306"/>
              <p:cNvSpPr>
                <a:spLocks noChangeShapeType="1"/>
              </p:cNvSpPr>
              <p:nvPr/>
            </p:nvSpPr>
            <p:spPr bwMode="auto">
              <a:xfrm flipH="1">
                <a:off x="3907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1" name="Line 4307"/>
              <p:cNvSpPr>
                <a:spLocks noChangeShapeType="1"/>
              </p:cNvSpPr>
              <p:nvPr/>
            </p:nvSpPr>
            <p:spPr bwMode="auto">
              <a:xfrm>
                <a:off x="3432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2" name="Line 4308"/>
              <p:cNvSpPr>
                <a:spLocks noChangeShapeType="1"/>
              </p:cNvSpPr>
              <p:nvPr/>
            </p:nvSpPr>
            <p:spPr bwMode="auto">
              <a:xfrm flipV="1">
                <a:off x="3432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3" name="Line 4309"/>
              <p:cNvSpPr>
                <a:spLocks noChangeShapeType="1"/>
              </p:cNvSpPr>
              <p:nvPr/>
            </p:nvSpPr>
            <p:spPr bwMode="auto">
              <a:xfrm flipH="1" flipV="1">
                <a:off x="3432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4" name="Line 4310"/>
              <p:cNvSpPr>
                <a:spLocks noChangeShapeType="1"/>
              </p:cNvSpPr>
              <p:nvPr/>
            </p:nvSpPr>
            <p:spPr bwMode="auto">
              <a:xfrm flipH="1">
                <a:off x="3432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5" name="Line 4311"/>
              <p:cNvSpPr>
                <a:spLocks noChangeShapeType="1"/>
              </p:cNvSpPr>
              <p:nvPr/>
            </p:nvSpPr>
            <p:spPr bwMode="auto">
              <a:xfrm>
                <a:off x="4520" y="1961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6" name="Line 4312"/>
              <p:cNvSpPr>
                <a:spLocks noChangeShapeType="1"/>
              </p:cNvSpPr>
              <p:nvPr/>
            </p:nvSpPr>
            <p:spPr bwMode="auto">
              <a:xfrm flipV="1">
                <a:off x="4520" y="1961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7" name="Line 4313"/>
              <p:cNvSpPr>
                <a:spLocks noChangeShapeType="1"/>
              </p:cNvSpPr>
              <p:nvPr/>
            </p:nvSpPr>
            <p:spPr bwMode="auto">
              <a:xfrm flipH="1" flipV="1">
                <a:off x="4520" y="1961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8" name="Line 4314"/>
              <p:cNvSpPr>
                <a:spLocks noChangeShapeType="1"/>
              </p:cNvSpPr>
              <p:nvPr/>
            </p:nvSpPr>
            <p:spPr bwMode="auto">
              <a:xfrm flipH="1">
                <a:off x="4520" y="1961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9" name="Line 4315"/>
              <p:cNvSpPr>
                <a:spLocks noChangeShapeType="1"/>
              </p:cNvSpPr>
              <p:nvPr/>
            </p:nvSpPr>
            <p:spPr bwMode="auto">
              <a:xfrm>
                <a:off x="4117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0" name="Line 4316"/>
              <p:cNvSpPr>
                <a:spLocks noChangeShapeType="1"/>
              </p:cNvSpPr>
              <p:nvPr/>
            </p:nvSpPr>
            <p:spPr bwMode="auto">
              <a:xfrm flipV="1">
                <a:off x="4117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1" name="Line 4317"/>
              <p:cNvSpPr>
                <a:spLocks noChangeShapeType="1"/>
              </p:cNvSpPr>
              <p:nvPr/>
            </p:nvSpPr>
            <p:spPr bwMode="auto">
              <a:xfrm flipH="1" flipV="1">
                <a:off x="4117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2" name="Line 4318"/>
              <p:cNvSpPr>
                <a:spLocks noChangeShapeType="1"/>
              </p:cNvSpPr>
              <p:nvPr/>
            </p:nvSpPr>
            <p:spPr bwMode="auto">
              <a:xfrm flipH="1">
                <a:off x="4117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3" name="Line 4319"/>
              <p:cNvSpPr>
                <a:spLocks noChangeShapeType="1"/>
              </p:cNvSpPr>
              <p:nvPr/>
            </p:nvSpPr>
            <p:spPr bwMode="auto">
              <a:xfrm>
                <a:off x="3871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4" name="Line 4320"/>
              <p:cNvSpPr>
                <a:spLocks noChangeShapeType="1"/>
              </p:cNvSpPr>
              <p:nvPr/>
            </p:nvSpPr>
            <p:spPr bwMode="auto">
              <a:xfrm flipV="1">
                <a:off x="3871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5" name="Line 4321"/>
              <p:cNvSpPr>
                <a:spLocks noChangeShapeType="1"/>
              </p:cNvSpPr>
              <p:nvPr/>
            </p:nvSpPr>
            <p:spPr bwMode="auto">
              <a:xfrm flipH="1" flipV="1">
                <a:off x="3871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6" name="Line 4322"/>
              <p:cNvSpPr>
                <a:spLocks noChangeShapeType="1"/>
              </p:cNvSpPr>
              <p:nvPr/>
            </p:nvSpPr>
            <p:spPr bwMode="auto">
              <a:xfrm flipH="1">
                <a:off x="3871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7" name="Line 4323"/>
              <p:cNvSpPr>
                <a:spLocks noChangeShapeType="1"/>
              </p:cNvSpPr>
              <p:nvPr/>
            </p:nvSpPr>
            <p:spPr bwMode="auto">
              <a:xfrm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8" name="Line 4324"/>
              <p:cNvSpPr>
                <a:spLocks noChangeShapeType="1"/>
              </p:cNvSpPr>
              <p:nvPr/>
            </p:nvSpPr>
            <p:spPr bwMode="auto">
              <a:xfrm flipV="1"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9" name="Line 4325"/>
              <p:cNvSpPr>
                <a:spLocks noChangeShapeType="1"/>
              </p:cNvSpPr>
              <p:nvPr/>
            </p:nvSpPr>
            <p:spPr bwMode="auto">
              <a:xfrm flipH="1" flipV="1"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0" name="Line 4326"/>
              <p:cNvSpPr>
                <a:spLocks noChangeShapeType="1"/>
              </p:cNvSpPr>
              <p:nvPr/>
            </p:nvSpPr>
            <p:spPr bwMode="auto">
              <a:xfrm flipH="1"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1" name="Line 4327"/>
              <p:cNvSpPr>
                <a:spLocks noChangeShapeType="1"/>
              </p:cNvSpPr>
              <p:nvPr/>
            </p:nvSpPr>
            <p:spPr bwMode="auto">
              <a:xfrm>
                <a:off x="3432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2" name="Line 4328"/>
              <p:cNvSpPr>
                <a:spLocks noChangeShapeType="1"/>
              </p:cNvSpPr>
              <p:nvPr/>
            </p:nvSpPr>
            <p:spPr bwMode="auto">
              <a:xfrm flipV="1">
                <a:off x="3432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3" name="Line 4329"/>
              <p:cNvSpPr>
                <a:spLocks noChangeShapeType="1"/>
              </p:cNvSpPr>
              <p:nvPr/>
            </p:nvSpPr>
            <p:spPr bwMode="auto">
              <a:xfrm flipH="1" flipV="1">
                <a:off x="3432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4" name="Line 4330"/>
              <p:cNvSpPr>
                <a:spLocks noChangeShapeType="1"/>
              </p:cNvSpPr>
              <p:nvPr/>
            </p:nvSpPr>
            <p:spPr bwMode="auto">
              <a:xfrm flipH="1">
                <a:off x="3432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5" name="Line 4331"/>
              <p:cNvSpPr>
                <a:spLocks noChangeShapeType="1"/>
              </p:cNvSpPr>
              <p:nvPr/>
            </p:nvSpPr>
            <p:spPr bwMode="auto">
              <a:xfrm>
                <a:off x="357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6" name="Line 4332"/>
              <p:cNvSpPr>
                <a:spLocks noChangeShapeType="1"/>
              </p:cNvSpPr>
              <p:nvPr/>
            </p:nvSpPr>
            <p:spPr bwMode="auto">
              <a:xfrm flipV="1">
                <a:off x="357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7" name="Line 4333"/>
              <p:cNvSpPr>
                <a:spLocks noChangeShapeType="1"/>
              </p:cNvSpPr>
              <p:nvPr/>
            </p:nvSpPr>
            <p:spPr bwMode="auto">
              <a:xfrm flipH="1" flipV="1">
                <a:off x="357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8" name="Line 4334"/>
              <p:cNvSpPr>
                <a:spLocks noChangeShapeType="1"/>
              </p:cNvSpPr>
              <p:nvPr/>
            </p:nvSpPr>
            <p:spPr bwMode="auto">
              <a:xfrm flipH="1">
                <a:off x="357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9" name="Line 4335"/>
              <p:cNvSpPr>
                <a:spLocks noChangeShapeType="1"/>
              </p:cNvSpPr>
              <p:nvPr/>
            </p:nvSpPr>
            <p:spPr bwMode="auto">
              <a:xfrm>
                <a:off x="3251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0" name="Line 4336"/>
              <p:cNvSpPr>
                <a:spLocks noChangeShapeType="1"/>
              </p:cNvSpPr>
              <p:nvPr/>
            </p:nvSpPr>
            <p:spPr bwMode="auto">
              <a:xfrm flipV="1">
                <a:off x="3251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1" name="Line 4337"/>
              <p:cNvSpPr>
                <a:spLocks noChangeShapeType="1"/>
              </p:cNvSpPr>
              <p:nvPr/>
            </p:nvSpPr>
            <p:spPr bwMode="auto">
              <a:xfrm flipH="1" flipV="1">
                <a:off x="3251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2" name="Line 4338"/>
              <p:cNvSpPr>
                <a:spLocks noChangeShapeType="1"/>
              </p:cNvSpPr>
              <p:nvPr/>
            </p:nvSpPr>
            <p:spPr bwMode="auto">
              <a:xfrm flipH="1">
                <a:off x="3251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3" name="Line 4339"/>
              <p:cNvSpPr>
                <a:spLocks noChangeShapeType="1"/>
              </p:cNvSpPr>
              <p:nvPr/>
            </p:nvSpPr>
            <p:spPr bwMode="auto">
              <a:xfrm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4" name="Line 4340"/>
              <p:cNvSpPr>
                <a:spLocks noChangeShapeType="1"/>
              </p:cNvSpPr>
              <p:nvPr/>
            </p:nvSpPr>
            <p:spPr bwMode="auto">
              <a:xfrm flipV="1"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5" name="Line 4341"/>
              <p:cNvSpPr>
                <a:spLocks noChangeShapeType="1"/>
              </p:cNvSpPr>
              <p:nvPr/>
            </p:nvSpPr>
            <p:spPr bwMode="auto">
              <a:xfrm flipH="1" flipV="1"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6" name="Line 4342"/>
              <p:cNvSpPr>
                <a:spLocks noChangeShapeType="1"/>
              </p:cNvSpPr>
              <p:nvPr/>
            </p:nvSpPr>
            <p:spPr bwMode="auto">
              <a:xfrm flipH="1"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7" name="Line 4343"/>
              <p:cNvSpPr>
                <a:spLocks noChangeShapeType="1"/>
              </p:cNvSpPr>
              <p:nvPr/>
            </p:nvSpPr>
            <p:spPr bwMode="auto">
              <a:xfrm>
                <a:off x="4171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8" name="Line 4344"/>
              <p:cNvSpPr>
                <a:spLocks noChangeShapeType="1"/>
              </p:cNvSpPr>
              <p:nvPr/>
            </p:nvSpPr>
            <p:spPr bwMode="auto">
              <a:xfrm flipV="1">
                <a:off x="4171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9" name="Line 4345"/>
              <p:cNvSpPr>
                <a:spLocks noChangeShapeType="1"/>
              </p:cNvSpPr>
              <p:nvPr/>
            </p:nvSpPr>
            <p:spPr bwMode="auto">
              <a:xfrm flipH="1" flipV="1">
                <a:off x="4171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0" name="Line 4346"/>
              <p:cNvSpPr>
                <a:spLocks noChangeShapeType="1"/>
              </p:cNvSpPr>
              <p:nvPr/>
            </p:nvSpPr>
            <p:spPr bwMode="auto">
              <a:xfrm flipH="1">
                <a:off x="4171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1" name="Line 4347"/>
              <p:cNvSpPr>
                <a:spLocks noChangeShapeType="1"/>
              </p:cNvSpPr>
              <p:nvPr/>
            </p:nvSpPr>
            <p:spPr bwMode="auto">
              <a:xfrm>
                <a:off x="4304" y="214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2" name="Line 4348"/>
              <p:cNvSpPr>
                <a:spLocks noChangeShapeType="1"/>
              </p:cNvSpPr>
              <p:nvPr/>
            </p:nvSpPr>
            <p:spPr bwMode="auto">
              <a:xfrm flipV="1">
                <a:off x="4304" y="214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3" name="Line 4349"/>
              <p:cNvSpPr>
                <a:spLocks noChangeShapeType="1"/>
              </p:cNvSpPr>
              <p:nvPr/>
            </p:nvSpPr>
            <p:spPr bwMode="auto">
              <a:xfrm flipH="1" flipV="1">
                <a:off x="4304" y="214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4" name="Line 4350"/>
              <p:cNvSpPr>
                <a:spLocks noChangeShapeType="1"/>
              </p:cNvSpPr>
              <p:nvPr/>
            </p:nvSpPr>
            <p:spPr bwMode="auto">
              <a:xfrm flipH="1">
                <a:off x="4304" y="214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5" name="Line 4351"/>
              <p:cNvSpPr>
                <a:spLocks noChangeShapeType="1"/>
              </p:cNvSpPr>
              <p:nvPr/>
            </p:nvSpPr>
            <p:spPr bwMode="auto">
              <a:xfrm>
                <a:off x="3829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6" name="Line 4352"/>
              <p:cNvSpPr>
                <a:spLocks noChangeShapeType="1"/>
              </p:cNvSpPr>
              <p:nvPr/>
            </p:nvSpPr>
            <p:spPr bwMode="auto">
              <a:xfrm flipV="1">
                <a:off x="3829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7" name="Line 4353"/>
              <p:cNvSpPr>
                <a:spLocks noChangeShapeType="1"/>
              </p:cNvSpPr>
              <p:nvPr/>
            </p:nvSpPr>
            <p:spPr bwMode="auto">
              <a:xfrm flipH="1" flipV="1">
                <a:off x="3829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8" name="Line 4354"/>
              <p:cNvSpPr>
                <a:spLocks noChangeShapeType="1"/>
              </p:cNvSpPr>
              <p:nvPr/>
            </p:nvSpPr>
            <p:spPr bwMode="auto">
              <a:xfrm flipH="1">
                <a:off x="3829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9" name="Line 4355"/>
              <p:cNvSpPr>
                <a:spLocks noChangeShapeType="1"/>
              </p:cNvSpPr>
              <p:nvPr/>
            </p:nvSpPr>
            <p:spPr bwMode="auto">
              <a:xfrm>
                <a:off x="3347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0" name="Line 4356"/>
              <p:cNvSpPr>
                <a:spLocks noChangeShapeType="1"/>
              </p:cNvSpPr>
              <p:nvPr/>
            </p:nvSpPr>
            <p:spPr bwMode="auto">
              <a:xfrm flipV="1">
                <a:off x="3347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1" name="Line 4357"/>
              <p:cNvSpPr>
                <a:spLocks noChangeShapeType="1"/>
              </p:cNvSpPr>
              <p:nvPr/>
            </p:nvSpPr>
            <p:spPr bwMode="auto">
              <a:xfrm flipH="1" flipV="1">
                <a:off x="3347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2" name="Line 4358"/>
              <p:cNvSpPr>
                <a:spLocks noChangeShapeType="1"/>
              </p:cNvSpPr>
              <p:nvPr/>
            </p:nvSpPr>
            <p:spPr bwMode="auto">
              <a:xfrm flipH="1">
                <a:off x="3347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3" name="Line 4359"/>
              <p:cNvSpPr>
                <a:spLocks noChangeShapeType="1"/>
              </p:cNvSpPr>
              <p:nvPr/>
            </p:nvSpPr>
            <p:spPr bwMode="auto">
              <a:xfrm>
                <a:off x="3504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4" name="Line 4360"/>
              <p:cNvSpPr>
                <a:spLocks noChangeShapeType="1"/>
              </p:cNvSpPr>
              <p:nvPr/>
            </p:nvSpPr>
            <p:spPr bwMode="auto">
              <a:xfrm flipV="1">
                <a:off x="3504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5" name="Line 4361"/>
              <p:cNvSpPr>
                <a:spLocks noChangeShapeType="1"/>
              </p:cNvSpPr>
              <p:nvPr/>
            </p:nvSpPr>
            <p:spPr bwMode="auto">
              <a:xfrm flipH="1" flipV="1">
                <a:off x="3504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6" name="Line 4362"/>
              <p:cNvSpPr>
                <a:spLocks noChangeShapeType="1"/>
              </p:cNvSpPr>
              <p:nvPr/>
            </p:nvSpPr>
            <p:spPr bwMode="auto">
              <a:xfrm flipH="1">
                <a:off x="3504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7" name="Line 4363"/>
              <p:cNvSpPr>
                <a:spLocks noChangeShapeType="1"/>
              </p:cNvSpPr>
              <p:nvPr/>
            </p:nvSpPr>
            <p:spPr bwMode="auto">
              <a:xfrm>
                <a:off x="3504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8" name="Line 4364"/>
              <p:cNvSpPr>
                <a:spLocks noChangeShapeType="1"/>
              </p:cNvSpPr>
              <p:nvPr/>
            </p:nvSpPr>
            <p:spPr bwMode="auto">
              <a:xfrm flipV="1">
                <a:off x="3504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9" name="Line 4365"/>
              <p:cNvSpPr>
                <a:spLocks noChangeShapeType="1"/>
              </p:cNvSpPr>
              <p:nvPr/>
            </p:nvSpPr>
            <p:spPr bwMode="auto">
              <a:xfrm flipH="1" flipV="1">
                <a:off x="3504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0" name="Line 4366"/>
              <p:cNvSpPr>
                <a:spLocks noChangeShapeType="1"/>
              </p:cNvSpPr>
              <p:nvPr/>
            </p:nvSpPr>
            <p:spPr bwMode="auto">
              <a:xfrm flipH="1">
                <a:off x="3504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1" name="Line 4367"/>
              <p:cNvSpPr>
                <a:spLocks noChangeShapeType="1"/>
              </p:cNvSpPr>
              <p:nvPr/>
            </p:nvSpPr>
            <p:spPr bwMode="auto">
              <a:xfrm>
                <a:off x="3504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2" name="Line 4368"/>
              <p:cNvSpPr>
                <a:spLocks noChangeShapeType="1"/>
              </p:cNvSpPr>
              <p:nvPr/>
            </p:nvSpPr>
            <p:spPr bwMode="auto">
              <a:xfrm flipV="1">
                <a:off x="3504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3" name="Line 4369"/>
              <p:cNvSpPr>
                <a:spLocks noChangeShapeType="1"/>
              </p:cNvSpPr>
              <p:nvPr/>
            </p:nvSpPr>
            <p:spPr bwMode="auto">
              <a:xfrm flipH="1" flipV="1">
                <a:off x="3504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4" name="Line 4370"/>
              <p:cNvSpPr>
                <a:spLocks noChangeShapeType="1"/>
              </p:cNvSpPr>
              <p:nvPr/>
            </p:nvSpPr>
            <p:spPr bwMode="auto">
              <a:xfrm flipH="1">
                <a:off x="3504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5" name="Line 4371"/>
              <p:cNvSpPr>
                <a:spLocks noChangeShapeType="1"/>
              </p:cNvSpPr>
              <p:nvPr/>
            </p:nvSpPr>
            <p:spPr bwMode="auto">
              <a:xfrm>
                <a:off x="3985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6" name="Line 4372"/>
              <p:cNvSpPr>
                <a:spLocks noChangeShapeType="1"/>
              </p:cNvSpPr>
              <p:nvPr/>
            </p:nvSpPr>
            <p:spPr bwMode="auto">
              <a:xfrm flipV="1">
                <a:off x="3985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7" name="Line 4373"/>
              <p:cNvSpPr>
                <a:spLocks noChangeShapeType="1"/>
              </p:cNvSpPr>
              <p:nvPr/>
            </p:nvSpPr>
            <p:spPr bwMode="auto">
              <a:xfrm flipH="1" flipV="1">
                <a:off x="3985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8" name="Line 4374"/>
              <p:cNvSpPr>
                <a:spLocks noChangeShapeType="1"/>
              </p:cNvSpPr>
              <p:nvPr/>
            </p:nvSpPr>
            <p:spPr bwMode="auto">
              <a:xfrm flipH="1">
                <a:off x="3985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9" name="Line 4375"/>
              <p:cNvSpPr>
                <a:spLocks noChangeShapeType="1"/>
              </p:cNvSpPr>
              <p:nvPr/>
            </p:nvSpPr>
            <p:spPr bwMode="auto">
              <a:xfrm>
                <a:off x="3630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0" name="Line 4376"/>
              <p:cNvSpPr>
                <a:spLocks noChangeShapeType="1"/>
              </p:cNvSpPr>
              <p:nvPr/>
            </p:nvSpPr>
            <p:spPr bwMode="auto">
              <a:xfrm flipV="1">
                <a:off x="3630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1" name="Line 4377"/>
              <p:cNvSpPr>
                <a:spLocks noChangeShapeType="1"/>
              </p:cNvSpPr>
              <p:nvPr/>
            </p:nvSpPr>
            <p:spPr bwMode="auto">
              <a:xfrm flipH="1" flipV="1">
                <a:off x="3630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2" name="Line 4378"/>
              <p:cNvSpPr>
                <a:spLocks noChangeShapeType="1"/>
              </p:cNvSpPr>
              <p:nvPr/>
            </p:nvSpPr>
            <p:spPr bwMode="auto">
              <a:xfrm flipH="1">
                <a:off x="3630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3" name="Line 4379"/>
              <p:cNvSpPr>
                <a:spLocks noChangeShapeType="1"/>
              </p:cNvSpPr>
              <p:nvPr/>
            </p:nvSpPr>
            <p:spPr bwMode="auto">
              <a:xfrm>
                <a:off x="357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4" name="Line 4380"/>
              <p:cNvSpPr>
                <a:spLocks noChangeShapeType="1"/>
              </p:cNvSpPr>
              <p:nvPr/>
            </p:nvSpPr>
            <p:spPr bwMode="auto">
              <a:xfrm flipV="1">
                <a:off x="357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5" name="Line 4381"/>
              <p:cNvSpPr>
                <a:spLocks noChangeShapeType="1"/>
              </p:cNvSpPr>
              <p:nvPr/>
            </p:nvSpPr>
            <p:spPr bwMode="auto">
              <a:xfrm flipH="1" flipV="1">
                <a:off x="357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6" name="Line 4382"/>
              <p:cNvSpPr>
                <a:spLocks noChangeShapeType="1"/>
              </p:cNvSpPr>
              <p:nvPr/>
            </p:nvSpPr>
            <p:spPr bwMode="auto">
              <a:xfrm flipH="1">
                <a:off x="357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7" name="Line 4383"/>
              <p:cNvSpPr>
                <a:spLocks noChangeShapeType="1"/>
              </p:cNvSpPr>
              <p:nvPr/>
            </p:nvSpPr>
            <p:spPr bwMode="auto">
              <a:xfrm>
                <a:off x="3504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8" name="Line 4384"/>
              <p:cNvSpPr>
                <a:spLocks noChangeShapeType="1"/>
              </p:cNvSpPr>
              <p:nvPr/>
            </p:nvSpPr>
            <p:spPr bwMode="auto">
              <a:xfrm flipV="1">
                <a:off x="3504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9" name="Line 4385"/>
              <p:cNvSpPr>
                <a:spLocks noChangeShapeType="1"/>
              </p:cNvSpPr>
              <p:nvPr/>
            </p:nvSpPr>
            <p:spPr bwMode="auto">
              <a:xfrm flipH="1" flipV="1">
                <a:off x="3504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0" name="Line 4386"/>
              <p:cNvSpPr>
                <a:spLocks noChangeShapeType="1"/>
              </p:cNvSpPr>
              <p:nvPr/>
            </p:nvSpPr>
            <p:spPr bwMode="auto">
              <a:xfrm flipH="1">
                <a:off x="3504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1" name="Line 4387"/>
              <p:cNvSpPr>
                <a:spLocks noChangeShapeType="1"/>
              </p:cNvSpPr>
              <p:nvPr/>
            </p:nvSpPr>
            <p:spPr bwMode="auto">
              <a:xfrm>
                <a:off x="4225" y="206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2" name="Line 4388"/>
              <p:cNvSpPr>
                <a:spLocks noChangeShapeType="1"/>
              </p:cNvSpPr>
              <p:nvPr/>
            </p:nvSpPr>
            <p:spPr bwMode="auto">
              <a:xfrm flipV="1">
                <a:off x="4225" y="206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3" name="Line 4389"/>
              <p:cNvSpPr>
                <a:spLocks noChangeShapeType="1"/>
              </p:cNvSpPr>
              <p:nvPr/>
            </p:nvSpPr>
            <p:spPr bwMode="auto">
              <a:xfrm flipH="1" flipV="1">
                <a:off x="4225" y="206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4" name="Line 4390"/>
              <p:cNvSpPr>
                <a:spLocks noChangeShapeType="1"/>
              </p:cNvSpPr>
              <p:nvPr/>
            </p:nvSpPr>
            <p:spPr bwMode="auto">
              <a:xfrm flipH="1">
                <a:off x="4225" y="206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5" name="Line 4391"/>
              <p:cNvSpPr>
                <a:spLocks noChangeShapeType="1"/>
              </p:cNvSpPr>
              <p:nvPr/>
            </p:nvSpPr>
            <p:spPr bwMode="auto">
              <a:xfrm>
                <a:off x="334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6" name="Line 4392"/>
              <p:cNvSpPr>
                <a:spLocks noChangeShapeType="1"/>
              </p:cNvSpPr>
              <p:nvPr/>
            </p:nvSpPr>
            <p:spPr bwMode="auto">
              <a:xfrm flipV="1">
                <a:off x="334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7" name="Line 4393"/>
              <p:cNvSpPr>
                <a:spLocks noChangeShapeType="1"/>
              </p:cNvSpPr>
              <p:nvPr/>
            </p:nvSpPr>
            <p:spPr bwMode="auto">
              <a:xfrm flipH="1" flipV="1">
                <a:off x="334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8" name="Line 4394"/>
              <p:cNvSpPr>
                <a:spLocks noChangeShapeType="1"/>
              </p:cNvSpPr>
              <p:nvPr/>
            </p:nvSpPr>
            <p:spPr bwMode="auto">
              <a:xfrm flipH="1">
                <a:off x="334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9" name="Line 4395"/>
              <p:cNvSpPr>
                <a:spLocks noChangeShapeType="1"/>
              </p:cNvSpPr>
              <p:nvPr/>
            </p:nvSpPr>
            <p:spPr bwMode="auto">
              <a:xfrm>
                <a:off x="357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0" name="Line 4396"/>
              <p:cNvSpPr>
                <a:spLocks noChangeShapeType="1"/>
              </p:cNvSpPr>
              <p:nvPr/>
            </p:nvSpPr>
            <p:spPr bwMode="auto">
              <a:xfrm flipV="1">
                <a:off x="357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1" name="Line 4397"/>
              <p:cNvSpPr>
                <a:spLocks noChangeShapeType="1"/>
              </p:cNvSpPr>
              <p:nvPr/>
            </p:nvSpPr>
            <p:spPr bwMode="auto">
              <a:xfrm flipH="1" flipV="1">
                <a:off x="357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3604" name="Group 4599"/>
            <p:cNvGrpSpPr>
              <a:grpSpLocks/>
            </p:cNvGrpSpPr>
            <p:nvPr/>
          </p:nvGrpSpPr>
          <p:grpSpPr bwMode="auto">
            <a:xfrm>
              <a:off x="3251" y="1859"/>
              <a:ext cx="1191" cy="811"/>
              <a:chOff x="3251" y="1859"/>
              <a:chExt cx="1191" cy="811"/>
            </a:xfrm>
          </p:grpSpPr>
          <p:sp>
            <p:nvSpPr>
              <p:cNvPr id="4392" name="Line 4399"/>
              <p:cNvSpPr>
                <a:spLocks noChangeShapeType="1"/>
              </p:cNvSpPr>
              <p:nvPr/>
            </p:nvSpPr>
            <p:spPr bwMode="auto">
              <a:xfrm flipH="1">
                <a:off x="357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3" name="Line 4400"/>
              <p:cNvSpPr>
                <a:spLocks noChangeShapeType="1"/>
              </p:cNvSpPr>
              <p:nvPr/>
            </p:nvSpPr>
            <p:spPr bwMode="auto">
              <a:xfrm>
                <a:off x="357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4" name="Line 4401"/>
              <p:cNvSpPr>
                <a:spLocks noChangeShapeType="1"/>
              </p:cNvSpPr>
              <p:nvPr/>
            </p:nvSpPr>
            <p:spPr bwMode="auto">
              <a:xfrm flipV="1">
                <a:off x="357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5" name="Line 4402"/>
              <p:cNvSpPr>
                <a:spLocks noChangeShapeType="1"/>
              </p:cNvSpPr>
              <p:nvPr/>
            </p:nvSpPr>
            <p:spPr bwMode="auto">
              <a:xfrm flipH="1" flipV="1">
                <a:off x="357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6" name="Line 4403"/>
              <p:cNvSpPr>
                <a:spLocks noChangeShapeType="1"/>
              </p:cNvSpPr>
              <p:nvPr/>
            </p:nvSpPr>
            <p:spPr bwMode="auto">
              <a:xfrm flipH="1">
                <a:off x="357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7" name="Line 4404"/>
              <p:cNvSpPr>
                <a:spLocks noChangeShapeType="1"/>
              </p:cNvSpPr>
              <p:nvPr/>
            </p:nvSpPr>
            <p:spPr bwMode="auto">
              <a:xfrm>
                <a:off x="3432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8" name="Line 4405"/>
              <p:cNvSpPr>
                <a:spLocks noChangeShapeType="1"/>
              </p:cNvSpPr>
              <p:nvPr/>
            </p:nvSpPr>
            <p:spPr bwMode="auto">
              <a:xfrm flipV="1">
                <a:off x="3432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9" name="Line 4406"/>
              <p:cNvSpPr>
                <a:spLocks noChangeShapeType="1"/>
              </p:cNvSpPr>
              <p:nvPr/>
            </p:nvSpPr>
            <p:spPr bwMode="auto">
              <a:xfrm flipH="1" flipV="1">
                <a:off x="3432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0" name="Line 4407"/>
              <p:cNvSpPr>
                <a:spLocks noChangeShapeType="1"/>
              </p:cNvSpPr>
              <p:nvPr/>
            </p:nvSpPr>
            <p:spPr bwMode="auto">
              <a:xfrm flipH="1">
                <a:off x="3432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1" name="Line 4408"/>
              <p:cNvSpPr>
                <a:spLocks noChangeShapeType="1"/>
              </p:cNvSpPr>
              <p:nvPr/>
            </p:nvSpPr>
            <p:spPr bwMode="auto">
              <a:xfrm>
                <a:off x="4352" y="214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2" name="Line 4409"/>
              <p:cNvSpPr>
                <a:spLocks noChangeShapeType="1"/>
              </p:cNvSpPr>
              <p:nvPr/>
            </p:nvSpPr>
            <p:spPr bwMode="auto">
              <a:xfrm flipV="1">
                <a:off x="4352" y="214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3" name="Line 4410"/>
              <p:cNvSpPr>
                <a:spLocks noChangeShapeType="1"/>
              </p:cNvSpPr>
              <p:nvPr/>
            </p:nvSpPr>
            <p:spPr bwMode="auto">
              <a:xfrm flipH="1" flipV="1">
                <a:off x="4352" y="214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4" name="Line 4411"/>
              <p:cNvSpPr>
                <a:spLocks noChangeShapeType="1"/>
              </p:cNvSpPr>
              <p:nvPr/>
            </p:nvSpPr>
            <p:spPr bwMode="auto">
              <a:xfrm flipH="1">
                <a:off x="4352" y="214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5" name="Line 4412"/>
              <p:cNvSpPr>
                <a:spLocks noChangeShapeType="1"/>
              </p:cNvSpPr>
              <p:nvPr/>
            </p:nvSpPr>
            <p:spPr bwMode="auto">
              <a:xfrm>
                <a:off x="334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6" name="Line 4413"/>
              <p:cNvSpPr>
                <a:spLocks noChangeShapeType="1"/>
              </p:cNvSpPr>
              <p:nvPr/>
            </p:nvSpPr>
            <p:spPr bwMode="auto">
              <a:xfrm flipV="1">
                <a:off x="334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7" name="Line 4414"/>
              <p:cNvSpPr>
                <a:spLocks noChangeShapeType="1"/>
              </p:cNvSpPr>
              <p:nvPr/>
            </p:nvSpPr>
            <p:spPr bwMode="auto">
              <a:xfrm flipH="1" flipV="1">
                <a:off x="334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8" name="Line 4415"/>
              <p:cNvSpPr>
                <a:spLocks noChangeShapeType="1"/>
              </p:cNvSpPr>
              <p:nvPr/>
            </p:nvSpPr>
            <p:spPr bwMode="auto">
              <a:xfrm flipH="1">
                <a:off x="334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9" name="Line 4416"/>
              <p:cNvSpPr>
                <a:spLocks noChangeShapeType="1"/>
              </p:cNvSpPr>
              <p:nvPr/>
            </p:nvSpPr>
            <p:spPr bwMode="auto">
              <a:xfrm>
                <a:off x="357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0" name="Line 4417"/>
              <p:cNvSpPr>
                <a:spLocks noChangeShapeType="1"/>
              </p:cNvSpPr>
              <p:nvPr/>
            </p:nvSpPr>
            <p:spPr bwMode="auto">
              <a:xfrm flipV="1">
                <a:off x="357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1" name="Line 4418"/>
              <p:cNvSpPr>
                <a:spLocks noChangeShapeType="1"/>
              </p:cNvSpPr>
              <p:nvPr/>
            </p:nvSpPr>
            <p:spPr bwMode="auto">
              <a:xfrm flipH="1" flipV="1">
                <a:off x="357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2" name="Line 4419"/>
              <p:cNvSpPr>
                <a:spLocks noChangeShapeType="1"/>
              </p:cNvSpPr>
              <p:nvPr/>
            </p:nvSpPr>
            <p:spPr bwMode="auto">
              <a:xfrm flipH="1">
                <a:off x="357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3" name="Line 4420"/>
              <p:cNvSpPr>
                <a:spLocks noChangeShapeType="1"/>
              </p:cNvSpPr>
              <p:nvPr/>
            </p:nvSpPr>
            <p:spPr bwMode="auto">
              <a:xfrm>
                <a:off x="350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4" name="Line 4421"/>
              <p:cNvSpPr>
                <a:spLocks noChangeShapeType="1"/>
              </p:cNvSpPr>
              <p:nvPr/>
            </p:nvSpPr>
            <p:spPr bwMode="auto">
              <a:xfrm flipV="1">
                <a:off x="350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5" name="Line 4422"/>
              <p:cNvSpPr>
                <a:spLocks noChangeShapeType="1"/>
              </p:cNvSpPr>
              <p:nvPr/>
            </p:nvSpPr>
            <p:spPr bwMode="auto">
              <a:xfrm flipH="1" flipV="1">
                <a:off x="350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6" name="Line 4423"/>
              <p:cNvSpPr>
                <a:spLocks noChangeShapeType="1"/>
              </p:cNvSpPr>
              <p:nvPr/>
            </p:nvSpPr>
            <p:spPr bwMode="auto">
              <a:xfrm flipH="1">
                <a:off x="350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7" name="Line 4424"/>
              <p:cNvSpPr>
                <a:spLocks noChangeShapeType="1"/>
              </p:cNvSpPr>
              <p:nvPr/>
            </p:nvSpPr>
            <p:spPr bwMode="auto">
              <a:xfrm>
                <a:off x="357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8" name="Line 4425"/>
              <p:cNvSpPr>
                <a:spLocks noChangeShapeType="1"/>
              </p:cNvSpPr>
              <p:nvPr/>
            </p:nvSpPr>
            <p:spPr bwMode="auto">
              <a:xfrm flipV="1">
                <a:off x="357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9" name="Line 4426"/>
              <p:cNvSpPr>
                <a:spLocks noChangeShapeType="1"/>
              </p:cNvSpPr>
              <p:nvPr/>
            </p:nvSpPr>
            <p:spPr bwMode="auto">
              <a:xfrm flipH="1" flipV="1">
                <a:off x="357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0" name="Line 4427"/>
              <p:cNvSpPr>
                <a:spLocks noChangeShapeType="1"/>
              </p:cNvSpPr>
              <p:nvPr/>
            </p:nvSpPr>
            <p:spPr bwMode="auto">
              <a:xfrm flipH="1">
                <a:off x="3570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1" name="Line 4428"/>
              <p:cNvSpPr>
                <a:spLocks noChangeShapeType="1"/>
              </p:cNvSpPr>
              <p:nvPr/>
            </p:nvSpPr>
            <p:spPr bwMode="auto">
              <a:xfrm>
                <a:off x="3907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2" name="Line 4429"/>
              <p:cNvSpPr>
                <a:spLocks noChangeShapeType="1"/>
              </p:cNvSpPr>
              <p:nvPr/>
            </p:nvSpPr>
            <p:spPr bwMode="auto">
              <a:xfrm flipV="1">
                <a:off x="3907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3" name="Line 4430"/>
              <p:cNvSpPr>
                <a:spLocks noChangeShapeType="1"/>
              </p:cNvSpPr>
              <p:nvPr/>
            </p:nvSpPr>
            <p:spPr bwMode="auto">
              <a:xfrm flipH="1" flipV="1">
                <a:off x="3907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4" name="Line 4431"/>
              <p:cNvSpPr>
                <a:spLocks noChangeShapeType="1"/>
              </p:cNvSpPr>
              <p:nvPr/>
            </p:nvSpPr>
            <p:spPr bwMode="auto">
              <a:xfrm flipH="1">
                <a:off x="3907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5" name="Line 4432"/>
              <p:cNvSpPr>
                <a:spLocks noChangeShapeType="1"/>
              </p:cNvSpPr>
              <p:nvPr/>
            </p:nvSpPr>
            <p:spPr bwMode="auto">
              <a:xfrm>
                <a:off x="405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6" name="Line 4433"/>
              <p:cNvSpPr>
                <a:spLocks noChangeShapeType="1"/>
              </p:cNvSpPr>
              <p:nvPr/>
            </p:nvSpPr>
            <p:spPr bwMode="auto">
              <a:xfrm flipV="1">
                <a:off x="405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7" name="Line 4434"/>
              <p:cNvSpPr>
                <a:spLocks noChangeShapeType="1"/>
              </p:cNvSpPr>
              <p:nvPr/>
            </p:nvSpPr>
            <p:spPr bwMode="auto">
              <a:xfrm flipH="1" flipV="1">
                <a:off x="405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8" name="Line 4435"/>
              <p:cNvSpPr>
                <a:spLocks noChangeShapeType="1"/>
              </p:cNvSpPr>
              <p:nvPr/>
            </p:nvSpPr>
            <p:spPr bwMode="auto">
              <a:xfrm flipH="1">
                <a:off x="405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9" name="Line 4436"/>
              <p:cNvSpPr>
                <a:spLocks noChangeShapeType="1"/>
              </p:cNvSpPr>
              <p:nvPr/>
            </p:nvSpPr>
            <p:spPr bwMode="auto">
              <a:xfrm>
                <a:off x="408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0" name="Line 4437"/>
              <p:cNvSpPr>
                <a:spLocks noChangeShapeType="1"/>
              </p:cNvSpPr>
              <p:nvPr/>
            </p:nvSpPr>
            <p:spPr bwMode="auto">
              <a:xfrm flipV="1">
                <a:off x="408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1" name="Line 4438"/>
              <p:cNvSpPr>
                <a:spLocks noChangeShapeType="1"/>
              </p:cNvSpPr>
              <p:nvPr/>
            </p:nvSpPr>
            <p:spPr bwMode="auto">
              <a:xfrm flipH="1" flipV="1">
                <a:off x="408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2" name="Line 4439"/>
              <p:cNvSpPr>
                <a:spLocks noChangeShapeType="1"/>
              </p:cNvSpPr>
              <p:nvPr/>
            </p:nvSpPr>
            <p:spPr bwMode="auto">
              <a:xfrm flipH="1">
                <a:off x="408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3" name="Line 4440"/>
              <p:cNvSpPr>
                <a:spLocks noChangeShapeType="1"/>
              </p:cNvSpPr>
              <p:nvPr/>
            </p:nvSpPr>
            <p:spPr bwMode="auto">
              <a:xfrm>
                <a:off x="3907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4" name="Line 4441"/>
              <p:cNvSpPr>
                <a:spLocks noChangeShapeType="1"/>
              </p:cNvSpPr>
              <p:nvPr/>
            </p:nvSpPr>
            <p:spPr bwMode="auto">
              <a:xfrm flipV="1">
                <a:off x="3907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5" name="Line 4442"/>
              <p:cNvSpPr>
                <a:spLocks noChangeShapeType="1"/>
              </p:cNvSpPr>
              <p:nvPr/>
            </p:nvSpPr>
            <p:spPr bwMode="auto">
              <a:xfrm flipH="1" flipV="1">
                <a:off x="3907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6" name="Line 4443"/>
              <p:cNvSpPr>
                <a:spLocks noChangeShapeType="1"/>
              </p:cNvSpPr>
              <p:nvPr/>
            </p:nvSpPr>
            <p:spPr bwMode="auto">
              <a:xfrm flipH="1">
                <a:off x="3907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7" name="Line 4444"/>
              <p:cNvSpPr>
                <a:spLocks noChangeShapeType="1"/>
              </p:cNvSpPr>
              <p:nvPr/>
            </p:nvSpPr>
            <p:spPr bwMode="auto">
              <a:xfrm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8" name="Line 4445"/>
              <p:cNvSpPr>
                <a:spLocks noChangeShapeType="1"/>
              </p:cNvSpPr>
              <p:nvPr/>
            </p:nvSpPr>
            <p:spPr bwMode="auto">
              <a:xfrm flipV="1"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9" name="Line 4446"/>
              <p:cNvSpPr>
                <a:spLocks noChangeShapeType="1"/>
              </p:cNvSpPr>
              <p:nvPr/>
            </p:nvSpPr>
            <p:spPr bwMode="auto">
              <a:xfrm flipH="1" flipV="1"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0" name="Line 4447"/>
              <p:cNvSpPr>
                <a:spLocks noChangeShapeType="1"/>
              </p:cNvSpPr>
              <p:nvPr/>
            </p:nvSpPr>
            <p:spPr bwMode="auto">
              <a:xfrm flipH="1"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1" name="Line 4448"/>
              <p:cNvSpPr>
                <a:spLocks noChangeShapeType="1"/>
              </p:cNvSpPr>
              <p:nvPr/>
            </p:nvSpPr>
            <p:spPr bwMode="auto">
              <a:xfrm>
                <a:off x="3630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2" name="Line 4449"/>
              <p:cNvSpPr>
                <a:spLocks noChangeShapeType="1"/>
              </p:cNvSpPr>
              <p:nvPr/>
            </p:nvSpPr>
            <p:spPr bwMode="auto">
              <a:xfrm flipV="1">
                <a:off x="3630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3" name="Line 4450"/>
              <p:cNvSpPr>
                <a:spLocks noChangeShapeType="1"/>
              </p:cNvSpPr>
              <p:nvPr/>
            </p:nvSpPr>
            <p:spPr bwMode="auto">
              <a:xfrm flipH="1" flipV="1">
                <a:off x="3630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4" name="Line 4451"/>
              <p:cNvSpPr>
                <a:spLocks noChangeShapeType="1"/>
              </p:cNvSpPr>
              <p:nvPr/>
            </p:nvSpPr>
            <p:spPr bwMode="auto">
              <a:xfrm flipH="1">
                <a:off x="3630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5" name="Line 4452"/>
              <p:cNvSpPr>
                <a:spLocks noChangeShapeType="1"/>
              </p:cNvSpPr>
              <p:nvPr/>
            </p:nvSpPr>
            <p:spPr bwMode="auto">
              <a:xfrm>
                <a:off x="3732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6" name="Line 4453"/>
              <p:cNvSpPr>
                <a:spLocks noChangeShapeType="1"/>
              </p:cNvSpPr>
              <p:nvPr/>
            </p:nvSpPr>
            <p:spPr bwMode="auto">
              <a:xfrm flipV="1">
                <a:off x="3732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7" name="Line 4454"/>
              <p:cNvSpPr>
                <a:spLocks noChangeShapeType="1"/>
              </p:cNvSpPr>
              <p:nvPr/>
            </p:nvSpPr>
            <p:spPr bwMode="auto">
              <a:xfrm flipH="1" flipV="1">
                <a:off x="3732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8" name="Line 4455"/>
              <p:cNvSpPr>
                <a:spLocks noChangeShapeType="1"/>
              </p:cNvSpPr>
              <p:nvPr/>
            </p:nvSpPr>
            <p:spPr bwMode="auto">
              <a:xfrm flipH="1">
                <a:off x="3732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9" name="Line 4456"/>
              <p:cNvSpPr>
                <a:spLocks noChangeShapeType="1"/>
              </p:cNvSpPr>
              <p:nvPr/>
            </p:nvSpPr>
            <p:spPr bwMode="auto">
              <a:xfrm>
                <a:off x="3871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0" name="Line 4457"/>
              <p:cNvSpPr>
                <a:spLocks noChangeShapeType="1"/>
              </p:cNvSpPr>
              <p:nvPr/>
            </p:nvSpPr>
            <p:spPr bwMode="auto">
              <a:xfrm flipV="1">
                <a:off x="3871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1" name="Line 4458"/>
              <p:cNvSpPr>
                <a:spLocks noChangeShapeType="1"/>
              </p:cNvSpPr>
              <p:nvPr/>
            </p:nvSpPr>
            <p:spPr bwMode="auto">
              <a:xfrm flipH="1" flipV="1">
                <a:off x="3871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2" name="Line 4459"/>
              <p:cNvSpPr>
                <a:spLocks noChangeShapeType="1"/>
              </p:cNvSpPr>
              <p:nvPr/>
            </p:nvSpPr>
            <p:spPr bwMode="auto">
              <a:xfrm flipH="1">
                <a:off x="3871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3" name="Line 4460"/>
              <p:cNvSpPr>
                <a:spLocks noChangeShapeType="1"/>
              </p:cNvSpPr>
              <p:nvPr/>
            </p:nvSpPr>
            <p:spPr bwMode="auto">
              <a:xfrm>
                <a:off x="3251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4" name="Line 4461"/>
              <p:cNvSpPr>
                <a:spLocks noChangeShapeType="1"/>
              </p:cNvSpPr>
              <p:nvPr/>
            </p:nvSpPr>
            <p:spPr bwMode="auto">
              <a:xfrm flipV="1">
                <a:off x="3251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5" name="Line 4462"/>
              <p:cNvSpPr>
                <a:spLocks noChangeShapeType="1"/>
              </p:cNvSpPr>
              <p:nvPr/>
            </p:nvSpPr>
            <p:spPr bwMode="auto">
              <a:xfrm flipH="1" flipV="1">
                <a:off x="3251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6" name="Line 4463"/>
              <p:cNvSpPr>
                <a:spLocks noChangeShapeType="1"/>
              </p:cNvSpPr>
              <p:nvPr/>
            </p:nvSpPr>
            <p:spPr bwMode="auto">
              <a:xfrm flipH="1">
                <a:off x="3251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7" name="Line 4464"/>
              <p:cNvSpPr>
                <a:spLocks noChangeShapeType="1"/>
              </p:cNvSpPr>
              <p:nvPr/>
            </p:nvSpPr>
            <p:spPr bwMode="auto">
              <a:xfrm>
                <a:off x="4225" y="197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8" name="Line 4465"/>
              <p:cNvSpPr>
                <a:spLocks noChangeShapeType="1"/>
              </p:cNvSpPr>
              <p:nvPr/>
            </p:nvSpPr>
            <p:spPr bwMode="auto">
              <a:xfrm flipV="1">
                <a:off x="4225" y="197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9" name="Line 4466"/>
              <p:cNvSpPr>
                <a:spLocks noChangeShapeType="1"/>
              </p:cNvSpPr>
              <p:nvPr/>
            </p:nvSpPr>
            <p:spPr bwMode="auto">
              <a:xfrm flipH="1" flipV="1">
                <a:off x="4225" y="197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0" name="Line 4467"/>
              <p:cNvSpPr>
                <a:spLocks noChangeShapeType="1"/>
              </p:cNvSpPr>
              <p:nvPr/>
            </p:nvSpPr>
            <p:spPr bwMode="auto">
              <a:xfrm flipH="1">
                <a:off x="4225" y="197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1" name="Line 4468"/>
              <p:cNvSpPr>
                <a:spLocks noChangeShapeType="1"/>
              </p:cNvSpPr>
              <p:nvPr/>
            </p:nvSpPr>
            <p:spPr bwMode="auto">
              <a:xfrm>
                <a:off x="357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2" name="Line 4469"/>
              <p:cNvSpPr>
                <a:spLocks noChangeShapeType="1"/>
              </p:cNvSpPr>
              <p:nvPr/>
            </p:nvSpPr>
            <p:spPr bwMode="auto">
              <a:xfrm flipV="1">
                <a:off x="357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3" name="Line 4470"/>
              <p:cNvSpPr>
                <a:spLocks noChangeShapeType="1"/>
              </p:cNvSpPr>
              <p:nvPr/>
            </p:nvSpPr>
            <p:spPr bwMode="auto">
              <a:xfrm flipH="1" flipV="1">
                <a:off x="357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4" name="Line 4471"/>
              <p:cNvSpPr>
                <a:spLocks noChangeShapeType="1"/>
              </p:cNvSpPr>
              <p:nvPr/>
            </p:nvSpPr>
            <p:spPr bwMode="auto">
              <a:xfrm flipH="1">
                <a:off x="357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5" name="Line 4472"/>
              <p:cNvSpPr>
                <a:spLocks noChangeShapeType="1"/>
              </p:cNvSpPr>
              <p:nvPr/>
            </p:nvSpPr>
            <p:spPr bwMode="auto">
              <a:xfrm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6" name="Line 4473"/>
              <p:cNvSpPr>
                <a:spLocks noChangeShapeType="1"/>
              </p:cNvSpPr>
              <p:nvPr/>
            </p:nvSpPr>
            <p:spPr bwMode="auto">
              <a:xfrm flipV="1"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7" name="Line 4474"/>
              <p:cNvSpPr>
                <a:spLocks noChangeShapeType="1"/>
              </p:cNvSpPr>
              <p:nvPr/>
            </p:nvSpPr>
            <p:spPr bwMode="auto">
              <a:xfrm flipH="1" flipV="1"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8" name="Line 4475"/>
              <p:cNvSpPr>
                <a:spLocks noChangeShapeType="1"/>
              </p:cNvSpPr>
              <p:nvPr/>
            </p:nvSpPr>
            <p:spPr bwMode="auto">
              <a:xfrm flipH="1"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9" name="Line 4476"/>
              <p:cNvSpPr>
                <a:spLocks noChangeShapeType="1"/>
              </p:cNvSpPr>
              <p:nvPr/>
            </p:nvSpPr>
            <p:spPr bwMode="auto">
              <a:xfrm>
                <a:off x="4418" y="185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0" name="Line 4477"/>
              <p:cNvSpPr>
                <a:spLocks noChangeShapeType="1"/>
              </p:cNvSpPr>
              <p:nvPr/>
            </p:nvSpPr>
            <p:spPr bwMode="auto">
              <a:xfrm flipV="1">
                <a:off x="4418" y="185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1" name="Line 4478"/>
              <p:cNvSpPr>
                <a:spLocks noChangeShapeType="1"/>
              </p:cNvSpPr>
              <p:nvPr/>
            </p:nvSpPr>
            <p:spPr bwMode="auto">
              <a:xfrm flipH="1" flipV="1">
                <a:off x="4418" y="185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2" name="Line 4479"/>
              <p:cNvSpPr>
                <a:spLocks noChangeShapeType="1"/>
              </p:cNvSpPr>
              <p:nvPr/>
            </p:nvSpPr>
            <p:spPr bwMode="auto">
              <a:xfrm flipH="1">
                <a:off x="4418" y="185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3" name="Line 4480"/>
              <p:cNvSpPr>
                <a:spLocks noChangeShapeType="1"/>
              </p:cNvSpPr>
              <p:nvPr/>
            </p:nvSpPr>
            <p:spPr bwMode="auto">
              <a:xfrm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4" name="Line 4481"/>
              <p:cNvSpPr>
                <a:spLocks noChangeShapeType="1"/>
              </p:cNvSpPr>
              <p:nvPr/>
            </p:nvSpPr>
            <p:spPr bwMode="auto">
              <a:xfrm flipV="1"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5" name="Line 4482"/>
              <p:cNvSpPr>
                <a:spLocks noChangeShapeType="1"/>
              </p:cNvSpPr>
              <p:nvPr/>
            </p:nvSpPr>
            <p:spPr bwMode="auto">
              <a:xfrm flipH="1" flipV="1"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6" name="Line 4483"/>
              <p:cNvSpPr>
                <a:spLocks noChangeShapeType="1"/>
              </p:cNvSpPr>
              <p:nvPr/>
            </p:nvSpPr>
            <p:spPr bwMode="auto">
              <a:xfrm flipH="1"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7" name="Line 4484"/>
              <p:cNvSpPr>
                <a:spLocks noChangeShapeType="1"/>
              </p:cNvSpPr>
              <p:nvPr/>
            </p:nvSpPr>
            <p:spPr bwMode="auto">
              <a:xfrm>
                <a:off x="3829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8" name="Line 4485"/>
              <p:cNvSpPr>
                <a:spLocks noChangeShapeType="1"/>
              </p:cNvSpPr>
              <p:nvPr/>
            </p:nvSpPr>
            <p:spPr bwMode="auto">
              <a:xfrm flipV="1">
                <a:off x="3829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9" name="Line 4486"/>
              <p:cNvSpPr>
                <a:spLocks noChangeShapeType="1"/>
              </p:cNvSpPr>
              <p:nvPr/>
            </p:nvSpPr>
            <p:spPr bwMode="auto">
              <a:xfrm flipH="1" flipV="1">
                <a:off x="3829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0" name="Line 4487"/>
              <p:cNvSpPr>
                <a:spLocks noChangeShapeType="1"/>
              </p:cNvSpPr>
              <p:nvPr/>
            </p:nvSpPr>
            <p:spPr bwMode="auto">
              <a:xfrm flipH="1">
                <a:off x="3829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1" name="Line 4488"/>
              <p:cNvSpPr>
                <a:spLocks noChangeShapeType="1"/>
              </p:cNvSpPr>
              <p:nvPr/>
            </p:nvSpPr>
            <p:spPr bwMode="auto">
              <a:xfrm>
                <a:off x="3829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2" name="Line 4489"/>
              <p:cNvSpPr>
                <a:spLocks noChangeShapeType="1"/>
              </p:cNvSpPr>
              <p:nvPr/>
            </p:nvSpPr>
            <p:spPr bwMode="auto">
              <a:xfrm flipV="1">
                <a:off x="3829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3" name="Line 4490"/>
              <p:cNvSpPr>
                <a:spLocks noChangeShapeType="1"/>
              </p:cNvSpPr>
              <p:nvPr/>
            </p:nvSpPr>
            <p:spPr bwMode="auto">
              <a:xfrm flipH="1" flipV="1">
                <a:off x="3829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4" name="Line 4491"/>
              <p:cNvSpPr>
                <a:spLocks noChangeShapeType="1"/>
              </p:cNvSpPr>
              <p:nvPr/>
            </p:nvSpPr>
            <p:spPr bwMode="auto">
              <a:xfrm flipH="1">
                <a:off x="3829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5" name="Line 4492"/>
              <p:cNvSpPr>
                <a:spLocks noChangeShapeType="1"/>
              </p:cNvSpPr>
              <p:nvPr/>
            </p:nvSpPr>
            <p:spPr bwMode="auto">
              <a:xfrm>
                <a:off x="3432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6" name="Line 4493"/>
              <p:cNvSpPr>
                <a:spLocks noChangeShapeType="1"/>
              </p:cNvSpPr>
              <p:nvPr/>
            </p:nvSpPr>
            <p:spPr bwMode="auto">
              <a:xfrm flipV="1">
                <a:off x="3432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7" name="Line 4494"/>
              <p:cNvSpPr>
                <a:spLocks noChangeShapeType="1"/>
              </p:cNvSpPr>
              <p:nvPr/>
            </p:nvSpPr>
            <p:spPr bwMode="auto">
              <a:xfrm flipH="1" flipV="1">
                <a:off x="3432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8" name="Line 4495"/>
              <p:cNvSpPr>
                <a:spLocks noChangeShapeType="1"/>
              </p:cNvSpPr>
              <p:nvPr/>
            </p:nvSpPr>
            <p:spPr bwMode="auto">
              <a:xfrm flipH="1">
                <a:off x="3432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9" name="Line 4496"/>
              <p:cNvSpPr>
                <a:spLocks noChangeShapeType="1"/>
              </p:cNvSpPr>
              <p:nvPr/>
            </p:nvSpPr>
            <p:spPr bwMode="auto">
              <a:xfrm>
                <a:off x="3432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0" name="Line 4497"/>
              <p:cNvSpPr>
                <a:spLocks noChangeShapeType="1"/>
              </p:cNvSpPr>
              <p:nvPr/>
            </p:nvSpPr>
            <p:spPr bwMode="auto">
              <a:xfrm flipV="1">
                <a:off x="3432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1" name="Line 4498"/>
              <p:cNvSpPr>
                <a:spLocks noChangeShapeType="1"/>
              </p:cNvSpPr>
              <p:nvPr/>
            </p:nvSpPr>
            <p:spPr bwMode="auto">
              <a:xfrm flipH="1" flipV="1">
                <a:off x="3432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2" name="Line 4499"/>
              <p:cNvSpPr>
                <a:spLocks noChangeShapeType="1"/>
              </p:cNvSpPr>
              <p:nvPr/>
            </p:nvSpPr>
            <p:spPr bwMode="auto">
              <a:xfrm flipH="1">
                <a:off x="3432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3" name="Line 4500"/>
              <p:cNvSpPr>
                <a:spLocks noChangeShapeType="1"/>
              </p:cNvSpPr>
              <p:nvPr/>
            </p:nvSpPr>
            <p:spPr bwMode="auto">
              <a:xfrm>
                <a:off x="402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4" name="Line 4501"/>
              <p:cNvSpPr>
                <a:spLocks noChangeShapeType="1"/>
              </p:cNvSpPr>
              <p:nvPr/>
            </p:nvSpPr>
            <p:spPr bwMode="auto">
              <a:xfrm flipV="1">
                <a:off x="402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5" name="Line 4502"/>
              <p:cNvSpPr>
                <a:spLocks noChangeShapeType="1"/>
              </p:cNvSpPr>
              <p:nvPr/>
            </p:nvSpPr>
            <p:spPr bwMode="auto">
              <a:xfrm flipH="1" flipV="1">
                <a:off x="402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6" name="Line 4503"/>
              <p:cNvSpPr>
                <a:spLocks noChangeShapeType="1"/>
              </p:cNvSpPr>
              <p:nvPr/>
            </p:nvSpPr>
            <p:spPr bwMode="auto">
              <a:xfrm flipH="1">
                <a:off x="402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7" name="Line 4504"/>
              <p:cNvSpPr>
                <a:spLocks noChangeShapeType="1"/>
              </p:cNvSpPr>
              <p:nvPr/>
            </p:nvSpPr>
            <p:spPr bwMode="auto">
              <a:xfrm>
                <a:off x="3570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8" name="Line 4505"/>
              <p:cNvSpPr>
                <a:spLocks noChangeShapeType="1"/>
              </p:cNvSpPr>
              <p:nvPr/>
            </p:nvSpPr>
            <p:spPr bwMode="auto">
              <a:xfrm flipV="1">
                <a:off x="3570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9" name="Line 4506"/>
              <p:cNvSpPr>
                <a:spLocks noChangeShapeType="1"/>
              </p:cNvSpPr>
              <p:nvPr/>
            </p:nvSpPr>
            <p:spPr bwMode="auto">
              <a:xfrm flipH="1" flipV="1">
                <a:off x="3570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0" name="Line 4507"/>
              <p:cNvSpPr>
                <a:spLocks noChangeShapeType="1"/>
              </p:cNvSpPr>
              <p:nvPr/>
            </p:nvSpPr>
            <p:spPr bwMode="auto">
              <a:xfrm flipH="1">
                <a:off x="3570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1" name="Line 4508"/>
              <p:cNvSpPr>
                <a:spLocks noChangeShapeType="1"/>
              </p:cNvSpPr>
              <p:nvPr/>
            </p:nvSpPr>
            <p:spPr bwMode="auto">
              <a:xfrm>
                <a:off x="4256" y="197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2" name="Line 4509"/>
              <p:cNvSpPr>
                <a:spLocks noChangeShapeType="1"/>
              </p:cNvSpPr>
              <p:nvPr/>
            </p:nvSpPr>
            <p:spPr bwMode="auto">
              <a:xfrm flipV="1">
                <a:off x="4256" y="197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3" name="Line 4510"/>
              <p:cNvSpPr>
                <a:spLocks noChangeShapeType="1"/>
              </p:cNvSpPr>
              <p:nvPr/>
            </p:nvSpPr>
            <p:spPr bwMode="auto">
              <a:xfrm flipH="1" flipV="1">
                <a:off x="4256" y="197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4" name="Line 4511"/>
              <p:cNvSpPr>
                <a:spLocks noChangeShapeType="1"/>
              </p:cNvSpPr>
              <p:nvPr/>
            </p:nvSpPr>
            <p:spPr bwMode="auto">
              <a:xfrm flipH="1">
                <a:off x="4256" y="197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5" name="Line 4512"/>
              <p:cNvSpPr>
                <a:spLocks noChangeShapeType="1"/>
              </p:cNvSpPr>
              <p:nvPr/>
            </p:nvSpPr>
            <p:spPr bwMode="auto">
              <a:xfrm>
                <a:off x="4021" y="210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6" name="Line 4513"/>
              <p:cNvSpPr>
                <a:spLocks noChangeShapeType="1"/>
              </p:cNvSpPr>
              <p:nvPr/>
            </p:nvSpPr>
            <p:spPr bwMode="auto">
              <a:xfrm flipV="1">
                <a:off x="4021" y="210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7" name="Line 4514"/>
              <p:cNvSpPr>
                <a:spLocks noChangeShapeType="1"/>
              </p:cNvSpPr>
              <p:nvPr/>
            </p:nvSpPr>
            <p:spPr bwMode="auto">
              <a:xfrm flipH="1" flipV="1">
                <a:off x="4021" y="210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8" name="Line 4515"/>
              <p:cNvSpPr>
                <a:spLocks noChangeShapeType="1"/>
              </p:cNvSpPr>
              <p:nvPr/>
            </p:nvSpPr>
            <p:spPr bwMode="auto">
              <a:xfrm flipH="1">
                <a:off x="4021" y="210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9" name="Line 4516"/>
              <p:cNvSpPr>
                <a:spLocks noChangeShapeType="1"/>
              </p:cNvSpPr>
              <p:nvPr/>
            </p:nvSpPr>
            <p:spPr bwMode="auto">
              <a:xfrm>
                <a:off x="4171" y="210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0" name="Line 4517"/>
              <p:cNvSpPr>
                <a:spLocks noChangeShapeType="1"/>
              </p:cNvSpPr>
              <p:nvPr/>
            </p:nvSpPr>
            <p:spPr bwMode="auto">
              <a:xfrm flipV="1">
                <a:off x="4171" y="210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1" name="Line 4518"/>
              <p:cNvSpPr>
                <a:spLocks noChangeShapeType="1"/>
              </p:cNvSpPr>
              <p:nvPr/>
            </p:nvSpPr>
            <p:spPr bwMode="auto">
              <a:xfrm flipH="1" flipV="1">
                <a:off x="4171" y="210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2" name="Line 4519"/>
              <p:cNvSpPr>
                <a:spLocks noChangeShapeType="1"/>
              </p:cNvSpPr>
              <p:nvPr/>
            </p:nvSpPr>
            <p:spPr bwMode="auto">
              <a:xfrm flipH="1">
                <a:off x="4171" y="210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3" name="Line 4520"/>
              <p:cNvSpPr>
                <a:spLocks noChangeShapeType="1"/>
              </p:cNvSpPr>
              <p:nvPr/>
            </p:nvSpPr>
            <p:spPr bwMode="auto">
              <a:xfrm>
                <a:off x="3780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4" name="Line 4521"/>
              <p:cNvSpPr>
                <a:spLocks noChangeShapeType="1"/>
              </p:cNvSpPr>
              <p:nvPr/>
            </p:nvSpPr>
            <p:spPr bwMode="auto">
              <a:xfrm flipV="1">
                <a:off x="3780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5" name="Line 4522"/>
              <p:cNvSpPr>
                <a:spLocks noChangeShapeType="1"/>
              </p:cNvSpPr>
              <p:nvPr/>
            </p:nvSpPr>
            <p:spPr bwMode="auto">
              <a:xfrm flipH="1" flipV="1">
                <a:off x="3780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6" name="Line 4523"/>
              <p:cNvSpPr>
                <a:spLocks noChangeShapeType="1"/>
              </p:cNvSpPr>
              <p:nvPr/>
            </p:nvSpPr>
            <p:spPr bwMode="auto">
              <a:xfrm flipH="1">
                <a:off x="3780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7" name="Line 4524"/>
              <p:cNvSpPr>
                <a:spLocks noChangeShapeType="1"/>
              </p:cNvSpPr>
              <p:nvPr/>
            </p:nvSpPr>
            <p:spPr bwMode="auto">
              <a:xfrm>
                <a:off x="3780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8" name="Line 4525"/>
              <p:cNvSpPr>
                <a:spLocks noChangeShapeType="1"/>
              </p:cNvSpPr>
              <p:nvPr/>
            </p:nvSpPr>
            <p:spPr bwMode="auto">
              <a:xfrm flipV="1">
                <a:off x="3780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9" name="Line 4526"/>
              <p:cNvSpPr>
                <a:spLocks noChangeShapeType="1"/>
              </p:cNvSpPr>
              <p:nvPr/>
            </p:nvSpPr>
            <p:spPr bwMode="auto">
              <a:xfrm flipH="1" flipV="1">
                <a:off x="3780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0" name="Line 4527"/>
              <p:cNvSpPr>
                <a:spLocks noChangeShapeType="1"/>
              </p:cNvSpPr>
              <p:nvPr/>
            </p:nvSpPr>
            <p:spPr bwMode="auto">
              <a:xfrm flipH="1">
                <a:off x="3780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1" name="Line 4528"/>
              <p:cNvSpPr>
                <a:spLocks noChangeShapeType="1"/>
              </p:cNvSpPr>
              <p:nvPr/>
            </p:nvSpPr>
            <p:spPr bwMode="auto">
              <a:xfrm>
                <a:off x="4081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2" name="Line 4529"/>
              <p:cNvSpPr>
                <a:spLocks noChangeShapeType="1"/>
              </p:cNvSpPr>
              <p:nvPr/>
            </p:nvSpPr>
            <p:spPr bwMode="auto">
              <a:xfrm flipV="1">
                <a:off x="4081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3" name="Line 4530"/>
              <p:cNvSpPr>
                <a:spLocks noChangeShapeType="1"/>
              </p:cNvSpPr>
              <p:nvPr/>
            </p:nvSpPr>
            <p:spPr bwMode="auto">
              <a:xfrm flipH="1" flipV="1">
                <a:off x="4081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4" name="Line 4531"/>
              <p:cNvSpPr>
                <a:spLocks noChangeShapeType="1"/>
              </p:cNvSpPr>
              <p:nvPr/>
            </p:nvSpPr>
            <p:spPr bwMode="auto">
              <a:xfrm flipH="1">
                <a:off x="4081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5" name="Line 4532"/>
              <p:cNvSpPr>
                <a:spLocks noChangeShapeType="1"/>
              </p:cNvSpPr>
              <p:nvPr/>
            </p:nvSpPr>
            <p:spPr bwMode="auto">
              <a:xfrm>
                <a:off x="3251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6" name="Line 4533"/>
              <p:cNvSpPr>
                <a:spLocks noChangeShapeType="1"/>
              </p:cNvSpPr>
              <p:nvPr/>
            </p:nvSpPr>
            <p:spPr bwMode="auto">
              <a:xfrm flipV="1">
                <a:off x="3251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7" name="Line 4534"/>
              <p:cNvSpPr>
                <a:spLocks noChangeShapeType="1"/>
              </p:cNvSpPr>
              <p:nvPr/>
            </p:nvSpPr>
            <p:spPr bwMode="auto">
              <a:xfrm flipH="1" flipV="1">
                <a:off x="3251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8" name="Line 4535"/>
              <p:cNvSpPr>
                <a:spLocks noChangeShapeType="1"/>
              </p:cNvSpPr>
              <p:nvPr/>
            </p:nvSpPr>
            <p:spPr bwMode="auto">
              <a:xfrm flipH="1">
                <a:off x="3251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9" name="Line 4536"/>
              <p:cNvSpPr>
                <a:spLocks noChangeShapeType="1"/>
              </p:cNvSpPr>
              <p:nvPr/>
            </p:nvSpPr>
            <p:spPr bwMode="auto">
              <a:xfrm>
                <a:off x="4225" y="206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0" name="Line 4537"/>
              <p:cNvSpPr>
                <a:spLocks noChangeShapeType="1"/>
              </p:cNvSpPr>
              <p:nvPr/>
            </p:nvSpPr>
            <p:spPr bwMode="auto">
              <a:xfrm flipV="1">
                <a:off x="4225" y="206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1" name="Line 4538"/>
              <p:cNvSpPr>
                <a:spLocks noChangeShapeType="1"/>
              </p:cNvSpPr>
              <p:nvPr/>
            </p:nvSpPr>
            <p:spPr bwMode="auto">
              <a:xfrm flipH="1" flipV="1">
                <a:off x="4225" y="206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2" name="Line 4539"/>
              <p:cNvSpPr>
                <a:spLocks noChangeShapeType="1"/>
              </p:cNvSpPr>
              <p:nvPr/>
            </p:nvSpPr>
            <p:spPr bwMode="auto">
              <a:xfrm flipH="1">
                <a:off x="4225" y="206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3" name="Line 4540"/>
              <p:cNvSpPr>
                <a:spLocks noChangeShapeType="1"/>
              </p:cNvSpPr>
              <p:nvPr/>
            </p:nvSpPr>
            <p:spPr bwMode="auto">
              <a:xfrm>
                <a:off x="3871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4" name="Line 4541"/>
              <p:cNvSpPr>
                <a:spLocks noChangeShapeType="1"/>
              </p:cNvSpPr>
              <p:nvPr/>
            </p:nvSpPr>
            <p:spPr bwMode="auto">
              <a:xfrm flipV="1">
                <a:off x="3871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5" name="Line 4542"/>
              <p:cNvSpPr>
                <a:spLocks noChangeShapeType="1"/>
              </p:cNvSpPr>
              <p:nvPr/>
            </p:nvSpPr>
            <p:spPr bwMode="auto">
              <a:xfrm flipH="1" flipV="1">
                <a:off x="3871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6" name="Line 4543"/>
              <p:cNvSpPr>
                <a:spLocks noChangeShapeType="1"/>
              </p:cNvSpPr>
              <p:nvPr/>
            </p:nvSpPr>
            <p:spPr bwMode="auto">
              <a:xfrm flipH="1">
                <a:off x="3871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7" name="Line 4544"/>
              <p:cNvSpPr>
                <a:spLocks noChangeShapeType="1"/>
              </p:cNvSpPr>
              <p:nvPr/>
            </p:nvSpPr>
            <p:spPr bwMode="auto">
              <a:xfrm>
                <a:off x="357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8" name="Line 4545"/>
              <p:cNvSpPr>
                <a:spLocks noChangeShapeType="1"/>
              </p:cNvSpPr>
              <p:nvPr/>
            </p:nvSpPr>
            <p:spPr bwMode="auto">
              <a:xfrm flipV="1">
                <a:off x="357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9" name="Line 4546"/>
              <p:cNvSpPr>
                <a:spLocks noChangeShapeType="1"/>
              </p:cNvSpPr>
              <p:nvPr/>
            </p:nvSpPr>
            <p:spPr bwMode="auto">
              <a:xfrm flipH="1" flipV="1">
                <a:off x="357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0" name="Line 4547"/>
              <p:cNvSpPr>
                <a:spLocks noChangeShapeType="1"/>
              </p:cNvSpPr>
              <p:nvPr/>
            </p:nvSpPr>
            <p:spPr bwMode="auto">
              <a:xfrm flipH="1">
                <a:off x="357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1" name="Line 4548"/>
              <p:cNvSpPr>
                <a:spLocks noChangeShapeType="1"/>
              </p:cNvSpPr>
              <p:nvPr/>
            </p:nvSpPr>
            <p:spPr bwMode="auto">
              <a:xfrm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2" name="Line 4549"/>
              <p:cNvSpPr>
                <a:spLocks noChangeShapeType="1"/>
              </p:cNvSpPr>
              <p:nvPr/>
            </p:nvSpPr>
            <p:spPr bwMode="auto">
              <a:xfrm flipV="1"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3" name="Line 4550"/>
              <p:cNvSpPr>
                <a:spLocks noChangeShapeType="1"/>
              </p:cNvSpPr>
              <p:nvPr/>
            </p:nvSpPr>
            <p:spPr bwMode="auto">
              <a:xfrm flipH="1" flipV="1"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4" name="Line 4551"/>
              <p:cNvSpPr>
                <a:spLocks noChangeShapeType="1"/>
              </p:cNvSpPr>
              <p:nvPr/>
            </p:nvSpPr>
            <p:spPr bwMode="auto">
              <a:xfrm flipH="1"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5" name="Line 4552"/>
              <p:cNvSpPr>
                <a:spLocks noChangeShapeType="1"/>
              </p:cNvSpPr>
              <p:nvPr/>
            </p:nvSpPr>
            <p:spPr bwMode="auto">
              <a:xfrm>
                <a:off x="3780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6" name="Line 4553"/>
              <p:cNvSpPr>
                <a:spLocks noChangeShapeType="1"/>
              </p:cNvSpPr>
              <p:nvPr/>
            </p:nvSpPr>
            <p:spPr bwMode="auto">
              <a:xfrm flipV="1">
                <a:off x="3780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7" name="Line 4554"/>
              <p:cNvSpPr>
                <a:spLocks noChangeShapeType="1"/>
              </p:cNvSpPr>
              <p:nvPr/>
            </p:nvSpPr>
            <p:spPr bwMode="auto">
              <a:xfrm flipH="1" flipV="1">
                <a:off x="3780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8" name="Line 4555"/>
              <p:cNvSpPr>
                <a:spLocks noChangeShapeType="1"/>
              </p:cNvSpPr>
              <p:nvPr/>
            </p:nvSpPr>
            <p:spPr bwMode="auto">
              <a:xfrm flipH="1">
                <a:off x="3780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9" name="Line 4556"/>
              <p:cNvSpPr>
                <a:spLocks noChangeShapeType="1"/>
              </p:cNvSpPr>
              <p:nvPr/>
            </p:nvSpPr>
            <p:spPr bwMode="auto">
              <a:xfrm>
                <a:off x="3871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0" name="Line 4557"/>
              <p:cNvSpPr>
                <a:spLocks noChangeShapeType="1"/>
              </p:cNvSpPr>
              <p:nvPr/>
            </p:nvSpPr>
            <p:spPr bwMode="auto">
              <a:xfrm flipV="1">
                <a:off x="3871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1" name="Line 4558"/>
              <p:cNvSpPr>
                <a:spLocks noChangeShapeType="1"/>
              </p:cNvSpPr>
              <p:nvPr/>
            </p:nvSpPr>
            <p:spPr bwMode="auto">
              <a:xfrm flipH="1" flipV="1">
                <a:off x="3871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2" name="Line 4559"/>
              <p:cNvSpPr>
                <a:spLocks noChangeShapeType="1"/>
              </p:cNvSpPr>
              <p:nvPr/>
            </p:nvSpPr>
            <p:spPr bwMode="auto">
              <a:xfrm flipH="1">
                <a:off x="3871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3" name="Line 4560"/>
              <p:cNvSpPr>
                <a:spLocks noChangeShapeType="1"/>
              </p:cNvSpPr>
              <p:nvPr/>
            </p:nvSpPr>
            <p:spPr bwMode="auto">
              <a:xfrm>
                <a:off x="3871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4" name="Line 4561"/>
              <p:cNvSpPr>
                <a:spLocks noChangeShapeType="1"/>
              </p:cNvSpPr>
              <p:nvPr/>
            </p:nvSpPr>
            <p:spPr bwMode="auto">
              <a:xfrm flipV="1">
                <a:off x="3871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5" name="Line 4562"/>
              <p:cNvSpPr>
                <a:spLocks noChangeShapeType="1"/>
              </p:cNvSpPr>
              <p:nvPr/>
            </p:nvSpPr>
            <p:spPr bwMode="auto">
              <a:xfrm flipH="1" flipV="1">
                <a:off x="3871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6" name="Line 4563"/>
              <p:cNvSpPr>
                <a:spLocks noChangeShapeType="1"/>
              </p:cNvSpPr>
              <p:nvPr/>
            </p:nvSpPr>
            <p:spPr bwMode="auto">
              <a:xfrm flipH="1">
                <a:off x="3871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7" name="Line 4564"/>
              <p:cNvSpPr>
                <a:spLocks noChangeShapeType="1"/>
              </p:cNvSpPr>
              <p:nvPr/>
            </p:nvSpPr>
            <p:spPr bwMode="auto">
              <a:xfrm>
                <a:off x="3630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8" name="Line 4565"/>
              <p:cNvSpPr>
                <a:spLocks noChangeShapeType="1"/>
              </p:cNvSpPr>
              <p:nvPr/>
            </p:nvSpPr>
            <p:spPr bwMode="auto">
              <a:xfrm flipV="1">
                <a:off x="3630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9" name="Line 4566"/>
              <p:cNvSpPr>
                <a:spLocks noChangeShapeType="1"/>
              </p:cNvSpPr>
              <p:nvPr/>
            </p:nvSpPr>
            <p:spPr bwMode="auto">
              <a:xfrm flipH="1" flipV="1">
                <a:off x="3630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0" name="Line 4567"/>
              <p:cNvSpPr>
                <a:spLocks noChangeShapeType="1"/>
              </p:cNvSpPr>
              <p:nvPr/>
            </p:nvSpPr>
            <p:spPr bwMode="auto">
              <a:xfrm flipH="1">
                <a:off x="3630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1" name="Line 4568"/>
              <p:cNvSpPr>
                <a:spLocks noChangeShapeType="1"/>
              </p:cNvSpPr>
              <p:nvPr/>
            </p:nvSpPr>
            <p:spPr bwMode="auto">
              <a:xfrm>
                <a:off x="4081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2" name="Line 4569"/>
              <p:cNvSpPr>
                <a:spLocks noChangeShapeType="1"/>
              </p:cNvSpPr>
              <p:nvPr/>
            </p:nvSpPr>
            <p:spPr bwMode="auto">
              <a:xfrm flipV="1">
                <a:off x="4081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3" name="Line 4570"/>
              <p:cNvSpPr>
                <a:spLocks noChangeShapeType="1"/>
              </p:cNvSpPr>
              <p:nvPr/>
            </p:nvSpPr>
            <p:spPr bwMode="auto">
              <a:xfrm flipH="1" flipV="1">
                <a:off x="4081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4" name="Line 4571"/>
              <p:cNvSpPr>
                <a:spLocks noChangeShapeType="1"/>
              </p:cNvSpPr>
              <p:nvPr/>
            </p:nvSpPr>
            <p:spPr bwMode="auto">
              <a:xfrm flipH="1">
                <a:off x="4081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5" name="Line 4572"/>
              <p:cNvSpPr>
                <a:spLocks noChangeShapeType="1"/>
              </p:cNvSpPr>
              <p:nvPr/>
            </p:nvSpPr>
            <p:spPr bwMode="auto">
              <a:xfrm>
                <a:off x="368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6" name="Line 4573"/>
              <p:cNvSpPr>
                <a:spLocks noChangeShapeType="1"/>
              </p:cNvSpPr>
              <p:nvPr/>
            </p:nvSpPr>
            <p:spPr bwMode="auto">
              <a:xfrm flipV="1">
                <a:off x="368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7" name="Line 4574"/>
              <p:cNvSpPr>
                <a:spLocks noChangeShapeType="1"/>
              </p:cNvSpPr>
              <p:nvPr/>
            </p:nvSpPr>
            <p:spPr bwMode="auto">
              <a:xfrm flipH="1" flipV="1">
                <a:off x="368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8" name="Line 4575"/>
              <p:cNvSpPr>
                <a:spLocks noChangeShapeType="1"/>
              </p:cNvSpPr>
              <p:nvPr/>
            </p:nvSpPr>
            <p:spPr bwMode="auto">
              <a:xfrm flipH="1">
                <a:off x="368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9" name="Line 4576"/>
              <p:cNvSpPr>
                <a:spLocks noChangeShapeType="1"/>
              </p:cNvSpPr>
              <p:nvPr/>
            </p:nvSpPr>
            <p:spPr bwMode="auto">
              <a:xfrm>
                <a:off x="3347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0" name="Line 4577"/>
              <p:cNvSpPr>
                <a:spLocks noChangeShapeType="1"/>
              </p:cNvSpPr>
              <p:nvPr/>
            </p:nvSpPr>
            <p:spPr bwMode="auto">
              <a:xfrm flipV="1">
                <a:off x="3347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1" name="Line 4578"/>
              <p:cNvSpPr>
                <a:spLocks noChangeShapeType="1"/>
              </p:cNvSpPr>
              <p:nvPr/>
            </p:nvSpPr>
            <p:spPr bwMode="auto">
              <a:xfrm flipH="1" flipV="1">
                <a:off x="3347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2" name="Line 4579"/>
              <p:cNvSpPr>
                <a:spLocks noChangeShapeType="1"/>
              </p:cNvSpPr>
              <p:nvPr/>
            </p:nvSpPr>
            <p:spPr bwMode="auto">
              <a:xfrm flipH="1">
                <a:off x="3347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3" name="Line 4580"/>
              <p:cNvSpPr>
                <a:spLocks noChangeShapeType="1"/>
              </p:cNvSpPr>
              <p:nvPr/>
            </p:nvSpPr>
            <p:spPr bwMode="auto">
              <a:xfrm>
                <a:off x="4051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4" name="Line 4581"/>
              <p:cNvSpPr>
                <a:spLocks noChangeShapeType="1"/>
              </p:cNvSpPr>
              <p:nvPr/>
            </p:nvSpPr>
            <p:spPr bwMode="auto">
              <a:xfrm flipV="1">
                <a:off x="4051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5" name="Line 4582"/>
              <p:cNvSpPr>
                <a:spLocks noChangeShapeType="1"/>
              </p:cNvSpPr>
              <p:nvPr/>
            </p:nvSpPr>
            <p:spPr bwMode="auto">
              <a:xfrm flipH="1" flipV="1">
                <a:off x="4051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6" name="Line 4583"/>
              <p:cNvSpPr>
                <a:spLocks noChangeShapeType="1"/>
              </p:cNvSpPr>
              <p:nvPr/>
            </p:nvSpPr>
            <p:spPr bwMode="auto">
              <a:xfrm flipH="1">
                <a:off x="4051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7" name="Line 4584"/>
              <p:cNvSpPr>
                <a:spLocks noChangeShapeType="1"/>
              </p:cNvSpPr>
              <p:nvPr/>
            </p:nvSpPr>
            <p:spPr bwMode="auto">
              <a:xfrm>
                <a:off x="363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8" name="Line 4585"/>
              <p:cNvSpPr>
                <a:spLocks noChangeShapeType="1"/>
              </p:cNvSpPr>
              <p:nvPr/>
            </p:nvSpPr>
            <p:spPr bwMode="auto">
              <a:xfrm flipV="1">
                <a:off x="363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9" name="Line 4586"/>
              <p:cNvSpPr>
                <a:spLocks noChangeShapeType="1"/>
              </p:cNvSpPr>
              <p:nvPr/>
            </p:nvSpPr>
            <p:spPr bwMode="auto">
              <a:xfrm flipH="1" flipV="1">
                <a:off x="363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0" name="Line 4587"/>
              <p:cNvSpPr>
                <a:spLocks noChangeShapeType="1"/>
              </p:cNvSpPr>
              <p:nvPr/>
            </p:nvSpPr>
            <p:spPr bwMode="auto">
              <a:xfrm flipH="1">
                <a:off x="363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1" name="Line 4588"/>
              <p:cNvSpPr>
                <a:spLocks noChangeShapeType="1"/>
              </p:cNvSpPr>
              <p:nvPr/>
            </p:nvSpPr>
            <p:spPr bwMode="auto">
              <a:xfrm>
                <a:off x="3684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2" name="Line 4589"/>
              <p:cNvSpPr>
                <a:spLocks noChangeShapeType="1"/>
              </p:cNvSpPr>
              <p:nvPr/>
            </p:nvSpPr>
            <p:spPr bwMode="auto">
              <a:xfrm flipV="1">
                <a:off x="3684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3" name="Line 4590"/>
              <p:cNvSpPr>
                <a:spLocks noChangeShapeType="1"/>
              </p:cNvSpPr>
              <p:nvPr/>
            </p:nvSpPr>
            <p:spPr bwMode="auto">
              <a:xfrm flipH="1" flipV="1">
                <a:off x="3684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4" name="Line 4591"/>
              <p:cNvSpPr>
                <a:spLocks noChangeShapeType="1"/>
              </p:cNvSpPr>
              <p:nvPr/>
            </p:nvSpPr>
            <p:spPr bwMode="auto">
              <a:xfrm flipH="1">
                <a:off x="3684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5" name="Line 4592"/>
              <p:cNvSpPr>
                <a:spLocks noChangeShapeType="1"/>
              </p:cNvSpPr>
              <p:nvPr/>
            </p:nvSpPr>
            <p:spPr bwMode="auto">
              <a:xfrm>
                <a:off x="4117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6" name="Line 4593"/>
              <p:cNvSpPr>
                <a:spLocks noChangeShapeType="1"/>
              </p:cNvSpPr>
              <p:nvPr/>
            </p:nvSpPr>
            <p:spPr bwMode="auto">
              <a:xfrm flipV="1">
                <a:off x="4117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7" name="Line 4594"/>
              <p:cNvSpPr>
                <a:spLocks noChangeShapeType="1"/>
              </p:cNvSpPr>
              <p:nvPr/>
            </p:nvSpPr>
            <p:spPr bwMode="auto">
              <a:xfrm flipH="1" flipV="1">
                <a:off x="4117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8" name="Line 4595"/>
              <p:cNvSpPr>
                <a:spLocks noChangeShapeType="1"/>
              </p:cNvSpPr>
              <p:nvPr/>
            </p:nvSpPr>
            <p:spPr bwMode="auto">
              <a:xfrm flipH="1">
                <a:off x="4117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9" name="Line 4596"/>
              <p:cNvSpPr>
                <a:spLocks noChangeShapeType="1"/>
              </p:cNvSpPr>
              <p:nvPr/>
            </p:nvSpPr>
            <p:spPr bwMode="auto">
              <a:xfrm>
                <a:off x="4117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0" name="Line 4597"/>
              <p:cNvSpPr>
                <a:spLocks noChangeShapeType="1"/>
              </p:cNvSpPr>
              <p:nvPr/>
            </p:nvSpPr>
            <p:spPr bwMode="auto">
              <a:xfrm flipV="1">
                <a:off x="4117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1" name="Line 4598"/>
              <p:cNvSpPr>
                <a:spLocks noChangeShapeType="1"/>
              </p:cNvSpPr>
              <p:nvPr/>
            </p:nvSpPr>
            <p:spPr bwMode="auto">
              <a:xfrm flipH="1" flipV="1">
                <a:off x="4117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3605" name="Group 4800"/>
            <p:cNvGrpSpPr>
              <a:grpSpLocks/>
            </p:cNvGrpSpPr>
            <p:nvPr/>
          </p:nvGrpSpPr>
          <p:grpSpPr bwMode="auto">
            <a:xfrm>
              <a:off x="2987" y="2033"/>
              <a:ext cx="1389" cy="571"/>
              <a:chOff x="2987" y="2033"/>
              <a:chExt cx="1389" cy="571"/>
            </a:xfrm>
          </p:grpSpPr>
          <p:sp>
            <p:nvSpPr>
              <p:cNvPr id="4192" name="Line 4600"/>
              <p:cNvSpPr>
                <a:spLocks noChangeShapeType="1"/>
              </p:cNvSpPr>
              <p:nvPr/>
            </p:nvSpPr>
            <p:spPr bwMode="auto">
              <a:xfrm flipH="1">
                <a:off x="4117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3" name="Line 4601"/>
              <p:cNvSpPr>
                <a:spLocks noChangeShapeType="1"/>
              </p:cNvSpPr>
              <p:nvPr/>
            </p:nvSpPr>
            <p:spPr bwMode="auto">
              <a:xfrm>
                <a:off x="4021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4" name="Line 4602"/>
              <p:cNvSpPr>
                <a:spLocks noChangeShapeType="1"/>
              </p:cNvSpPr>
              <p:nvPr/>
            </p:nvSpPr>
            <p:spPr bwMode="auto">
              <a:xfrm flipV="1">
                <a:off x="4021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5" name="Line 4603"/>
              <p:cNvSpPr>
                <a:spLocks noChangeShapeType="1"/>
              </p:cNvSpPr>
              <p:nvPr/>
            </p:nvSpPr>
            <p:spPr bwMode="auto">
              <a:xfrm flipH="1" flipV="1">
                <a:off x="4021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6" name="Line 4604"/>
              <p:cNvSpPr>
                <a:spLocks noChangeShapeType="1"/>
              </p:cNvSpPr>
              <p:nvPr/>
            </p:nvSpPr>
            <p:spPr bwMode="auto">
              <a:xfrm flipH="1">
                <a:off x="4021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7" name="Line 4605"/>
              <p:cNvSpPr>
                <a:spLocks noChangeShapeType="1"/>
              </p:cNvSpPr>
              <p:nvPr/>
            </p:nvSpPr>
            <p:spPr bwMode="auto">
              <a:xfrm>
                <a:off x="4225" y="2171"/>
                <a:ext cx="25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8" name="Line 4606"/>
              <p:cNvSpPr>
                <a:spLocks noChangeShapeType="1"/>
              </p:cNvSpPr>
              <p:nvPr/>
            </p:nvSpPr>
            <p:spPr bwMode="auto">
              <a:xfrm flipV="1">
                <a:off x="4225" y="2171"/>
                <a:ext cx="25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9" name="Line 4607"/>
              <p:cNvSpPr>
                <a:spLocks noChangeShapeType="1"/>
              </p:cNvSpPr>
              <p:nvPr/>
            </p:nvSpPr>
            <p:spPr bwMode="auto">
              <a:xfrm flipH="1" flipV="1">
                <a:off x="4225" y="2171"/>
                <a:ext cx="25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0" name="Line 4608"/>
              <p:cNvSpPr>
                <a:spLocks noChangeShapeType="1"/>
              </p:cNvSpPr>
              <p:nvPr/>
            </p:nvSpPr>
            <p:spPr bwMode="auto">
              <a:xfrm flipH="1">
                <a:off x="4225" y="2171"/>
                <a:ext cx="25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1" name="Line 4609"/>
              <p:cNvSpPr>
                <a:spLocks noChangeShapeType="1"/>
              </p:cNvSpPr>
              <p:nvPr/>
            </p:nvSpPr>
            <p:spPr bwMode="auto">
              <a:xfrm>
                <a:off x="4352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2" name="Line 4610"/>
              <p:cNvSpPr>
                <a:spLocks noChangeShapeType="1"/>
              </p:cNvSpPr>
              <p:nvPr/>
            </p:nvSpPr>
            <p:spPr bwMode="auto">
              <a:xfrm flipV="1">
                <a:off x="4352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3" name="Line 4611"/>
              <p:cNvSpPr>
                <a:spLocks noChangeShapeType="1"/>
              </p:cNvSpPr>
              <p:nvPr/>
            </p:nvSpPr>
            <p:spPr bwMode="auto">
              <a:xfrm flipH="1" flipV="1">
                <a:off x="4352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4" name="Line 4612"/>
              <p:cNvSpPr>
                <a:spLocks noChangeShapeType="1"/>
              </p:cNvSpPr>
              <p:nvPr/>
            </p:nvSpPr>
            <p:spPr bwMode="auto">
              <a:xfrm flipH="1">
                <a:off x="4352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5" name="Line 4613"/>
              <p:cNvSpPr>
                <a:spLocks noChangeShapeType="1"/>
              </p:cNvSpPr>
              <p:nvPr/>
            </p:nvSpPr>
            <p:spPr bwMode="auto">
              <a:xfrm>
                <a:off x="3907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6" name="Line 4614"/>
              <p:cNvSpPr>
                <a:spLocks noChangeShapeType="1"/>
              </p:cNvSpPr>
              <p:nvPr/>
            </p:nvSpPr>
            <p:spPr bwMode="auto">
              <a:xfrm flipV="1">
                <a:off x="3907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7" name="Line 4615"/>
              <p:cNvSpPr>
                <a:spLocks noChangeShapeType="1"/>
              </p:cNvSpPr>
              <p:nvPr/>
            </p:nvSpPr>
            <p:spPr bwMode="auto">
              <a:xfrm flipH="1" flipV="1">
                <a:off x="3907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8" name="Line 4616"/>
              <p:cNvSpPr>
                <a:spLocks noChangeShapeType="1"/>
              </p:cNvSpPr>
              <p:nvPr/>
            </p:nvSpPr>
            <p:spPr bwMode="auto">
              <a:xfrm flipH="1">
                <a:off x="3907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9" name="Line 4617"/>
              <p:cNvSpPr>
                <a:spLocks noChangeShapeType="1"/>
              </p:cNvSpPr>
              <p:nvPr/>
            </p:nvSpPr>
            <p:spPr bwMode="auto">
              <a:xfrm>
                <a:off x="3684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0" name="Line 4618"/>
              <p:cNvSpPr>
                <a:spLocks noChangeShapeType="1"/>
              </p:cNvSpPr>
              <p:nvPr/>
            </p:nvSpPr>
            <p:spPr bwMode="auto">
              <a:xfrm flipV="1">
                <a:off x="3684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1" name="Line 4619"/>
              <p:cNvSpPr>
                <a:spLocks noChangeShapeType="1"/>
              </p:cNvSpPr>
              <p:nvPr/>
            </p:nvSpPr>
            <p:spPr bwMode="auto">
              <a:xfrm flipH="1" flipV="1">
                <a:off x="3684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2" name="Line 4620"/>
              <p:cNvSpPr>
                <a:spLocks noChangeShapeType="1"/>
              </p:cNvSpPr>
              <p:nvPr/>
            </p:nvSpPr>
            <p:spPr bwMode="auto">
              <a:xfrm flipH="1">
                <a:off x="3684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3" name="Line 4621"/>
              <p:cNvSpPr>
                <a:spLocks noChangeShapeType="1"/>
              </p:cNvSpPr>
              <p:nvPr/>
            </p:nvSpPr>
            <p:spPr bwMode="auto">
              <a:xfrm>
                <a:off x="357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4" name="Line 4622"/>
              <p:cNvSpPr>
                <a:spLocks noChangeShapeType="1"/>
              </p:cNvSpPr>
              <p:nvPr/>
            </p:nvSpPr>
            <p:spPr bwMode="auto">
              <a:xfrm flipV="1">
                <a:off x="357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5" name="Line 4623"/>
              <p:cNvSpPr>
                <a:spLocks noChangeShapeType="1"/>
              </p:cNvSpPr>
              <p:nvPr/>
            </p:nvSpPr>
            <p:spPr bwMode="auto">
              <a:xfrm flipH="1" flipV="1">
                <a:off x="357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6" name="Line 4624"/>
              <p:cNvSpPr>
                <a:spLocks noChangeShapeType="1"/>
              </p:cNvSpPr>
              <p:nvPr/>
            </p:nvSpPr>
            <p:spPr bwMode="auto">
              <a:xfrm flipH="1">
                <a:off x="3570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7" name="Line 4625"/>
              <p:cNvSpPr>
                <a:spLocks noChangeShapeType="1"/>
              </p:cNvSpPr>
              <p:nvPr/>
            </p:nvSpPr>
            <p:spPr bwMode="auto">
              <a:xfrm>
                <a:off x="4225" y="2087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8" name="Line 4626"/>
              <p:cNvSpPr>
                <a:spLocks noChangeShapeType="1"/>
              </p:cNvSpPr>
              <p:nvPr/>
            </p:nvSpPr>
            <p:spPr bwMode="auto">
              <a:xfrm flipV="1">
                <a:off x="4225" y="2087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9" name="Line 4627"/>
              <p:cNvSpPr>
                <a:spLocks noChangeShapeType="1"/>
              </p:cNvSpPr>
              <p:nvPr/>
            </p:nvSpPr>
            <p:spPr bwMode="auto">
              <a:xfrm flipH="1" flipV="1">
                <a:off x="4225" y="2087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0" name="Line 4628"/>
              <p:cNvSpPr>
                <a:spLocks noChangeShapeType="1"/>
              </p:cNvSpPr>
              <p:nvPr/>
            </p:nvSpPr>
            <p:spPr bwMode="auto">
              <a:xfrm flipH="1">
                <a:off x="4225" y="2087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1" name="Line 4629"/>
              <p:cNvSpPr>
                <a:spLocks noChangeShapeType="1"/>
              </p:cNvSpPr>
              <p:nvPr/>
            </p:nvSpPr>
            <p:spPr bwMode="auto">
              <a:xfrm>
                <a:off x="4256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2" name="Line 4630"/>
              <p:cNvSpPr>
                <a:spLocks noChangeShapeType="1"/>
              </p:cNvSpPr>
              <p:nvPr/>
            </p:nvSpPr>
            <p:spPr bwMode="auto">
              <a:xfrm flipV="1">
                <a:off x="4256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3" name="Line 4631"/>
              <p:cNvSpPr>
                <a:spLocks noChangeShapeType="1"/>
              </p:cNvSpPr>
              <p:nvPr/>
            </p:nvSpPr>
            <p:spPr bwMode="auto">
              <a:xfrm flipH="1" flipV="1">
                <a:off x="4256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4" name="Line 4632"/>
              <p:cNvSpPr>
                <a:spLocks noChangeShapeType="1"/>
              </p:cNvSpPr>
              <p:nvPr/>
            </p:nvSpPr>
            <p:spPr bwMode="auto">
              <a:xfrm flipH="1">
                <a:off x="4256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5" name="Line 4633"/>
              <p:cNvSpPr>
                <a:spLocks noChangeShapeType="1"/>
              </p:cNvSpPr>
              <p:nvPr/>
            </p:nvSpPr>
            <p:spPr bwMode="auto">
              <a:xfrm>
                <a:off x="3251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6" name="Line 4634"/>
              <p:cNvSpPr>
                <a:spLocks noChangeShapeType="1"/>
              </p:cNvSpPr>
              <p:nvPr/>
            </p:nvSpPr>
            <p:spPr bwMode="auto">
              <a:xfrm flipV="1">
                <a:off x="3251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7" name="Line 4635"/>
              <p:cNvSpPr>
                <a:spLocks noChangeShapeType="1"/>
              </p:cNvSpPr>
              <p:nvPr/>
            </p:nvSpPr>
            <p:spPr bwMode="auto">
              <a:xfrm flipH="1" flipV="1">
                <a:off x="3251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8" name="Line 4636"/>
              <p:cNvSpPr>
                <a:spLocks noChangeShapeType="1"/>
              </p:cNvSpPr>
              <p:nvPr/>
            </p:nvSpPr>
            <p:spPr bwMode="auto">
              <a:xfrm flipH="1">
                <a:off x="3251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9" name="Line 4637"/>
              <p:cNvSpPr>
                <a:spLocks noChangeShapeType="1"/>
              </p:cNvSpPr>
              <p:nvPr/>
            </p:nvSpPr>
            <p:spPr bwMode="auto">
              <a:xfrm>
                <a:off x="4141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0" name="Line 4638"/>
              <p:cNvSpPr>
                <a:spLocks noChangeShapeType="1"/>
              </p:cNvSpPr>
              <p:nvPr/>
            </p:nvSpPr>
            <p:spPr bwMode="auto">
              <a:xfrm flipV="1">
                <a:off x="4141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1" name="Line 4639"/>
              <p:cNvSpPr>
                <a:spLocks noChangeShapeType="1"/>
              </p:cNvSpPr>
              <p:nvPr/>
            </p:nvSpPr>
            <p:spPr bwMode="auto">
              <a:xfrm flipH="1" flipV="1">
                <a:off x="4141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2" name="Line 4640"/>
              <p:cNvSpPr>
                <a:spLocks noChangeShapeType="1"/>
              </p:cNvSpPr>
              <p:nvPr/>
            </p:nvSpPr>
            <p:spPr bwMode="auto">
              <a:xfrm flipH="1">
                <a:off x="4141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3" name="Line 4641"/>
              <p:cNvSpPr>
                <a:spLocks noChangeShapeType="1"/>
              </p:cNvSpPr>
              <p:nvPr/>
            </p:nvSpPr>
            <p:spPr bwMode="auto">
              <a:xfrm>
                <a:off x="3907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4" name="Line 4642"/>
              <p:cNvSpPr>
                <a:spLocks noChangeShapeType="1"/>
              </p:cNvSpPr>
              <p:nvPr/>
            </p:nvSpPr>
            <p:spPr bwMode="auto">
              <a:xfrm flipV="1">
                <a:off x="3907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5" name="Line 4643"/>
              <p:cNvSpPr>
                <a:spLocks noChangeShapeType="1"/>
              </p:cNvSpPr>
              <p:nvPr/>
            </p:nvSpPr>
            <p:spPr bwMode="auto">
              <a:xfrm flipH="1" flipV="1">
                <a:off x="3907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6" name="Line 4644"/>
              <p:cNvSpPr>
                <a:spLocks noChangeShapeType="1"/>
              </p:cNvSpPr>
              <p:nvPr/>
            </p:nvSpPr>
            <p:spPr bwMode="auto">
              <a:xfrm flipH="1">
                <a:off x="3907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7" name="Line 4645"/>
              <p:cNvSpPr>
                <a:spLocks noChangeShapeType="1"/>
              </p:cNvSpPr>
              <p:nvPr/>
            </p:nvSpPr>
            <p:spPr bwMode="auto">
              <a:xfrm>
                <a:off x="3684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8" name="Line 4646"/>
              <p:cNvSpPr>
                <a:spLocks noChangeShapeType="1"/>
              </p:cNvSpPr>
              <p:nvPr/>
            </p:nvSpPr>
            <p:spPr bwMode="auto">
              <a:xfrm flipV="1">
                <a:off x="3684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9" name="Line 4647"/>
              <p:cNvSpPr>
                <a:spLocks noChangeShapeType="1"/>
              </p:cNvSpPr>
              <p:nvPr/>
            </p:nvSpPr>
            <p:spPr bwMode="auto">
              <a:xfrm flipH="1" flipV="1">
                <a:off x="3684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0" name="Line 4648"/>
              <p:cNvSpPr>
                <a:spLocks noChangeShapeType="1"/>
              </p:cNvSpPr>
              <p:nvPr/>
            </p:nvSpPr>
            <p:spPr bwMode="auto">
              <a:xfrm flipH="1">
                <a:off x="3684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1" name="Line 4649"/>
              <p:cNvSpPr>
                <a:spLocks noChangeShapeType="1"/>
              </p:cNvSpPr>
              <p:nvPr/>
            </p:nvSpPr>
            <p:spPr bwMode="auto">
              <a:xfrm>
                <a:off x="414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2" name="Line 4650"/>
              <p:cNvSpPr>
                <a:spLocks noChangeShapeType="1"/>
              </p:cNvSpPr>
              <p:nvPr/>
            </p:nvSpPr>
            <p:spPr bwMode="auto">
              <a:xfrm flipV="1">
                <a:off x="414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3" name="Line 4651"/>
              <p:cNvSpPr>
                <a:spLocks noChangeShapeType="1"/>
              </p:cNvSpPr>
              <p:nvPr/>
            </p:nvSpPr>
            <p:spPr bwMode="auto">
              <a:xfrm flipH="1" flipV="1">
                <a:off x="414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4" name="Line 4652"/>
              <p:cNvSpPr>
                <a:spLocks noChangeShapeType="1"/>
              </p:cNvSpPr>
              <p:nvPr/>
            </p:nvSpPr>
            <p:spPr bwMode="auto">
              <a:xfrm flipH="1">
                <a:off x="414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5" name="Line 4653"/>
              <p:cNvSpPr>
                <a:spLocks noChangeShapeType="1"/>
              </p:cNvSpPr>
              <p:nvPr/>
            </p:nvSpPr>
            <p:spPr bwMode="auto">
              <a:xfrm>
                <a:off x="408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6" name="Line 4654"/>
              <p:cNvSpPr>
                <a:spLocks noChangeShapeType="1"/>
              </p:cNvSpPr>
              <p:nvPr/>
            </p:nvSpPr>
            <p:spPr bwMode="auto">
              <a:xfrm flipV="1">
                <a:off x="408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7" name="Line 4655"/>
              <p:cNvSpPr>
                <a:spLocks noChangeShapeType="1"/>
              </p:cNvSpPr>
              <p:nvPr/>
            </p:nvSpPr>
            <p:spPr bwMode="auto">
              <a:xfrm flipH="1" flipV="1">
                <a:off x="408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8" name="Line 4656"/>
              <p:cNvSpPr>
                <a:spLocks noChangeShapeType="1"/>
              </p:cNvSpPr>
              <p:nvPr/>
            </p:nvSpPr>
            <p:spPr bwMode="auto">
              <a:xfrm flipH="1">
                <a:off x="408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9" name="Line 4657"/>
              <p:cNvSpPr>
                <a:spLocks noChangeShapeType="1"/>
              </p:cNvSpPr>
              <p:nvPr/>
            </p:nvSpPr>
            <p:spPr bwMode="auto">
              <a:xfrm>
                <a:off x="3780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0" name="Line 4658"/>
              <p:cNvSpPr>
                <a:spLocks noChangeShapeType="1"/>
              </p:cNvSpPr>
              <p:nvPr/>
            </p:nvSpPr>
            <p:spPr bwMode="auto">
              <a:xfrm flipV="1">
                <a:off x="3780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1" name="Line 4659"/>
              <p:cNvSpPr>
                <a:spLocks noChangeShapeType="1"/>
              </p:cNvSpPr>
              <p:nvPr/>
            </p:nvSpPr>
            <p:spPr bwMode="auto">
              <a:xfrm flipH="1" flipV="1">
                <a:off x="3780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2" name="Line 4660"/>
              <p:cNvSpPr>
                <a:spLocks noChangeShapeType="1"/>
              </p:cNvSpPr>
              <p:nvPr/>
            </p:nvSpPr>
            <p:spPr bwMode="auto">
              <a:xfrm flipH="1">
                <a:off x="3780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3" name="Line 4661"/>
              <p:cNvSpPr>
                <a:spLocks noChangeShapeType="1"/>
              </p:cNvSpPr>
              <p:nvPr/>
            </p:nvSpPr>
            <p:spPr bwMode="auto">
              <a:xfrm>
                <a:off x="4051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4" name="Line 4662"/>
              <p:cNvSpPr>
                <a:spLocks noChangeShapeType="1"/>
              </p:cNvSpPr>
              <p:nvPr/>
            </p:nvSpPr>
            <p:spPr bwMode="auto">
              <a:xfrm flipV="1">
                <a:off x="4051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5" name="Line 4663"/>
              <p:cNvSpPr>
                <a:spLocks noChangeShapeType="1"/>
              </p:cNvSpPr>
              <p:nvPr/>
            </p:nvSpPr>
            <p:spPr bwMode="auto">
              <a:xfrm flipH="1" flipV="1">
                <a:off x="4051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6" name="Line 4664"/>
              <p:cNvSpPr>
                <a:spLocks noChangeShapeType="1"/>
              </p:cNvSpPr>
              <p:nvPr/>
            </p:nvSpPr>
            <p:spPr bwMode="auto">
              <a:xfrm flipH="1">
                <a:off x="4051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7" name="Line 4665"/>
              <p:cNvSpPr>
                <a:spLocks noChangeShapeType="1"/>
              </p:cNvSpPr>
              <p:nvPr/>
            </p:nvSpPr>
            <p:spPr bwMode="auto">
              <a:xfrm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8" name="Line 4666"/>
              <p:cNvSpPr>
                <a:spLocks noChangeShapeType="1"/>
              </p:cNvSpPr>
              <p:nvPr/>
            </p:nvSpPr>
            <p:spPr bwMode="auto">
              <a:xfrm flipV="1"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9" name="Line 4667"/>
              <p:cNvSpPr>
                <a:spLocks noChangeShapeType="1"/>
              </p:cNvSpPr>
              <p:nvPr/>
            </p:nvSpPr>
            <p:spPr bwMode="auto">
              <a:xfrm flipH="1" flipV="1"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0" name="Line 4668"/>
              <p:cNvSpPr>
                <a:spLocks noChangeShapeType="1"/>
              </p:cNvSpPr>
              <p:nvPr/>
            </p:nvSpPr>
            <p:spPr bwMode="auto">
              <a:xfrm flipH="1"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1" name="Line 4669"/>
              <p:cNvSpPr>
                <a:spLocks noChangeShapeType="1"/>
              </p:cNvSpPr>
              <p:nvPr/>
            </p:nvSpPr>
            <p:spPr bwMode="auto">
              <a:xfrm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2" name="Line 4670"/>
              <p:cNvSpPr>
                <a:spLocks noChangeShapeType="1"/>
              </p:cNvSpPr>
              <p:nvPr/>
            </p:nvSpPr>
            <p:spPr bwMode="auto">
              <a:xfrm flipV="1"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3" name="Line 4671"/>
              <p:cNvSpPr>
                <a:spLocks noChangeShapeType="1"/>
              </p:cNvSpPr>
              <p:nvPr/>
            </p:nvSpPr>
            <p:spPr bwMode="auto">
              <a:xfrm flipH="1" flipV="1"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4" name="Line 4672"/>
              <p:cNvSpPr>
                <a:spLocks noChangeShapeType="1"/>
              </p:cNvSpPr>
              <p:nvPr/>
            </p:nvSpPr>
            <p:spPr bwMode="auto">
              <a:xfrm flipH="1"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5" name="Line 4673"/>
              <p:cNvSpPr>
                <a:spLocks noChangeShapeType="1"/>
              </p:cNvSpPr>
              <p:nvPr/>
            </p:nvSpPr>
            <p:spPr bwMode="auto">
              <a:xfrm>
                <a:off x="3347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6" name="Line 4674"/>
              <p:cNvSpPr>
                <a:spLocks noChangeShapeType="1"/>
              </p:cNvSpPr>
              <p:nvPr/>
            </p:nvSpPr>
            <p:spPr bwMode="auto">
              <a:xfrm flipV="1">
                <a:off x="3347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7" name="Line 4675"/>
              <p:cNvSpPr>
                <a:spLocks noChangeShapeType="1"/>
              </p:cNvSpPr>
              <p:nvPr/>
            </p:nvSpPr>
            <p:spPr bwMode="auto">
              <a:xfrm flipH="1" flipV="1">
                <a:off x="3347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8" name="Line 4676"/>
              <p:cNvSpPr>
                <a:spLocks noChangeShapeType="1"/>
              </p:cNvSpPr>
              <p:nvPr/>
            </p:nvSpPr>
            <p:spPr bwMode="auto">
              <a:xfrm flipH="1">
                <a:off x="3347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9" name="Line 4677"/>
              <p:cNvSpPr>
                <a:spLocks noChangeShapeType="1"/>
              </p:cNvSpPr>
              <p:nvPr/>
            </p:nvSpPr>
            <p:spPr bwMode="auto">
              <a:xfrm>
                <a:off x="3985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0" name="Line 4678"/>
              <p:cNvSpPr>
                <a:spLocks noChangeShapeType="1"/>
              </p:cNvSpPr>
              <p:nvPr/>
            </p:nvSpPr>
            <p:spPr bwMode="auto">
              <a:xfrm flipV="1">
                <a:off x="3985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1" name="Line 4679"/>
              <p:cNvSpPr>
                <a:spLocks noChangeShapeType="1"/>
              </p:cNvSpPr>
              <p:nvPr/>
            </p:nvSpPr>
            <p:spPr bwMode="auto">
              <a:xfrm flipH="1" flipV="1">
                <a:off x="3985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2" name="Line 4680"/>
              <p:cNvSpPr>
                <a:spLocks noChangeShapeType="1"/>
              </p:cNvSpPr>
              <p:nvPr/>
            </p:nvSpPr>
            <p:spPr bwMode="auto">
              <a:xfrm flipH="1">
                <a:off x="3985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3" name="Line 4681"/>
              <p:cNvSpPr>
                <a:spLocks noChangeShapeType="1"/>
              </p:cNvSpPr>
              <p:nvPr/>
            </p:nvSpPr>
            <p:spPr bwMode="auto">
              <a:xfrm>
                <a:off x="3949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4" name="Line 4682"/>
              <p:cNvSpPr>
                <a:spLocks noChangeShapeType="1"/>
              </p:cNvSpPr>
              <p:nvPr/>
            </p:nvSpPr>
            <p:spPr bwMode="auto">
              <a:xfrm flipV="1">
                <a:off x="3949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5" name="Line 4683"/>
              <p:cNvSpPr>
                <a:spLocks noChangeShapeType="1"/>
              </p:cNvSpPr>
              <p:nvPr/>
            </p:nvSpPr>
            <p:spPr bwMode="auto">
              <a:xfrm flipH="1" flipV="1">
                <a:off x="3949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6" name="Line 4684"/>
              <p:cNvSpPr>
                <a:spLocks noChangeShapeType="1"/>
              </p:cNvSpPr>
              <p:nvPr/>
            </p:nvSpPr>
            <p:spPr bwMode="auto">
              <a:xfrm flipH="1">
                <a:off x="3949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7" name="Line 4685"/>
              <p:cNvSpPr>
                <a:spLocks noChangeShapeType="1"/>
              </p:cNvSpPr>
              <p:nvPr/>
            </p:nvSpPr>
            <p:spPr bwMode="auto">
              <a:xfrm>
                <a:off x="350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8" name="Line 4686"/>
              <p:cNvSpPr>
                <a:spLocks noChangeShapeType="1"/>
              </p:cNvSpPr>
              <p:nvPr/>
            </p:nvSpPr>
            <p:spPr bwMode="auto">
              <a:xfrm flipV="1">
                <a:off x="350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9" name="Line 4687"/>
              <p:cNvSpPr>
                <a:spLocks noChangeShapeType="1"/>
              </p:cNvSpPr>
              <p:nvPr/>
            </p:nvSpPr>
            <p:spPr bwMode="auto">
              <a:xfrm flipH="1" flipV="1">
                <a:off x="350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0" name="Line 4688"/>
              <p:cNvSpPr>
                <a:spLocks noChangeShapeType="1"/>
              </p:cNvSpPr>
              <p:nvPr/>
            </p:nvSpPr>
            <p:spPr bwMode="auto">
              <a:xfrm flipH="1">
                <a:off x="350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1" name="Line 4689"/>
              <p:cNvSpPr>
                <a:spLocks noChangeShapeType="1"/>
              </p:cNvSpPr>
              <p:nvPr/>
            </p:nvSpPr>
            <p:spPr bwMode="auto">
              <a:xfrm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2" name="Line 4690"/>
              <p:cNvSpPr>
                <a:spLocks noChangeShapeType="1"/>
              </p:cNvSpPr>
              <p:nvPr/>
            </p:nvSpPr>
            <p:spPr bwMode="auto">
              <a:xfrm flipV="1"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3" name="Line 4691"/>
              <p:cNvSpPr>
                <a:spLocks noChangeShapeType="1"/>
              </p:cNvSpPr>
              <p:nvPr/>
            </p:nvSpPr>
            <p:spPr bwMode="auto">
              <a:xfrm flipH="1" flipV="1"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4" name="Line 4692"/>
              <p:cNvSpPr>
                <a:spLocks noChangeShapeType="1"/>
              </p:cNvSpPr>
              <p:nvPr/>
            </p:nvSpPr>
            <p:spPr bwMode="auto">
              <a:xfrm flipH="1"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5" name="Line 4693"/>
              <p:cNvSpPr>
                <a:spLocks noChangeShapeType="1"/>
              </p:cNvSpPr>
              <p:nvPr/>
            </p:nvSpPr>
            <p:spPr bwMode="auto">
              <a:xfrm>
                <a:off x="3432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6" name="Line 4694"/>
              <p:cNvSpPr>
                <a:spLocks noChangeShapeType="1"/>
              </p:cNvSpPr>
              <p:nvPr/>
            </p:nvSpPr>
            <p:spPr bwMode="auto">
              <a:xfrm flipV="1">
                <a:off x="3432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7" name="Line 4695"/>
              <p:cNvSpPr>
                <a:spLocks noChangeShapeType="1"/>
              </p:cNvSpPr>
              <p:nvPr/>
            </p:nvSpPr>
            <p:spPr bwMode="auto">
              <a:xfrm flipH="1" flipV="1">
                <a:off x="3432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8" name="Line 4696"/>
              <p:cNvSpPr>
                <a:spLocks noChangeShapeType="1"/>
              </p:cNvSpPr>
              <p:nvPr/>
            </p:nvSpPr>
            <p:spPr bwMode="auto">
              <a:xfrm flipH="1">
                <a:off x="3432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9" name="Line 4697"/>
              <p:cNvSpPr>
                <a:spLocks noChangeShapeType="1"/>
              </p:cNvSpPr>
              <p:nvPr/>
            </p:nvSpPr>
            <p:spPr bwMode="auto">
              <a:xfrm>
                <a:off x="4021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0" name="Line 4698"/>
              <p:cNvSpPr>
                <a:spLocks noChangeShapeType="1"/>
              </p:cNvSpPr>
              <p:nvPr/>
            </p:nvSpPr>
            <p:spPr bwMode="auto">
              <a:xfrm flipV="1">
                <a:off x="4021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1" name="Line 4699"/>
              <p:cNvSpPr>
                <a:spLocks noChangeShapeType="1"/>
              </p:cNvSpPr>
              <p:nvPr/>
            </p:nvSpPr>
            <p:spPr bwMode="auto">
              <a:xfrm flipH="1" flipV="1">
                <a:off x="4021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2" name="Line 4700"/>
              <p:cNvSpPr>
                <a:spLocks noChangeShapeType="1"/>
              </p:cNvSpPr>
              <p:nvPr/>
            </p:nvSpPr>
            <p:spPr bwMode="auto">
              <a:xfrm flipH="1">
                <a:off x="4021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3" name="Line 4701"/>
              <p:cNvSpPr>
                <a:spLocks noChangeShapeType="1"/>
              </p:cNvSpPr>
              <p:nvPr/>
            </p:nvSpPr>
            <p:spPr bwMode="auto">
              <a:xfrm>
                <a:off x="408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4" name="Line 4702"/>
              <p:cNvSpPr>
                <a:spLocks noChangeShapeType="1"/>
              </p:cNvSpPr>
              <p:nvPr/>
            </p:nvSpPr>
            <p:spPr bwMode="auto">
              <a:xfrm flipV="1">
                <a:off x="408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5" name="Line 4703"/>
              <p:cNvSpPr>
                <a:spLocks noChangeShapeType="1"/>
              </p:cNvSpPr>
              <p:nvPr/>
            </p:nvSpPr>
            <p:spPr bwMode="auto">
              <a:xfrm flipH="1" flipV="1">
                <a:off x="408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6" name="Line 4704"/>
              <p:cNvSpPr>
                <a:spLocks noChangeShapeType="1"/>
              </p:cNvSpPr>
              <p:nvPr/>
            </p:nvSpPr>
            <p:spPr bwMode="auto">
              <a:xfrm flipH="1">
                <a:off x="408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7" name="Line 4705"/>
              <p:cNvSpPr>
                <a:spLocks noChangeShapeType="1"/>
              </p:cNvSpPr>
              <p:nvPr/>
            </p:nvSpPr>
            <p:spPr bwMode="auto">
              <a:xfrm>
                <a:off x="414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8" name="Line 4706"/>
              <p:cNvSpPr>
                <a:spLocks noChangeShapeType="1"/>
              </p:cNvSpPr>
              <p:nvPr/>
            </p:nvSpPr>
            <p:spPr bwMode="auto">
              <a:xfrm flipV="1">
                <a:off x="414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9" name="Line 4707"/>
              <p:cNvSpPr>
                <a:spLocks noChangeShapeType="1"/>
              </p:cNvSpPr>
              <p:nvPr/>
            </p:nvSpPr>
            <p:spPr bwMode="auto">
              <a:xfrm flipH="1" flipV="1">
                <a:off x="414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0" name="Line 4708"/>
              <p:cNvSpPr>
                <a:spLocks noChangeShapeType="1"/>
              </p:cNvSpPr>
              <p:nvPr/>
            </p:nvSpPr>
            <p:spPr bwMode="auto">
              <a:xfrm flipH="1">
                <a:off x="414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1" name="Line 4709"/>
              <p:cNvSpPr>
                <a:spLocks noChangeShapeType="1"/>
              </p:cNvSpPr>
              <p:nvPr/>
            </p:nvSpPr>
            <p:spPr bwMode="auto">
              <a:xfrm>
                <a:off x="4225" y="206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2" name="Line 4710"/>
              <p:cNvSpPr>
                <a:spLocks noChangeShapeType="1"/>
              </p:cNvSpPr>
              <p:nvPr/>
            </p:nvSpPr>
            <p:spPr bwMode="auto">
              <a:xfrm flipV="1">
                <a:off x="4225" y="206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3" name="Line 4711"/>
              <p:cNvSpPr>
                <a:spLocks noChangeShapeType="1"/>
              </p:cNvSpPr>
              <p:nvPr/>
            </p:nvSpPr>
            <p:spPr bwMode="auto">
              <a:xfrm flipH="1" flipV="1">
                <a:off x="4225" y="206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4" name="Line 4712"/>
              <p:cNvSpPr>
                <a:spLocks noChangeShapeType="1"/>
              </p:cNvSpPr>
              <p:nvPr/>
            </p:nvSpPr>
            <p:spPr bwMode="auto">
              <a:xfrm flipH="1">
                <a:off x="4225" y="206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5" name="Line 4713"/>
              <p:cNvSpPr>
                <a:spLocks noChangeShapeType="1"/>
              </p:cNvSpPr>
              <p:nvPr/>
            </p:nvSpPr>
            <p:spPr bwMode="auto">
              <a:xfrm>
                <a:off x="4051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6" name="Line 4714"/>
              <p:cNvSpPr>
                <a:spLocks noChangeShapeType="1"/>
              </p:cNvSpPr>
              <p:nvPr/>
            </p:nvSpPr>
            <p:spPr bwMode="auto">
              <a:xfrm flipV="1">
                <a:off x="4051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7" name="Line 4715"/>
              <p:cNvSpPr>
                <a:spLocks noChangeShapeType="1"/>
              </p:cNvSpPr>
              <p:nvPr/>
            </p:nvSpPr>
            <p:spPr bwMode="auto">
              <a:xfrm flipH="1" flipV="1">
                <a:off x="4051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8" name="Line 4716"/>
              <p:cNvSpPr>
                <a:spLocks noChangeShapeType="1"/>
              </p:cNvSpPr>
              <p:nvPr/>
            </p:nvSpPr>
            <p:spPr bwMode="auto">
              <a:xfrm flipH="1">
                <a:off x="4051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9" name="Line 4717"/>
              <p:cNvSpPr>
                <a:spLocks noChangeShapeType="1"/>
              </p:cNvSpPr>
              <p:nvPr/>
            </p:nvSpPr>
            <p:spPr bwMode="auto">
              <a:xfrm>
                <a:off x="387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0" name="Line 4718"/>
              <p:cNvSpPr>
                <a:spLocks noChangeShapeType="1"/>
              </p:cNvSpPr>
              <p:nvPr/>
            </p:nvSpPr>
            <p:spPr bwMode="auto">
              <a:xfrm flipV="1">
                <a:off x="387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1" name="Line 4719"/>
              <p:cNvSpPr>
                <a:spLocks noChangeShapeType="1"/>
              </p:cNvSpPr>
              <p:nvPr/>
            </p:nvSpPr>
            <p:spPr bwMode="auto">
              <a:xfrm flipH="1" flipV="1">
                <a:off x="387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2" name="Line 4720"/>
              <p:cNvSpPr>
                <a:spLocks noChangeShapeType="1"/>
              </p:cNvSpPr>
              <p:nvPr/>
            </p:nvSpPr>
            <p:spPr bwMode="auto">
              <a:xfrm flipH="1">
                <a:off x="387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3" name="Line 4721"/>
              <p:cNvSpPr>
                <a:spLocks noChangeShapeType="1"/>
              </p:cNvSpPr>
              <p:nvPr/>
            </p:nvSpPr>
            <p:spPr bwMode="auto">
              <a:xfrm>
                <a:off x="3684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4" name="Line 4722"/>
              <p:cNvSpPr>
                <a:spLocks noChangeShapeType="1"/>
              </p:cNvSpPr>
              <p:nvPr/>
            </p:nvSpPr>
            <p:spPr bwMode="auto">
              <a:xfrm flipV="1">
                <a:off x="3684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5" name="Line 4723"/>
              <p:cNvSpPr>
                <a:spLocks noChangeShapeType="1"/>
              </p:cNvSpPr>
              <p:nvPr/>
            </p:nvSpPr>
            <p:spPr bwMode="auto">
              <a:xfrm flipH="1" flipV="1">
                <a:off x="3684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6" name="Line 4724"/>
              <p:cNvSpPr>
                <a:spLocks noChangeShapeType="1"/>
              </p:cNvSpPr>
              <p:nvPr/>
            </p:nvSpPr>
            <p:spPr bwMode="auto">
              <a:xfrm flipH="1">
                <a:off x="3684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7" name="Line 4725"/>
              <p:cNvSpPr>
                <a:spLocks noChangeShapeType="1"/>
              </p:cNvSpPr>
              <p:nvPr/>
            </p:nvSpPr>
            <p:spPr bwMode="auto">
              <a:xfrm>
                <a:off x="4352" y="212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8" name="Line 4726"/>
              <p:cNvSpPr>
                <a:spLocks noChangeShapeType="1"/>
              </p:cNvSpPr>
              <p:nvPr/>
            </p:nvSpPr>
            <p:spPr bwMode="auto">
              <a:xfrm flipV="1">
                <a:off x="4352" y="212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9" name="Line 4727"/>
              <p:cNvSpPr>
                <a:spLocks noChangeShapeType="1"/>
              </p:cNvSpPr>
              <p:nvPr/>
            </p:nvSpPr>
            <p:spPr bwMode="auto">
              <a:xfrm flipH="1" flipV="1">
                <a:off x="4352" y="212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0" name="Line 4728"/>
              <p:cNvSpPr>
                <a:spLocks noChangeShapeType="1"/>
              </p:cNvSpPr>
              <p:nvPr/>
            </p:nvSpPr>
            <p:spPr bwMode="auto">
              <a:xfrm flipH="1">
                <a:off x="4352" y="212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1" name="Line 4729"/>
              <p:cNvSpPr>
                <a:spLocks noChangeShapeType="1"/>
              </p:cNvSpPr>
              <p:nvPr/>
            </p:nvSpPr>
            <p:spPr bwMode="auto">
              <a:xfrm>
                <a:off x="3504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2" name="Line 4730"/>
              <p:cNvSpPr>
                <a:spLocks noChangeShapeType="1"/>
              </p:cNvSpPr>
              <p:nvPr/>
            </p:nvSpPr>
            <p:spPr bwMode="auto">
              <a:xfrm flipV="1">
                <a:off x="3504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3" name="Line 4731"/>
              <p:cNvSpPr>
                <a:spLocks noChangeShapeType="1"/>
              </p:cNvSpPr>
              <p:nvPr/>
            </p:nvSpPr>
            <p:spPr bwMode="auto">
              <a:xfrm flipH="1" flipV="1">
                <a:off x="3504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4" name="Line 4732"/>
              <p:cNvSpPr>
                <a:spLocks noChangeShapeType="1"/>
              </p:cNvSpPr>
              <p:nvPr/>
            </p:nvSpPr>
            <p:spPr bwMode="auto">
              <a:xfrm flipH="1">
                <a:off x="3504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5" name="Line 4733"/>
              <p:cNvSpPr>
                <a:spLocks noChangeShapeType="1"/>
              </p:cNvSpPr>
              <p:nvPr/>
            </p:nvSpPr>
            <p:spPr bwMode="auto">
              <a:xfrm>
                <a:off x="313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6" name="Line 4734"/>
              <p:cNvSpPr>
                <a:spLocks noChangeShapeType="1"/>
              </p:cNvSpPr>
              <p:nvPr/>
            </p:nvSpPr>
            <p:spPr bwMode="auto">
              <a:xfrm flipV="1">
                <a:off x="313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7" name="Line 4735"/>
              <p:cNvSpPr>
                <a:spLocks noChangeShapeType="1"/>
              </p:cNvSpPr>
              <p:nvPr/>
            </p:nvSpPr>
            <p:spPr bwMode="auto">
              <a:xfrm flipH="1" flipV="1">
                <a:off x="313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8" name="Line 4736"/>
              <p:cNvSpPr>
                <a:spLocks noChangeShapeType="1"/>
              </p:cNvSpPr>
              <p:nvPr/>
            </p:nvSpPr>
            <p:spPr bwMode="auto">
              <a:xfrm flipH="1">
                <a:off x="313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9" name="Line 4737"/>
              <p:cNvSpPr>
                <a:spLocks noChangeShapeType="1"/>
              </p:cNvSpPr>
              <p:nvPr/>
            </p:nvSpPr>
            <p:spPr bwMode="auto">
              <a:xfrm>
                <a:off x="3570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0" name="Line 4738"/>
              <p:cNvSpPr>
                <a:spLocks noChangeShapeType="1"/>
              </p:cNvSpPr>
              <p:nvPr/>
            </p:nvSpPr>
            <p:spPr bwMode="auto">
              <a:xfrm flipV="1">
                <a:off x="3570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1" name="Line 4739"/>
              <p:cNvSpPr>
                <a:spLocks noChangeShapeType="1"/>
              </p:cNvSpPr>
              <p:nvPr/>
            </p:nvSpPr>
            <p:spPr bwMode="auto">
              <a:xfrm flipH="1" flipV="1">
                <a:off x="3570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2" name="Line 4740"/>
              <p:cNvSpPr>
                <a:spLocks noChangeShapeType="1"/>
              </p:cNvSpPr>
              <p:nvPr/>
            </p:nvSpPr>
            <p:spPr bwMode="auto">
              <a:xfrm flipH="1">
                <a:off x="3570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3" name="Line 4741"/>
              <p:cNvSpPr>
                <a:spLocks noChangeShapeType="1"/>
              </p:cNvSpPr>
              <p:nvPr/>
            </p:nvSpPr>
            <p:spPr bwMode="auto">
              <a:xfrm>
                <a:off x="3684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4" name="Line 4742"/>
              <p:cNvSpPr>
                <a:spLocks noChangeShapeType="1"/>
              </p:cNvSpPr>
              <p:nvPr/>
            </p:nvSpPr>
            <p:spPr bwMode="auto">
              <a:xfrm flipV="1">
                <a:off x="3684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5" name="Line 4743"/>
              <p:cNvSpPr>
                <a:spLocks noChangeShapeType="1"/>
              </p:cNvSpPr>
              <p:nvPr/>
            </p:nvSpPr>
            <p:spPr bwMode="auto">
              <a:xfrm flipH="1" flipV="1">
                <a:off x="3684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6" name="Line 4744"/>
              <p:cNvSpPr>
                <a:spLocks noChangeShapeType="1"/>
              </p:cNvSpPr>
              <p:nvPr/>
            </p:nvSpPr>
            <p:spPr bwMode="auto">
              <a:xfrm flipH="1">
                <a:off x="3684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7" name="Line 4745"/>
              <p:cNvSpPr>
                <a:spLocks noChangeShapeType="1"/>
              </p:cNvSpPr>
              <p:nvPr/>
            </p:nvSpPr>
            <p:spPr bwMode="auto">
              <a:xfrm>
                <a:off x="3907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8" name="Line 4746"/>
              <p:cNvSpPr>
                <a:spLocks noChangeShapeType="1"/>
              </p:cNvSpPr>
              <p:nvPr/>
            </p:nvSpPr>
            <p:spPr bwMode="auto">
              <a:xfrm flipV="1">
                <a:off x="3907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9" name="Line 4747"/>
              <p:cNvSpPr>
                <a:spLocks noChangeShapeType="1"/>
              </p:cNvSpPr>
              <p:nvPr/>
            </p:nvSpPr>
            <p:spPr bwMode="auto">
              <a:xfrm flipH="1" flipV="1">
                <a:off x="3907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0" name="Line 4748"/>
              <p:cNvSpPr>
                <a:spLocks noChangeShapeType="1"/>
              </p:cNvSpPr>
              <p:nvPr/>
            </p:nvSpPr>
            <p:spPr bwMode="auto">
              <a:xfrm flipH="1">
                <a:off x="3907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1" name="Line 4749"/>
              <p:cNvSpPr>
                <a:spLocks noChangeShapeType="1"/>
              </p:cNvSpPr>
              <p:nvPr/>
            </p:nvSpPr>
            <p:spPr bwMode="auto">
              <a:xfrm>
                <a:off x="4201" y="210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2" name="Line 4750"/>
              <p:cNvSpPr>
                <a:spLocks noChangeShapeType="1"/>
              </p:cNvSpPr>
              <p:nvPr/>
            </p:nvSpPr>
            <p:spPr bwMode="auto">
              <a:xfrm flipV="1">
                <a:off x="4201" y="210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3" name="Line 4751"/>
              <p:cNvSpPr>
                <a:spLocks noChangeShapeType="1"/>
              </p:cNvSpPr>
              <p:nvPr/>
            </p:nvSpPr>
            <p:spPr bwMode="auto">
              <a:xfrm flipH="1" flipV="1">
                <a:off x="4201" y="210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4" name="Line 4752"/>
              <p:cNvSpPr>
                <a:spLocks noChangeShapeType="1"/>
              </p:cNvSpPr>
              <p:nvPr/>
            </p:nvSpPr>
            <p:spPr bwMode="auto">
              <a:xfrm flipH="1">
                <a:off x="4201" y="210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5" name="Line 4753"/>
              <p:cNvSpPr>
                <a:spLocks noChangeShapeType="1"/>
              </p:cNvSpPr>
              <p:nvPr/>
            </p:nvSpPr>
            <p:spPr bwMode="auto">
              <a:xfrm>
                <a:off x="3432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6" name="Line 4754"/>
              <p:cNvSpPr>
                <a:spLocks noChangeShapeType="1"/>
              </p:cNvSpPr>
              <p:nvPr/>
            </p:nvSpPr>
            <p:spPr bwMode="auto">
              <a:xfrm flipV="1">
                <a:off x="3432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7" name="Line 4755"/>
              <p:cNvSpPr>
                <a:spLocks noChangeShapeType="1"/>
              </p:cNvSpPr>
              <p:nvPr/>
            </p:nvSpPr>
            <p:spPr bwMode="auto">
              <a:xfrm flipH="1" flipV="1">
                <a:off x="3432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8" name="Line 4756"/>
              <p:cNvSpPr>
                <a:spLocks noChangeShapeType="1"/>
              </p:cNvSpPr>
              <p:nvPr/>
            </p:nvSpPr>
            <p:spPr bwMode="auto">
              <a:xfrm flipH="1">
                <a:off x="3432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9" name="Line 4757"/>
              <p:cNvSpPr>
                <a:spLocks noChangeShapeType="1"/>
              </p:cNvSpPr>
              <p:nvPr/>
            </p:nvSpPr>
            <p:spPr bwMode="auto">
              <a:xfrm>
                <a:off x="368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0" name="Line 4758"/>
              <p:cNvSpPr>
                <a:spLocks noChangeShapeType="1"/>
              </p:cNvSpPr>
              <p:nvPr/>
            </p:nvSpPr>
            <p:spPr bwMode="auto">
              <a:xfrm flipV="1">
                <a:off x="368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1" name="Line 4759"/>
              <p:cNvSpPr>
                <a:spLocks noChangeShapeType="1"/>
              </p:cNvSpPr>
              <p:nvPr/>
            </p:nvSpPr>
            <p:spPr bwMode="auto">
              <a:xfrm flipH="1" flipV="1">
                <a:off x="368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2" name="Line 4760"/>
              <p:cNvSpPr>
                <a:spLocks noChangeShapeType="1"/>
              </p:cNvSpPr>
              <p:nvPr/>
            </p:nvSpPr>
            <p:spPr bwMode="auto">
              <a:xfrm flipH="1">
                <a:off x="368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3" name="Line 4761"/>
              <p:cNvSpPr>
                <a:spLocks noChangeShapeType="1"/>
              </p:cNvSpPr>
              <p:nvPr/>
            </p:nvSpPr>
            <p:spPr bwMode="auto">
              <a:xfrm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4" name="Line 4762"/>
              <p:cNvSpPr>
                <a:spLocks noChangeShapeType="1"/>
              </p:cNvSpPr>
              <p:nvPr/>
            </p:nvSpPr>
            <p:spPr bwMode="auto">
              <a:xfrm flipV="1"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5" name="Line 4763"/>
              <p:cNvSpPr>
                <a:spLocks noChangeShapeType="1"/>
              </p:cNvSpPr>
              <p:nvPr/>
            </p:nvSpPr>
            <p:spPr bwMode="auto">
              <a:xfrm flipH="1" flipV="1"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6" name="Line 4764"/>
              <p:cNvSpPr>
                <a:spLocks noChangeShapeType="1"/>
              </p:cNvSpPr>
              <p:nvPr/>
            </p:nvSpPr>
            <p:spPr bwMode="auto">
              <a:xfrm flipH="1"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7" name="Line 4765"/>
              <p:cNvSpPr>
                <a:spLocks noChangeShapeType="1"/>
              </p:cNvSpPr>
              <p:nvPr/>
            </p:nvSpPr>
            <p:spPr bwMode="auto">
              <a:xfrm>
                <a:off x="298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8" name="Line 4766"/>
              <p:cNvSpPr>
                <a:spLocks noChangeShapeType="1"/>
              </p:cNvSpPr>
              <p:nvPr/>
            </p:nvSpPr>
            <p:spPr bwMode="auto">
              <a:xfrm flipV="1">
                <a:off x="298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9" name="Line 4767"/>
              <p:cNvSpPr>
                <a:spLocks noChangeShapeType="1"/>
              </p:cNvSpPr>
              <p:nvPr/>
            </p:nvSpPr>
            <p:spPr bwMode="auto">
              <a:xfrm flipH="1" flipV="1">
                <a:off x="298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0" name="Line 4768"/>
              <p:cNvSpPr>
                <a:spLocks noChangeShapeType="1"/>
              </p:cNvSpPr>
              <p:nvPr/>
            </p:nvSpPr>
            <p:spPr bwMode="auto">
              <a:xfrm flipH="1">
                <a:off x="298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1" name="Line 4769"/>
              <p:cNvSpPr>
                <a:spLocks noChangeShapeType="1"/>
              </p:cNvSpPr>
              <p:nvPr/>
            </p:nvSpPr>
            <p:spPr bwMode="auto">
              <a:xfrm>
                <a:off x="3949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2" name="Line 4770"/>
              <p:cNvSpPr>
                <a:spLocks noChangeShapeType="1"/>
              </p:cNvSpPr>
              <p:nvPr/>
            </p:nvSpPr>
            <p:spPr bwMode="auto">
              <a:xfrm flipV="1">
                <a:off x="3949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3" name="Line 4771"/>
              <p:cNvSpPr>
                <a:spLocks noChangeShapeType="1"/>
              </p:cNvSpPr>
              <p:nvPr/>
            </p:nvSpPr>
            <p:spPr bwMode="auto">
              <a:xfrm flipH="1" flipV="1">
                <a:off x="3949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4" name="Line 4772"/>
              <p:cNvSpPr>
                <a:spLocks noChangeShapeType="1"/>
              </p:cNvSpPr>
              <p:nvPr/>
            </p:nvSpPr>
            <p:spPr bwMode="auto">
              <a:xfrm flipH="1">
                <a:off x="3949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5" name="Line 4773"/>
              <p:cNvSpPr>
                <a:spLocks noChangeShapeType="1"/>
              </p:cNvSpPr>
              <p:nvPr/>
            </p:nvSpPr>
            <p:spPr bwMode="auto">
              <a:xfrm>
                <a:off x="3251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6" name="Line 4774"/>
              <p:cNvSpPr>
                <a:spLocks noChangeShapeType="1"/>
              </p:cNvSpPr>
              <p:nvPr/>
            </p:nvSpPr>
            <p:spPr bwMode="auto">
              <a:xfrm flipV="1">
                <a:off x="3251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7" name="Line 4775"/>
              <p:cNvSpPr>
                <a:spLocks noChangeShapeType="1"/>
              </p:cNvSpPr>
              <p:nvPr/>
            </p:nvSpPr>
            <p:spPr bwMode="auto">
              <a:xfrm flipH="1" flipV="1">
                <a:off x="3251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8" name="Line 4776"/>
              <p:cNvSpPr>
                <a:spLocks noChangeShapeType="1"/>
              </p:cNvSpPr>
              <p:nvPr/>
            </p:nvSpPr>
            <p:spPr bwMode="auto">
              <a:xfrm flipH="1">
                <a:off x="3251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9" name="Line 4777"/>
              <p:cNvSpPr>
                <a:spLocks noChangeShapeType="1"/>
              </p:cNvSpPr>
              <p:nvPr/>
            </p:nvSpPr>
            <p:spPr bwMode="auto">
              <a:xfrm>
                <a:off x="3570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0" name="Line 4778"/>
              <p:cNvSpPr>
                <a:spLocks noChangeShapeType="1"/>
              </p:cNvSpPr>
              <p:nvPr/>
            </p:nvSpPr>
            <p:spPr bwMode="auto">
              <a:xfrm flipV="1">
                <a:off x="3570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1" name="Line 4779"/>
              <p:cNvSpPr>
                <a:spLocks noChangeShapeType="1"/>
              </p:cNvSpPr>
              <p:nvPr/>
            </p:nvSpPr>
            <p:spPr bwMode="auto">
              <a:xfrm flipH="1" flipV="1">
                <a:off x="3570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2" name="Line 4780"/>
              <p:cNvSpPr>
                <a:spLocks noChangeShapeType="1"/>
              </p:cNvSpPr>
              <p:nvPr/>
            </p:nvSpPr>
            <p:spPr bwMode="auto">
              <a:xfrm flipH="1">
                <a:off x="3570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3" name="Line 4781"/>
              <p:cNvSpPr>
                <a:spLocks noChangeShapeType="1"/>
              </p:cNvSpPr>
              <p:nvPr/>
            </p:nvSpPr>
            <p:spPr bwMode="auto">
              <a:xfrm>
                <a:off x="368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4" name="Line 4782"/>
              <p:cNvSpPr>
                <a:spLocks noChangeShapeType="1"/>
              </p:cNvSpPr>
              <p:nvPr/>
            </p:nvSpPr>
            <p:spPr bwMode="auto">
              <a:xfrm flipV="1">
                <a:off x="368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5" name="Line 4783"/>
              <p:cNvSpPr>
                <a:spLocks noChangeShapeType="1"/>
              </p:cNvSpPr>
              <p:nvPr/>
            </p:nvSpPr>
            <p:spPr bwMode="auto">
              <a:xfrm flipH="1" flipV="1">
                <a:off x="368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6" name="Line 4784"/>
              <p:cNvSpPr>
                <a:spLocks noChangeShapeType="1"/>
              </p:cNvSpPr>
              <p:nvPr/>
            </p:nvSpPr>
            <p:spPr bwMode="auto">
              <a:xfrm flipH="1">
                <a:off x="368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7" name="Line 4785"/>
              <p:cNvSpPr>
                <a:spLocks noChangeShapeType="1"/>
              </p:cNvSpPr>
              <p:nvPr/>
            </p:nvSpPr>
            <p:spPr bwMode="auto">
              <a:xfrm>
                <a:off x="298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8" name="Line 4786"/>
              <p:cNvSpPr>
                <a:spLocks noChangeShapeType="1"/>
              </p:cNvSpPr>
              <p:nvPr/>
            </p:nvSpPr>
            <p:spPr bwMode="auto">
              <a:xfrm flipV="1">
                <a:off x="298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9" name="Line 4787"/>
              <p:cNvSpPr>
                <a:spLocks noChangeShapeType="1"/>
              </p:cNvSpPr>
              <p:nvPr/>
            </p:nvSpPr>
            <p:spPr bwMode="auto">
              <a:xfrm flipH="1" flipV="1">
                <a:off x="298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0" name="Line 4788"/>
              <p:cNvSpPr>
                <a:spLocks noChangeShapeType="1"/>
              </p:cNvSpPr>
              <p:nvPr/>
            </p:nvSpPr>
            <p:spPr bwMode="auto">
              <a:xfrm flipH="1">
                <a:off x="2987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1" name="Line 4789"/>
              <p:cNvSpPr>
                <a:spLocks noChangeShapeType="1"/>
              </p:cNvSpPr>
              <p:nvPr/>
            </p:nvSpPr>
            <p:spPr bwMode="auto">
              <a:xfrm>
                <a:off x="3570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2" name="Line 4790"/>
              <p:cNvSpPr>
                <a:spLocks noChangeShapeType="1"/>
              </p:cNvSpPr>
              <p:nvPr/>
            </p:nvSpPr>
            <p:spPr bwMode="auto">
              <a:xfrm flipV="1">
                <a:off x="3570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3" name="Line 4791"/>
              <p:cNvSpPr>
                <a:spLocks noChangeShapeType="1"/>
              </p:cNvSpPr>
              <p:nvPr/>
            </p:nvSpPr>
            <p:spPr bwMode="auto">
              <a:xfrm flipH="1" flipV="1">
                <a:off x="3570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4" name="Line 4792"/>
              <p:cNvSpPr>
                <a:spLocks noChangeShapeType="1"/>
              </p:cNvSpPr>
              <p:nvPr/>
            </p:nvSpPr>
            <p:spPr bwMode="auto">
              <a:xfrm flipH="1">
                <a:off x="3570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5" name="Line 4793"/>
              <p:cNvSpPr>
                <a:spLocks noChangeShapeType="1"/>
              </p:cNvSpPr>
              <p:nvPr/>
            </p:nvSpPr>
            <p:spPr bwMode="auto">
              <a:xfrm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6" name="Line 4794"/>
              <p:cNvSpPr>
                <a:spLocks noChangeShapeType="1"/>
              </p:cNvSpPr>
              <p:nvPr/>
            </p:nvSpPr>
            <p:spPr bwMode="auto">
              <a:xfrm flipV="1"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7" name="Line 4795"/>
              <p:cNvSpPr>
                <a:spLocks noChangeShapeType="1"/>
              </p:cNvSpPr>
              <p:nvPr/>
            </p:nvSpPr>
            <p:spPr bwMode="auto">
              <a:xfrm flipH="1" flipV="1"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8" name="Line 4796"/>
              <p:cNvSpPr>
                <a:spLocks noChangeShapeType="1"/>
              </p:cNvSpPr>
              <p:nvPr/>
            </p:nvSpPr>
            <p:spPr bwMode="auto">
              <a:xfrm flipH="1">
                <a:off x="3630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9" name="Line 4797"/>
              <p:cNvSpPr>
                <a:spLocks noChangeShapeType="1"/>
              </p:cNvSpPr>
              <p:nvPr/>
            </p:nvSpPr>
            <p:spPr bwMode="auto">
              <a:xfrm>
                <a:off x="3732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0" name="Line 4798"/>
              <p:cNvSpPr>
                <a:spLocks noChangeShapeType="1"/>
              </p:cNvSpPr>
              <p:nvPr/>
            </p:nvSpPr>
            <p:spPr bwMode="auto">
              <a:xfrm flipV="1">
                <a:off x="3732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1" name="Line 4799"/>
              <p:cNvSpPr>
                <a:spLocks noChangeShapeType="1"/>
              </p:cNvSpPr>
              <p:nvPr/>
            </p:nvSpPr>
            <p:spPr bwMode="auto">
              <a:xfrm flipH="1" flipV="1">
                <a:off x="3732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3606" name="Group 5001"/>
            <p:cNvGrpSpPr>
              <a:grpSpLocks/>
            </p:cNvGrpSpPr>
            <p:nvPr/>
          </p:nvGrpSpPr>
          <p:grpSpPr bwMode="auto">
            <a:xfrm>
              <a:off x="3251" y="1901"/>
              <a:ext cx="1293" cy="703"/>
              <a:chOff x="3251" y="1901"/>
              <a:chExt cx="1293" cy="703"/>
            </a:xfrm>
          </p:grpSpPr>
          <p:sp>
            <p:nvSpPr>
              <p:cNvPr id="3992" name="Line 4801"/>
              <p:cNvSpPr>
                <a:spLocks noChangeShapeType="1"/>
              </p:cNvSpPr>
              <p:nvPr/>
            </p:nvSpPr>
            <p:spPr bwMode="auto">
              <a:xfrm flipH="1">
                <a:off x="3732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3" name="Line 4802"/>
              <p:cNvSpPr>
                <a:spLocks noChangeShapeType="1"/>
              </p:cNvSpPr>
              <p:nvPr/>
            </p:nvSpPr>
            <p:spPr bwMode="auto">
              <a:xfrm>
                <a:off x="3630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4" name="Line 4803"/>
              <p:cNvSpPr>
                <a:spLocks noChangeShapeType="1"/>
              </p:cNvSpPr>
              <p:nvPr/>
            </p:nvSpPr>
            <p:spPr bwMode="auto">
              <a:xfrm flipV="1">
                <a:off x="3630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5" name="Line 4804"/>
              <p:cNvSpPr>
                <a:spLocks noChangeShapeType="1"/>
              </p:cNvSpPr>
              <p:nvPr/>
            </p:nvSpPr>
            <p:spPr bwMode="auto">
              <a:xfrm flipH="1" flipV="1">
                <a:off x="3630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6" name="Line 4805"/>
              <p:cNvSpPr>
                <a:spLocks noChangeShapeType="1"/>
              </p:cNvSpPr>
              <p:nvPr/>
            </p:nvSpPr>
            <p:spPr bwMode="auto">
              <a:xfrm flipH="1">
                <a:off x="3630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7" name="Line 4806"/>
              <p:cNvSpPr>
                <a:spLocks noChangeShapeType="1"/>
              </p:cNvSpPr>
              <p:nvPr/>
            </p:nvSpPr>
            <p:spPr bwMode="auto">
              <a:xfrm>
                <a:off x="3347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8" name="Line 4807"/>
              <p:cNvSpPr>
                <a:spLocks noChangeShapeType="1"/>
              </p:cNvSpPr>
              <p:nvPr/>
            </p:nvSpPr>
            <p:spPr bwMode="auto">
              <a:xfrm flipV="1">
                <a:off x="3347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9" name="Line 4808"/>
              <p:cNvSpPr>
                <a:spLocks noChangeShapeType="1"/>
              </p:cNvSpPr>
              <p:nvPr/>
            </p:nvSpPr>
            <p:spPr bwMode="auto">
              <a:xfrm flipH="1" flipV="1">
                <a:off x="3347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0" name="Line 4809"/>
              <p:cNvSpPr>
                <a:spLocks noChangeShapeType="1"/>
              </p:cNvSpPr>
              <p:nvPr/>
            </p:nvSpPr>
            <p:spPr bwMode="auto">
              <a:xfrm flipH="1">
                <a:off x="3347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1" name="Line 4810"/>
              <p:cNvSpPr>
                <a:spLocks noChangeShapeType="1"/>
              </p:cNvSpPr>
              <p:nvPr/>
            </p:nvSpPr>
            <p:spPr bwMode="auto">
              <a:xfrm>
                <a:off x="3684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2" name="Line 4811"/>
              <p:cNvSpPr>
                <a:spLocks noChangeShapeType="1"/>
              </p:cNvSpPr>
              <p:nvPr/>
            </p:nvSpPr>
            <p:spPr bwMode="auto">
              <a:xfrm flipV="1">
                <a:off x="3684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3" name="Line 4812"/>
              <p:cNvSpPr>
                <a:spLocks noChangeShapeType="1"/>
              </p:cNvSpPr>
              <p:nvPr/>
            </p:nvSpPr>
            <p:spPr bwMode="auto">
              <a:xfrm flipH="1" flipV="1">
                <a:off x="3684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4" name="Line 4813"/>
              <p:cNvSpPr>
                <a:spLocks noChangeShapeType="1"/>
              </p:cNvSpPr>
              <p:nvPr/>
            </p:nvSpPr>
            <p:spPr bwMode="auto">
              <a:xfrm flipH="1">
                <a:off x="3684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5" name="Line 4814"/>
              <p:cNvSpPr>
                <a:spLocks noChangeShapeType="1"/>
              </p:cNvSpPr>
              <p:nvPr/>
            </p:nvSpPr>
            <p:spPr bwMode="auto">
              <a:xfrm>
                <a:off x="4201" y="208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6" name="Line 4815"/>
              <p:cNvSpPr>
                <a:spLocks noChangeShapeType="1"/>
              </p:cNvSpPr>
              <p:nvPr/>
            </p:nvSpPr>
            <p:spPr bwMode="auto">
              <a:xfrm flipV="1">
                <a:off x="4201" y="208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7" name="Line 4816"/>
              <p:cNvSpPr>
                <a:spLocks noChangeShapeType="1"/>
              </p:cNvSpPr>
              <p:nvPr/>
            </p:nvSpPr>
            <p:spPr bwMode="auto">
              <a:xfrm flipH="1" flipV="1">
                <a:off x="4201" y="208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8" name="Line 4817"/>
              <p:cNvSpPr>
                <a:spLocks noChangeShapeType="1"/>
              </p:cNvSpPr>
              <p:nvPr/>
            </p:nvSpPr>
            <p:spPr bwMode="auto">
              <a:xfrm flipH="1">
                <a:off x="4201" y="208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9" name="Line 4818"/>
              <p:cNvSpPr>
                <a:spLocks noChangeShapeType="1"/>
              </p:cNvSpPr>
              <p:nvPr/>
            </p:nvSpPr>
            <p:spPr bwMode="auto">
              <a:xfrm>
                <a:off x="4280" y="197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0" name="Line 4819"/>
              <p:cNvSpPr>
                <a:spLocks noChangeShapeType="1"/>
              </p:cNvSpPr>
              <p:nvPr/>
            </p:nvSpPr>
            <p:spPr bwMode="auto">
              <a:xfrm flipV="1">
                <a:off x="4280" y="197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1" name="Line 4820"/>
              <p:cNvSpPr>
                <a:spLocks noChangeShapeType="1"/>
              </p:cNvSpPr>
              <p:nvPr/>
            </p:nvSpPr>
            <p:spPr bwMode="auto">
              <a:xfrm flipH="1" flipV="1">
                <a:off x="4280" y="197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2" name="Line 4821"/>
              <p:cNvSpPr>
                <a:spLocks noChangeShapeType="1"/>
              </p:cNvSpPr>
              <p:nvPr/>
            </p:nvSpPr>
            <p:spPr bwMode="auto">
              <a:xfrm flipH="1">
                <a:off x="4280" y="197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3" name="Line 4822"/>
              <p:cNvSpPr>
                <a:spLocks noChangeShapeType="1"/>
              </p:cNvSpPr>
              <p:nvPr/>
            </p:nvSpPr>
            <p:spPr bwMode="auto">
              <a:xfrm>
                <a:off x="4171" y="201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4" name="Line 4823"/>
              <p:cNvSpPr>
                <a:spLocks noChangeShapeType="1"/>
              </p:cNvSpPr>
              <p:nvPr/>
            </p:nvSpPr>
            <p:spPr bwMode="auto">
              <a:xfrm flipV="1">
                <a:off x="4171" y="201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5" name="Line 4824"/>
              <p:cNvSpPr>
                <a:spLocks noChangeShapeType="1"/>
              </p:cNvSpPr>
              <p:nvPr/>
            </p:nvSpPr>
            <p:spPr bwMode="auto">
              <a:xfrm flipH="1" flipV="1">
                <a:off x="4171" y="201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6" name="Line 4825"/>
              <p:cNvSpPr>
                <a:spLocks noChangeShapeType="1"/>
              </p:cNvSpPr>
              <p:nvPr/>
            </p:nvSpPr>
            <p:spPr bwMode="auto">
              <a:xfrm flipH="1">
                <a:off x="4171" y="201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7" name="Line 4826"/>
              <p:cNvSpPr>
                <a:spLocks noChangeShapeType="1"/>
              </p:cNvSpPr>
              <p:nvPr/>
            </p:nvSpPr>
            <p:spPr bwMode="auto">
              <a:xfrm>
                <a:off x="408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8" name="Line 4827"/>
              <p:cNvSpPr>
                <a:spLocks noChangeShapeType="1"/>
              </p:cNvSpPr>
              <p:nvPr/>
            </p:nvSpPr>
            <p:spPr bwMode="auto">
              <a:xfrm flipV="1">
                <a:off x="408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9" name="Line 4828"/>
              <p:cNvSpPr>
                <a:spLocks noChangeShapeType="1"/>
              </p:cNvSpPr>
              <p:nvPr/>
            </p:nvSpPr>
            <p:spPr bwMode="auto">
              <a:xfrm flipH="1" flipV="1">
                <a:off x="408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0" name="Line 4829"/>
              <p:cNvSpPr>
                <a:spLocks noChangeShapeType="1"/>
              </p:cNvSpPr>
              <p:nvPr/>
            </p:nvSpPr>
            <p:spPr bwMode="auto">
              <a:xfrm flipH="1">
                <a:off x="408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1" name="Line 4830"/>
              <p:cNvSpPr>
                <a:spLocks noChangeShapeType="1"/>
              </p:cNvSpPr>
              <p:nvPr/>
            </p:nvSpPr>
            <p:spPr bwMode="auto">
              <a:xfrm>
                <a:off x="4141" y="2051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2" name="Line 4831"/>
              <p:cNvSpPr>
                <a:spLocks noChangeShapeType="1"/>
              </p:cNvSpPr>
              <p:nvPr/>
            </p:nvSpPr>
            <p:spPr bwMode="auto">
              <a:xfrm flipV="1">
                <a:off x="4141" y="2051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3" name="Line 4832"/>
              <p:cNvSpPr>
                <a:spLocks noChangeShapeType="1"/>
              </p:cNvSpPr>
              <p:nvPr/>
            </p:nvSpPr>
            <p:spPr bwMode="auto">
              <a:xfrm flipH="1" flipV="1">
                <a:off x="4141" y="2051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4" name="Line 4833"/>
              <p:cNvSpPr>
                <a:spLocks noChangeShapeType="1"/>
              </p:cNvSpPr>
              <p:nvPr/>
            </p:nvSpPr>
            <p:spPr bwMode="auto">
              <a:xfrm flipH="1">
                <a:off x="4141" y="2051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5" name="Line 4834"/>
              <p:cNvSpPr>
                <a:spLocks noChangeShapeType="1"/>
              </p:cNvSpPr>
              <p:nvPr/>
            </p:nvSpPr>
            <p:spPr bwMode="auto">
              <a:xfrm>
                <a:off x="4225" y="2051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6" name="Line 4835"/>
              <p:cNvSpPr>
                <a:spLocks noChangeShapeType="1"/>
              </p:cNvSpPr>
              <p:nvPr/>
            </p:nvSpPr>
            <p:spPr bwMode="auto">
              <a:xfrm flipV="1">
                <a:off x="4225" y="2051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7" name="Line 4836"/>
              <p:cNvSpPr>
                <a:spLocks noChangeShapeType="1"/>
              </p:cNvSpPr>
              <p:nvPr/>
            </p:nvSpPr>
            <p:spPr bwMode="auto">
              <a:xfrm flipH="1" flipV="1">
                <a:off x="4225" y="2051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8" name="Line 4837"/>
              <p:cNvSpPr>
                <a:spLocks noChangeShapeType="1"/>
              </p:cNvSpPr>
              <p:nvPr/>
            </p:nvSpPr>
            <p:spPr bwMode="auto">
              <a:xfrm flipH="1">
                <a:off x="4225" y="2051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9" name="Line 4838"/>
              <p:cNvSpPr>
                <a:spLocks noChangeShapeType="1"/>
              </p:cNvSpPr>
              <p:nvPr/>
            </p:nvSpPr>
            <p:spPr bwMode="auto">
              <a:xfrm>
                <a:off x="3985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0" name="Line 4839"/>
              <p:cNvSpPr>
                <a:spLocks noChangeShapeType="1"/>
              </p:cNvSpPr>
              <p:nvPr/>
            </p:nvSpPr>
            <p:spPr bwMode="auto">
              <a:xfrm flipV="1">
                <a:off x="3985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1" name="Line 4840"/>
              <p:cNvSpPr>
                <a:spLocks noChangeShapeType="1"/>
              </p:cNvSpPr>
              <p:nvPr/>
            </p:nvSpPr>
            <p:spPr bwMode="auto">
              <a:xfrm flipH="1" flipV="1">
                <a:off x="3985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2" name="Line 4841"/>
              <p:cNvSpPr>
                <a:spLocks noChangeShapeType="1"/>
              </p:cNvSpPr>
              <p:nvPr/>
            </p:nvSpPr>
            <p:spPr bwMode="auto">
              <a:xfrm flipH="1">
                <a:off x="3985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3" name="Line 4842"/>
              <p:cNvSpPr>
                <a:spLocks noChangeShapeType="1"/>
              </p:cNvSpPr>
              <p:nvPr/>
            </p:nvSpPr>
            <p:spPr bwMode="auto">
              <a:xfrm>
                <a:off x="4021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4" name="Line 4843"/>
              <p:cNvSpPr>
                <a:spLocks noChangeShapeType="1"/>
              </p:cNvSpPr>
              <p:nvPr/>
            </p:nvSpPr>
            <p:spPr bwMode="auto">
              <a:xfrm flipV="1">
                <a:off x="4021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5" name="Line 4844"/>
              <p:cNvSpPr>
                <a:spLocks noChangeShapeType="1"/>
              </p:cNvSpPr>
              <p:nvPr/>
            </p:nvSpPr>
            <p:spPr bwMode="auto">
              <a:xfrm flipH="1" flipV="1">
                <a:off x="4021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6" name="Line 4845"/>
              <p:cNvSpPr>
                <a:spLocks noChangeShapeType="1"/>
              </p:cNvSpPr>
              <p:nvPr/>
            </p:nvSpPr>
            <p:spPr bwMode="auto">
              <a:xfrm flipH="1">
                <a:off x="4021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7" name="Line 4846"/>
              <p:cNvSpPr>
                <a:spLocks noChangeShapeType="1"/>
              </p:cNvSpPr>
              <p:nvPr/>
            </p:nvSpPr>
            <p:spPr bwMode="auto">
              <a:xfrm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8" name="Line 4847"/>
              <p:cNvSpPr>
                <a:spLocks noChangeShapeType="1"/>
              </p:cNvSpPr>
              <p:nvPr/>
            </p:nvSpPr>
            <p:spPr bwMode="auto">
              <a:xfrm flipV="1"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9" name="Line 4848"/>
              <p:cNvSpPr>
                <a:spLocks noChangeShapeType="1"/>
              </p:cNvSpPr>
              <p:nvPr/>
            </p:nvSpPr>
            <p:spPr bwMode="auto">
              <a:xfrm flipH="1" flipV="1"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0" name="Line 4849"/>
              <p:cNvSpPr>
                <a:spLocks noChangeShapeType="1"/>
              </p:cNvSpPr>
              <p:nvPr/>
            </p:nvSpPr>
            <p:spPr bwMode="auto">
              <a:xfrm flipH="1"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1" name="Line 4850"/>
              <p:cNvSpPr>
                <a:spLocks noChangeShapeType="1"/>
              </p:cNvSpPr>
              <p:nvPr/>
            </p:nvSpPr>
            <p:spPr bwMode="auto">
              <a:xfrm>
                <a:off x="3780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2" name="Line 4851"/>
              <p:cNvSpPr>
                <a:spLocks noChangeShapeType="1"/>
              </p:cNvSpPr>
              <p:nvPr/>
            </p:nvSpPr>
            <p:spPr bwMode="auto">
              <a:xfrm flipV="1">
                <a:off x="3780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3" name="Line 4852"/>
              <p:cNvSpPr>
                <a:spLocks noChangeShapeType="1"/>
              </p:cNvSpPr>
              <p:nvPr/>
            </p:nvSpPr>
            <p:spPr bwMode="auto">
              <a:xfrm flipH="1" flipV="1">
                <a:off x="3780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4" name="Line 4853"/>
              <p:cNvSpPr>
                <a:spLocks noChangeShapeType="1"/>
              </p:cNvSpPr>
              <p:nvPr/>
            </p:nvSpPr>
            <p:spPr bwMode="auto">
              <a:xfrm flipH="1">
                <a:off x="3780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5" name="Line 4854"/>
              <p:cNvSpPr>
                <a:spLocks noChangeShapeType="1"/>
              </p:cNvSpPr>
              <p:nvPr/>
            </p:nvSpPr>
            <p:spPr bwMode="auto">
              <a:xfrm>
                <a:off x="3432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6" name="Line 4855"/>
              <p:cNvSpPr>
                <a:spLocks noChangeShapeType="1"/>
              </p:cNvSpPr>
              <p:nvPr/>
            </p:nvSpPr>
            <p:spPr bwMode="auto">
              <a:xfrm flipV="1">
                <a:off x="3432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7" name="Line 4856"/>
              <p:cNvSpPr>
                <a:spLocks noChangeShapeType="1"/>
              </p:cNvSpPr>
              <p:nvPr/>
            </p:nvSpPr>
            <p:spPr bwMode="auto">
              <a:xfrm flipH="1" flipV="1">
                <a:off x="3432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8" name="Line 4857"/>
              <p:cNvSpPr>
                <a:spLocks noChangeShapeType="1"/>
              </p:cNvSpPr>
              <p:nvPr/>
            </p:nvSpPr>
            <p:spPr bwMode="auto">
              <a:xfrm flipH="1">
                <a:off x="3432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9" name="Line 4858"/>
              <p:cNvSpPr>
                <a:spLocks noChangeShapeType="1"/>
              </p:cNvSpPr>
              <p:nvPr/>
            </p:nvSpPr>
            <p:spPr bwMode="auto">
              <a:xfrm>
                <a:off x="4021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0" name="Line 4859"/>
              <p:cNvSpPr>
                <a:spLocks noChangeShapeType="1"/>
              </p:cNvSpPr>
              <p:nvPr/>
            </p:nvSpPr>
            <p:spPr bwMode="auto">
              <a:xfrm flipV="1">
                <a:off x="4021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1" name="Line 4860"/>
              <p:cNvSpPr>
                <a:spLocks noChangeShapeType="1"/>
              </p:cNvSpPr>
              <p:nvPr/>
            </p:nvSpPr>
            <p:spPr bwMode="auto">
              <a:xfrm flipH="1" flipV="1">
                <a:off x="4021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2" name="Line 4861"/>
              <p:cNvSpPr>
                <a:spLocks noChangeShapeType="1"/>
              </p:cNvSpPr>
              <p:nvPr/>
            </p:nvSpPr>
            <p:spPr bwMode="auto">
              <a:xfrm flipH="1">
                <a:off x="4021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3" name="Line 4862"/>
              <p:cNvSpPr>
                <a:spLocks noChangeShapeType="1"/>
              </p:cNvSpPr>
              <p:nvPr/>
            </p:nvSpPr>
            <p:spPr bwMode="auto">
              <a:xfrm>
                <a:off x="3985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4" name="Line 4863"/>
              <p:cNvSpPr>
                <a:spLocks noChangeShapeType="1"/>
              </p:cNvSpPr>
              <p:nvPr/>
            </p:nvSpPr>
            <p:spPr bwMode="auto">
              <a:xfrm flipV="1">
                <a:off x="3985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5" name="Line 4864"/>
              <p:cNvSpPr>
                <a:spLocks noChangeShapeType="1"/>
              </p:cNvSpPr>
              <p:nvPr/>
            </p:nvSpPr>
            <p:spPr bwMode="auto">
              <a:xfrm flipH="1" flipV="1">
                <a:off x="3985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6" name="Line 4865"/>
              <p:cNvSpPr>
                <a:spLocks noChangeShapeType="1"/>
              </p:cNvSpPr>
              <p:nvPr/>
            </p:nvSpPr>
            <p:spPr bwMode="auto">
              <a:xfrm flipH="1">
                <a:off x="3985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7" name="Line 4866"/>
              <p:cNvSpPr>
                <a:spLocks noChangeShapeType="1"/>
              </p:cNvSpPr>
              <p:nvPr/>
            </p:nvSpPr>
            <p:spPr bwMode="auto">
              <a:xfrm>
                <a:off x="3570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8" name="Line 4867"/>
              <p:cNvSpPr>
                <a:spLocks noChangeShapeType="1"/>
              </p:cNvSpPr>
              <p:nvPr/>
            </p:nvSpPr>
            <p:spPr bwMode="auto">
              <a:xfrm flipV="1">
                <a:off x="3570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9" name="Line 4868"/>
              <p:cNvSpPr>
                <a:spLocks noChangeShapeType="1"/>
              </p:cNvSpPr>
              <p:nvPr/>
            </p:nvSpPr>
            <p:spPr bwMode="auto">
              <a:xfrm flipH="1" flipV="1">
                <a:off x="3570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0" name="Line 4869"/>
              <p:cNvSpPr>
                <a:spLocks noChangeShapeType="1"/>
              </p:cNvSpPr>
              <p:nvPr/>
            </p:nvSpPr>
            <p:spPr bwMode="auto">
              <a:xfrm flipH="1">
                <a:off x="3570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1" name="Line 4870"/>
              <p:cNvSpPr>
                <a:spLocks noChangeShapeType="1"/>
              </p:cNvSpPr>
              <p:nvPr/>
            </p:nvSpPr>
            <p:spPr bwMode="auto">
              <a:xfrm>
                <a:off x="3347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2" name="Line 4871"/>
              <p:cNvSpPr>
                <a:spLocks noChangeShapeType="1"/>
              </p:cNvSpPr>
              <p:nvPr/>
            </p:nvSpPr>
            <p:spPr bwMode="auto">
              <a:xfrm flipV="1">
                <a:off x="3347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3" name="Line 4872"/>
              <p:cNvSpPr>
                <a:spLocks noChangeShapeType="1"/>
              </p:cNvSpPr>
              <p:nvPr/>
            </p:nvSpPr>
            <p:spPr bwMode="auto">
              <a:xfrm flipH="1" flipV="1">
                <a:off x="3347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4" name="Line 4873"/>
              <p:cNvSpPr>
                <a:spLocks noChangeShapeType="1"/>
              </p:cNvSpPr>
              <p:nvPr/>
            </p:nvSpPr>
            <p:spPr bwMode="auto">
              <a:xfrm flipH="1">
                <a:off x="3347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5" name="Line 4874"/>
              <p:cNvSpPr>
                <a:spLocks noChangeShapeType="1"/>
              </p:cNvSpPr>
              <p:nvPr/>
            </p:nvSpPr>
            <p:spPr bwMode="auto">
              <a:xfrm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6" name="Line 4875"/>
              <p:cNvSpPr>
                <a:spLocks noChangeShapeType="1"/>
              </p:cNvSpPr>
              <p:nvPr/>
            </p:nvSpPr>
            <p:spPr bwMode="auto">
              <a:xfrm flipV="1"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7" name="Line 4876"/>
              <p:cNvSpPr>
                <a:spLocks noChangeShapeType="1"/>
              </p:cNvSpPr>
              <p:nvPr/>
            </p:nvSpPr>
            <p:spPr bwMode="auto">
              <a:xfrm flipH="1" flipV="1"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8" name="Line 4877"/>
              <p:cNvSpPr>
                <a:spLocks noChangeShapeType="1"/>
              </p:cNvSpPr>
              <p:nvPr/>
            </p:nvSpPr>
            <p:spPr bwMode="auto">
              <a:xfrm flipH="1"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9" name="Line 4878"/>
              <p:cNvSpPr>
                <a:spLocks noChangeShapeType="1"/>
              </p:cNvSpPr>
              <p:nvPr/>
            </p:nvSpPr>
            <p:spPr bwMode="auto">
              <a:xfrm>
                <a:off x="4418" y="201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0" name="Line 4879"/>
              <p:cNvSpPr>
                <a:spLocks noChangeShapeType="1"/>
              </p:cNvSpPr>
              <p:nvPr/>
            </p:nvSpPr>
            <p:spPr bwMode="auto">
              <a:xfrm flipV="1">
                <a:off x="4418" y="201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1" name="Line 4880"/>
              <p:cNvSpPr>
                <a:spLocks noChangeShapeType="1"/>
              </p:cNvSpPr>
              <p:nvPr/>
            </p:nvSpPr>
            <p:spPr bwMode="auto">
              <a:xfrm flipH="1" flipV="1">
                <a:off x="4418" y="201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2" name="Line 4881"/>
              <p:cNvSpPr>
                <a:spLocks noChangeShapeType="1"/>
              </p:cNvSpPr>
              <p:nvPr/>
            </p:nvSpPr>
            <p:spPr bwMode="auto">
              <a:xfrm flipH="1">
                <a:off x="4418" y="201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3" name="Line 4882"/>
              <p:cNvSpPr>
                <a:spLocks noChangeShapeType="1"/>
              </p:cNvSpPr>
              <p:nvPr/>
            </p:nvSpPr>
            <p:spPr bwMode="auto">
              <a:xfrm>
                <a:off x="4502" y="1901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4" name="Line 4883"/>
              <p:cNvSpPr>
                <a:spLocks noChangeShapeType="1"/>
              </p:cNvSpPr>
              <p:nvPr/>
            </p:nvSpPr>
            <p:spPr bwMode="auto">
              <a:xfrm flipV="1">
                <a:off x="4502" y="1901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5" name="Line 4884"/>
              <p:cNvSpPr>
                <a:spLocks noChangeShapeType="1"/>
              </p:cNvSpPr>
              <p:nvPr/>
            </p:nvSpPr>
            <p:spPr bwMode="auto">
              <a:xfrm flipH="1" flipV="1">
                <a:off x="4502" y="1901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6" name="Line 4885"/>
              <p:cNvSpPr>
                <a:spLocks noChangeShapeType="1"/>
              </p:cNvSpPr>
              <p:nvPr/>
            </p:nvSpPr>
            <p:spPr bwMode="auto">
              <a:xfrm flipH="1">
                <a:off x="4502" y="1901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7" name="Line 4886"/>
              <p:cNvSpPr>
                <a:spLocks noChangeShapeType="1"/>
              </p:cNvSpPr>
              <p:nvPr/>
            </p:nvSpPr>
            <p:spPr bwMode="auto">
              <a:xfrm>
                <a:off x="4520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8" name="Line 4887"/>
              <p:cNvSpPr>
                <a:spLocks noChangeShapeType="1"/>
              </p:cNvSpPr>
              <p:nvPr/>
            </p:nvSpPr>
            <p:spPr bwMode="auto">
              <a:xfrm flipV="1">
                <a:off x="4520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9" name="Line 4888"/>
              <p:cNvSpPr>
                <a:spLocks noChangeShapeType="1"/>
              </p:cNvSpPr>
              <p:nvPr/>
            </p:nvSpPr>
            <p:spPr bwMode="auto">
              <a:xfrm flipH="1" flipV="1">
                <a:off x="4520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0" name="Line 4889"/>
              <p:cNvSpPr>
                <a:spLocks noChangeShapeType="1"/>
              </p:cNvSpPr>
              <p:nvPr/>
            </p:nvSpPr>
            <p:spPr bwMode="auto">
              <a:xfrm flipH="1">
                <a:off x="4520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1" name="Line 4890"/>
              <p:cNvSpPr>
                <a:spLocks noChangeShapeType="1"/>
              </p:cNvSpPr>
              <p:nvPr/>
            </p:nvSpPr>
            <p:spPr bwMode="auto">
              <a:xfrm>
                <a:off x="4460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2" name="Line 4891"/>
              <p:cNvSpPr>
                <a:spLocks noChangeShapeType="1"/>
              </p:cNvSpPr>
              <p:nvPr/>
            </p:nvSpPr>
            <p:spPr bwMode="auto">
              <a:xfrm flipV="1">
                <a:off x="4460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3" name="Line 4892"/>
              <p:cNvSpPr>
                <a:spLocks noChangeShapeType="1"/>
              </p:cNvSpPr>
              <p:nvPr/>
            </p:nvSpPr>
            <p:spPr bwMode="auto">
              <a:xfrm flipH="1" flipV="1">
                <a:off x="4460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4" name="Line 4893"/>
              <p:cNvSpPr>
                <a:spLocks noChangeShapeType="1"/>
              </p:cNvSpPr>
              <p:nvPr/>
            </p:nvSpPr>
            <p:spPr bwMode="auto">
              <a:xfrm flipH="1">
                <a:off x="4460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5" name="Line 4894"/>
              <p:cNvSpPr>
                <a:spLocks noChangeShapeType="1"/>
              </p:cNvSpPr>
              <p:nvPr/>
            </p:nvSpPr>
            <p:spPr bwMode="auto">
              <a:xfrm>
                <a:off x="4280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6" name="Line 4895"/>
              <p:cNvSpPr>
                <a:spLocks noChangeShapeType="1"/>
              </p:cNvSpPr>
              <p:nvPr/>
            </p:nvSpPr>
            <p:spPr bwMode="auto">
              <a:xfrm flipV="1">
                <a:off x="4280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7" name="Line 4896"/>
              <p:cNvSpPr>
                <a:spLocks noChangeShapeType="1"/>
              </p:cNvSpPr>
              <p:nvPr/>
            </p:nvSpPr>
            <p:spPr bwMode="auto">
              <a:xfrm flipH="1" flipV="1">
                <a:off x="4280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8" name="Line 4897"/>
              <p:cNvSpPr>
                <a:spLocks noChangeShapeType="1"/>
              </p:cNvSpPr>
              <p:nvPr/>
            </p:nvSpPr>
            <p:spPr bwMode="auto">
              <a:xfrm flipH="1">
                <a:off x="4280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9" name="Line 4898"/>
              <p:cNvSpPr>
                <a:spLocks noChangeShapeType="1"/>
              </p:cNvSpPr>
              <p:nvPr/>
            </p:nvSpPr>
            <p:spPr bwMode="auto">
              <a:xfrm>
                <a:off x="3251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0" name="Line 4899"/>
              <p:cNvSpPr>
                <a:spLocks noChangeShapeType="1"/>
              </p:cNvSpPr>
              <p:nvPr/>
            </p:nvSpPr>
            <p:spPr bwMode="auto">
              <a:xfrm flipV="1">
                <a:off x="3251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1" name="Line 4900"/>
              <p:cNvSpPr>
                <a:spLocks noChangeShapeType="1"/>
              </p:cNvSpPr>
              <p:nvPr/>
            </p:nvSpPr>
            <p:spPr bwMode="auto">
              <a:xfrm flipH="1" flipV="1">
                <a:off x="3251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2" name="Line 4901"/>
              <p:cNvSpPr>
                <a:spLocks noChangeShapeType="1"/>
              </p:cNvSpPr>
              <p:nvPr/>
            </p:nvSpPr>
            <p:spPr bwMode="auto">
              <a:xfrm flipH="1">
                <a:off x="3251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3" name="Line 4902"/>
              <p:cNvSpPr>
                <a:spLocks noChangeShapeType="1"/>
              </p:cNvSpPr>
              <p:nvPr/>
            </p:nvSpPr>
            <p:spPr bwMode="auto">
              <a:xfrm>
                <a:off x="3949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4" name="Line 4903"/>
              <p:cNvSpPr>
                <a:spLocks noChangeShapeType="1"/>
              </p:cNvSpPr>
              <p:nvPr/>
            </p:nvSpPr>
            <p:spPr bwMode="auto">
              <a:xfrm flipV="1">
                <a:off x="3949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5" name="Line 4904"/>
              <p:cNvSpPr>
                <a:spLocks noChangeShapeType="1"/>
              </p:cNvSpPr>
              <p:nvPr/>
            </p:nvSpPr>
            <p:spPr bwMode="auto">
              <a:xfrm flipH="1" flipV="1">
                <a:off x="3949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6" name="Line 4905"/>
              <p:cNvSpPr>
                <a:spLocks noChangeShapeType="1"/>
              </p:cNvSpPr>
              <p:nvPr/>
            </p:nvSpPr>
            <p:spPr bwMode="auto">
              <a:xfrm flipH="1">
                <a:off x="3949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7" name="Line 4906"/>
              <p:cNvSpPr>
                <a:spLocks noChangeShapeType="1"/>
              </p:cNvSpPr>
              <p:nvPr/>
            </p:nvSpPr>
            <p:spPr bwMode="auto">
              <a:xfrm>
                <a:off x="3949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8" name="Line 4907"/>
              <p:cNvSpPr>
                <a:spLocks noChangeShapeType="1"/>
              </p:cNvSpPr>
              <p:nvPr/>
            </p:nvSpPr>
            <p:spPr bwMode="auto">
              <a:xfrm flipV="1">
                <a:off x="3949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9" name="Line 4908"/>
              <p:cNvSpPr>
                <a:spLocks noChangeShapeType="1"/>
              </p:cNvSpPr>
              <p:nvPr/>
            </p:nvSpPr>
            <p:spPr bwMode="auto">
              <a:xfrm flipH="1" flipV="1">
                <a:off x="3949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0" name="Line 4909"/>
              <p:cNvSpPr>
                <a:spLocks noChangeShapeType="1"/>
              </p:cNvSpPr>
              <p:nvPr/>
            </p:nvSpPr>
            <p:spPr bwMode="auto">
              <a:xfrm flipH="1">
                <a:off x="3949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1" name="Line 4910"/>
              <p:cNvSpPr>
                <a:spLocks noChangeShapeType="1"/>
              </p:cNvSpPr>
              <p:nvPr/>
            </p:nvSpPr>
            <p:spPr bwMode="auto">
              <a:xfrm>
                <a:off x="3684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2" name="Line 4911"/>
              <p:cNvSpPr>
                <a:spLocks noChangeShapeType="1"/>
              </p:cNvSpPr>
              <p:nvPr/>
            </p:nvSpPr>
            <p:spPr bwMode="auto">
              <a:xfrm flipV="1">
                <a:off x="3684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3" name="Line 4912"/>
              <p:cNvSpPr>
                <a:spLocks noChangeShapeType="1"/>
              </p:cNvSpPr>
              <p:nvPr/>
            </p:nvSpPr>
            <p:spPr bwMode="auto">
              <a:xfrm flipH="1" flipV="1">
                <a:off x="3684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4" name="Line 4913"/>
              <p:cNvSpPr>
                <a:spLocks noChangeShapeType="1"/>
              </p:cNvSpPr>
              <p:nvPr/>
            </p:nvSpPr>
            <p:spPr bwMode="auto">
              <a:xfrm flipH="1">
                <a:off x="3684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5" name="Line 4914"/>
              <p:cNvSpPr>
                <a:spLocks noChangeShapeType="1"/>
              </p:cNvSpPr>
              <p:nvPr/>
            </p:nvSpPr>
            <p:spPr bwMode="auto">
              <a:xfrm>
                <a:off x="3780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6" name="Line 4915"/>
              <p:cNvSpPr>
                <a:spLocks noChangeShapeType="1"/>
              </p:cNvSpPr>
              <p:nvPr/>
            </p:nvSpPr>
            <p:spPr bwMode="auto">
              <a:xfrm flipV="1">
                <a:off x="3780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7" name="Line 4916"/>
              <p:cNvSpPr>
                <a:spLocks noChangeShapeType="1"/>
              </p:cNvSpPr>
              <p:nvPr/>
            </p:nvSpPr>
            <p:spPr bwMode="auto">
              <a:xfrm flipH="1" flipV="1">
                <a:off x="3780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8" name="Line 4917"/>
              <p:cNvSpPr>
                <a:spLocks noChangeShapeType="1"/>
              </p:cNvSpPr>
              <p:nvPr/>
            </p:nvSpPr>
            <p:spPr bwMode="auto">
              <a:xfrm flipH="1">
                <a:off x="3780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9" name="Line 4918"/>
              <p:cNvSpPr>
                <a:spLocks noChangeShapeType="1"/>
              </p:cNvSpPr>
              <p:nvPr/>
            </p:nvSpPr>
            <p:spPr bwMode="auto">
              <a:xfrm>
                <a:off x="3985" y="212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0" name="Line 4919"/>
              <p:cNvSpPr>
                <a:spLocks noChangeShapeType="1"/>
              </p:cNvSpPr>
              <p:nvPr/>
            </p:nvSpPr>
            <p:spPr bwMode="auto">
              <a:xfrm flipV="1">
                <a:off x="3985" y="212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1" name="Line 4920"/>
              <p:cNvSpPr>
                <a:spLocks noChangeShapeType="1"/>
              </p:cNvSpPr>
              <p:nvPr/>
            </p:nvSpPr>
            <p:spPr bwMode="auto">
              <a:xfrm flipH="1" flipV="1">
                <a:off x="3985" y="212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2" name="Line 4921"/>
              <p:cNvSpPr>
                <a:spLocks noChangeShapeType="1"/>
              </p:cNvSpPr>
              <p:nvPr/>
            </p:nvSpPr>
            <p:spPr bwMode="auto">
              <a:xfrm flipH="1">
                <a:off x="3985" y="212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3" name="Line 4922"/>
              <p:cNvSpPr>
                <a:spLocks noChangeShapeType="1"/>
              </p:cNvSpPr>
              <p:nvPr/>
            </p:nvSpPr>
            <p:spPr bwMode="auto">
              <a:xfrm>
                <a:off x="3684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4" name="Line 4923"/>
              <p:cNvSpPr>
                <a:spLocks noChangeShapeType="1"/>
              </p:cNvSpPr>
              <p:nvPr/>
            </p:nvSpPr>
            <p:spPr bwMode="auto">
              <a:xfrm flipV="1">
                <a:off x="3684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5" name="Line 4924"/>
              <p:cNvSpPr>
                <a:spLocks noChangeShapeType="1"/>
              </p:cNvSpPr>
              <p:nvPr/>
            </p:nvSpPr>
            <p:spPr bwMode="auto">
              <a:xfrm flipH="1" flipV="1">
                <a:off x="3684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6" name="Line 4925"/>
              <p:cNvSpPr>
                <a:spLocks noChangeShapeType="1"/>
              </p:cNvSpPr>
              <p:nvPr/>
            </p:nvSpPr>
            <p:spPr bwMode="auto">
              <a:xfrm flipH="1">
                <a:off x="3684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7" name="Line 4926"/>
              <p:cNvSpPr>
                <a:spLocks noChangeShapeType="1"/>
              </p:cNvSpPr>
              <p:nvPr/>
            </p:nvSpPr>
            <p:spPr bwMode="auto">
              <a:xfrm>
                <a:off x="4502" y="199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8" name="Line 4927"/>
              <p:cNvSpPr>
                <a:spLocks noChangeShapeType="1"/>
              </p:cNvSpPr>
              <p:nvPr/>
            </p:nvSpPr>
            <p:spPr bwMode="auto">
              <a:xfrm flipV="1">
                <a:off x="4502" y="199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9" name="Line 4928"/>
              <p:cNvSpPr>
                <a:spLocks noChangeShapeType="1"/>
              </p:cNvSpPr>
              <p:nvPr/>
            </p:nvSpPr>
            <p:spPr bwMode="auto">
              <a:xfrm flipH="1" flipV="1">
                <a:off x="4502" y="199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0" name="Line 4929"/>
              <p:cNvSpPr>
                <a:spLocks noChangeShapeType="1"/>
              </p:cNvSpPr>
              <p:nvPr/>
            </p:nvSpPr>
            <p:spPr bwMode="auto">
              <a:xfrm flipH="1">
                <a:off x="4502" y="199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1" name="Line 4930"/>
              <p:cNvSpPr>
                <a:spLocks noChangeShapeType="1"/>
              </p:cNvSpPr>
              <p:nvPr/>
            </p:nvSpPr>
            <p:spPr bwMode="auto">
              <a:xfrm>
                <a:off x="387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2" name="Line 4931"/>
              <p:cNvSpPr>
                <a:spLocks noChangeShapeType="1"/>
              </p:cNvSpPr>
              <p:nvPr/>
            </p:nvSpPr>
            <p:spPr bwMode="auto">
              <a:xfrm flipV="1">
                <a:off x="387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3" name="Line 4932"/>
              <p:cNvSpPr>
                <a:spLocks noChangeShapeType="1"/>
              </p:cNvSpPr>
              <p:nvPr/>
            </p:nvSpPr>
            <p:spPr bwMode="auto">
              <a:xfrm flipH="1" flipV="1">
                <a:off x="387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4" name="Line 4933"/>
              <p:cNvSpPr>
                <a:spLocks noChangeShapeType="1"/>
              </p:cNvSpPr>
              <p:nvPr/>
            </p:nvSpPr>
            <p:spPr bwMode="auto">
              <a:xfrm flipH="1">
                <a:off x="387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5" name="Line 4934"/>
              <p:cNvSpPr>
                <a:spLocks noChangeShapeType="1"/>
              </p:cNvSpPr>
              <p:nvPr/>
            </p:nvSpPr>
            <p:spPr bwMode="auto">
              <a:xfrm>
                <a:off x="414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6" name="Line 4935"/>
              <p:cNvSpPr>
                <a:spLocks noChangeShapeType="1"/>
              </p:cNvSpPr>
              <p:nvPr/>
            </p:nvSpPr>
            <p:spPr bwMode="auto">
              <a:xfrm flipV="1">
                <a:off x="414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7" name="Line 4936"/>
              <p:cNvSpPr>
                <a:spLocks noChangeShapeType="1"/>
              </p:cNvSpPr>
              <p:nvPr/>
            </p:nvSpPr>
            <p:spPr bwMode="auto">
              <a:xfrm flipH="1" flipV="1">
                <a:off x="414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8" name="Line 4937"/>
              <p:cNvSpPr>
                <a:spLocks noChangeShapeType="1"/>
              </p:cNvSpPr>
              <p:nvPr/>
            </p:nvSpPr>
            <p:spPr bwMode="auto">
              <a:xfrm flipH="1">
                <a:off x="414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9" name="Line 4938"/>
              <p:cNvSpPr>
                <a:spLocks noChangeShapeType="1"/>
              </p:cNvSpPr>
              <p:nvPr/>
            </p:nvSpPr>
            <p:spPr bwMode="auto">
              <a:xfrm>
                <a:off x="4141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0" name="Line 4939"/>
              <p:cNvSpPr>
                <a:spLocks noChangeShapeType="1"/>
              </p:cNvSpPr>
              <p:nvPr/>
            </p:nvSpPr>
            <p:spPr bwMode="auto">
              <a:xfrm flipV="1">
                <a:off x="4141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1" name="Line 4940"/>
              <p:cNvSpPr>
                <a:spLocks noChangeShapeType="1"/>
              </p:cNvSpPr>
              <p:nvPr/>
            </p:nvSpPr>
            <p:spPr bwMode="auto">
              <a:xfrm flipH="1" flipV="1">
                <a:off x="4141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2" name="Line 4941"/>
              <p:cNvSpPr>
                <a:spLocks noChangeShapeType="1"/>
              </p:cNvSpPr>
              <p:nvPr/>
            </p:nvSpPr>
            <p:spPr bwMode="auto">
              <a:xfrm flipH="1">
                <a:off x="4141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3" name="Line 4942"/>
              <p:cNvSpPr>
                <a:spLocks noChangeShapeType="1"/>
              </p:cNvSpPr>
              <p:nvPr/>
            </p:nvSpPr>
            <p:spPr bwMode="auto">
              <a:xfrm>
                <a:off x="3684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4" name="Line 4943"/>
              <p:cNvSpPr>
                <a:spLocks noChangeShapeType="1"/>
              </p:cNvSpPr>
              <p:nvPr/>
            </p:nvSpPr>
            <p:spPr bwMode="auto">
              <a:xfrm flipV="1">
                <a:off x="3684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5" name="Line 4944"/>
              <p:cNvSpPr>
                <a:spLocks noChangeShapeType="1"/>
              </p:cNvSpPr>
              <p:nvPr/>
            </p:nvSpPr>
            <p:spPr bwMode="auto">
              <a:xfrm flipH="1" flipV="1">
                <a:off x="3684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6" name="Line 4945"/>
              <p:cNvSpPr>
                <a:spLocks noChangeShapeType="1"/>
              </p:cNvSpPr>
              <p:nvPr/>
            </p:nvSpPr>
            <p:spPr bwMode="auto">
              <a:xfrm flipH="1">
                <a:off x="3684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7" name="Line 4946"/>
              <p:cNvSpPr>
                <a:spLocks noChangeShapeType="1"/>
              </p:cNvSpPr>
              <p:nvPr/>
            </p:nvSpPr>
            <p:spPr bwMode="auto">
              <a:xfrm>
                <a:off x="3907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8" name="Line 4947"/>
              <p:cNvSpPr>
                <a:spLocks noChangeShapeType="1"/>
              </p:cNvSpPr>
              <p:nvPr/>
            </p:nvSpPr>
            <p:spPr bwMode="auto">
              <a:xfrm flipV="1">
                <a:off x="3907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9" name="Line 4948"/>
              <p:cNvSpPr>
                <a:spLocks noChangeShapeType="1"/>
              </p:cNvSpPr>
              <p:nvPr/>
            </p:nvSpPr>
            <p:spPr bwMode="auto">
              <a:xfrm flipH="1" flipV="1">
                <a:off x="3907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0" name="Line 4949"/>
              <p:cNvSpPr>
                <a:spLocks noChangeShapeType="1"/>
              </p:cNvSpPr>
              <p:nvPr/>
            </p:nvSpPr>
            <p:spPr bwMode="auto">
              <a:xfrm flipH="1">
                <a:off x="3907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1" name="Line 4950"/>
              <p:cNvSpPr>
                <a:spLocks noChangeShapeType="1"/>
              </p:cNvSpPr>
              <p:nvPr/>
            </p:nvSpPr>
            <p:spPr bwMode="auto">
              <a:xfrm>
                <a:off x="4081" y="212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2" name="Line 4951"/>
              <p:cNvSpPr>
                <a:spLocks noChangeShapeType="1"/>
              </p:cNvSpPr>
              <p:nvPr/>
            </p:nvSpPr>
            <p:spPr bwMode="auto">
              <a:xfrm flipV="1">
                <a:off x="4081" y="212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3" name="Line 4952"/>
              <p:cNvSpPr>
                <a:spLocks noChangeShapeType="1"/>
              </p:cNvSpPr>
              <p:nvPr/>
            </p:nvSpPr>
            <p:spPr bwMode="auto">
              <a:xfrm flipH="1" flipV="1">
                <a:off x="4081" y="212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4" name="Line 4953"/>
              <p:cNvSpPr>
                <a:spLocks noChangeShapeType="1"/>
              </p:cNvSpPr>
              <p:nvPr/>
            </p:nvSpPr>
            <p:spPr bwMode="auto">
              <a:xfrm flipH="1">
                <a:off x="4081" y="212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5" name="Line 4954"/>
              <p:cNvSpPr>
                <a:spLocks noChangeShapeType="1"/>
              </p:cNvSpPr>
              <p:nvPr/>
            </p:nvSpPr>
            <p:spPr bwMode="auto">
              <a:xfrm>
                <a:off x="3432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6" name="Line 4955"/>
              <p:cNvSpPr>
                <a:spLocks noChangeShapeType="1"/>
              </p:cNvSpPr>
              <p:nvPr/>
            </p:nvSpPr>
            <p:spPr bwMode="auto">
              <a:xfrm flipV="1">
                <a:off x="3432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7" name="Line 4956"/>
              <p:cNvSpPr>
                <a:spLocks noChangeShapeType="1"/>
              </p:cNvSpPr>
              <p:nvPr/>
            </p:nvSpPr>
            <p:spPr bwMode="auto">
              <a:xfrm flipH="1" flipV="1">
                <a:off x="3432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8" name="Line 4957"/>
              <p:cNvSpPr>
                <a:spLocks noChangeShapeType="1"/>
              </p:cNvSpPr>
              <p:nvPr/>
            </p:nvSpPr>
            <p:spPr bwMode="auto">
              <a:xfrm flipH="1">
                <a:off x="3432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9" name="Line 4958"/>
              <p:cNvSpPr>
                <a:spLocks noChangeShapeType="1"/>
              </p:cNvSpPr>
              <p:nvPr/>
            </p:nvSpPr>
            <p:spPr bwMode="auto">
              <a:xfrm>
                <a:off x="4141" y="210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0" name="Line 4959"/>
              <p:cNvSpPr>
                <a:spLocks noChangeShapeType="1"/>
              </p:cNvSpPr>
              <p:nvPr/>
            </p:nvSpPr>
            <p:spPr bwMode="auto">
              <a:xfrm flipV="1">
                <a:off x="4141" y="210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1" name="Line 4960"/>
              <p:cNvSpPr>
                <a:spLocks noChangeShapeType="1"/>
              </p:cNvSpPr>
              <p:nvPr/>
            </p:nvSpPr>
            <p:spPr bwMode="auto">
              <a:xfrm flipH="1" flipV="1">
                <a:off x="4141" y="210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2" name="Line 4961"/>
              <p:cNvSpPr>
                <a:spLocks noChangeShapeType="1"/>
              </p:cNvSpPr>
              <p:nvPr/>
            </p:nvSpPr>
            <p:spPr bwMode="auto">
              <a:xfrm flipH="1">
                <a:off x="4141" y="210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3" name="Line 4962"/>
              <p:cNvSpPr>
                <a:spLocks noChangeShapeType="1"/>
              </p:cNvSpPr>
              <p:nvPr/>
            </p:nvSpPr>
            <p:spPr bwMode="auto">
              <a:xfrm>
                <a:off x="3570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4" name="Line 4963"/>
              <p:cNvSpPr>
                <a:spLocks noChangeShapeType="1"/>
              </p:cNvSpPr>
              <p:nvPr/>
            </p:nvSpPr>
            <p:spPr bwMode="auto">
              <a:xfrm flipV="1">
                <a:off x="3570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5" name="Line 4964"/>
              <p:cNvSpPr>
                <a:spLocks noChangeShapeType="1"/>
              </p:cNvSpPr>
              <p:nvPr/>
            </p:nvSpPr>
            <p:spPr bwMode="auto">
              <a:xfrm flipH="1" flipV="1">
                <a:off x="3570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6" name="Line 4965"/>
              <p:cNvSpPr>
                <a:spLocks noChangeShapeType="1"/>
              </p:cNvSpPr>
              <p:nvPr/>
            </p:nvSpPr>
            <p:spPr bwMode="auto">
              <a:xfrm flipH="1">
                <a:off x="3570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7" name="Line 4966"/>
              <p:cNvSpPr>
                <a:spLocks noChangeShapeType="1"/>
              </p:cNvSpPr>
              <p:nvPr/>
            </p:nvSpPr>
            <p:spPr bwMode="auto">
              <a:xfrm>
                <a:off x="3907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8" name="Line 4967"/>
              <p:cNvSpPr>
                <a:spLocks noChangeShapeType="1"/>
              </p:cNvSpPr>
              <p:nvPr/>
            </p:nvSpPr>
            <p:spPr bwMode="auto">
              <a:xfrm flipV="1">
                <a:off x="3907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9" name="Line 4968"/>
              <p:cNvSpPr>
                <a:spLocks noChangeShapeType="1"/>
              </p:cNvSpPr>
              <p:nvPr/>
            </p:nvSpPr>
            <p:spPr bwMode="auto">
              <a:xfrm flipH="1" flipV="1">
                <a:off x="3907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0" name="Line 4969"/>
              <p:cNvSpPr>
                <a:spLocks noChangeShapeType="1"/>
              </p:cNvSpPr>
              <p:nvPr/>
            </p:nvSpPr>
            <p:spPr bwMode="auto">
              <a:xfrm flipH="1">
                <a:off x="3907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1" name="Line 4970"/>
              <p:cNvSpPr>
                <a:spLocks noChangeShapeType="1"/>
              </p:cNvSpPr>
              <p:nvPr/>
            </p:nvSpPr>
            <p:spPr bwMode="auto">
              <a:xfrm>
                <a:off x="402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2" name="Line 4971"/>
              <p:cNvSpPr>
                <a:spLocks noChangeShapeType="1"/>
              </p:cNvSpPr>
              <p:nvPr/>
            </p:nvSpPr>
            <p:spPr bwMode="auto">
              <a:xfrm flipV="1">
                <a:off x="402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3" name="Line 4972"/>
              <p:cNvSpPr>
                <a:spLocks noChangeShapeType="1"/>
              </p:cNvSpPr>
              <p:nvPr/>
            </p:nvSpPr>
            <p:spPr bwMode="auto">
              <a:xfrm flipH="1" flipV="1">
                <a:off x="402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4" name="Line 4973"/>
              <p:cNvSpPr>
                <a:spLocks noChangeShapeType="1"/>
              </p:cNvSpPr>
              <p:nvPr/>
            </p:nvSpPr>
            <p:spPr bwMode="auto">
              <a:xfrm flipH="1">
                <a:off x="402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5" name="Line 4974"/>
              <p:cNvSpPr>
                <a:spLocks noChangeShapeType="1"/>
              </p:cNvSpPr>
              <p:nvPr/>
            </p:nvSpPr>
            <p:spPr bwMode="auto">
              <a:xfrm>
                <a:off x="3684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6" name="Line 4975"/>
              <p:cNvSpPr>
                <a:spLocks noChangeShapeType="1"/>
              </p:cNvSpPr>
              <p:nvPr/>
            </p:nvSpPr>
            <p:spPr bwMode="auto">
              <a:xfrm flipV="1">
                <a:off x="3684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7" name="Line 4976"/>
              <p:cNvSpPr>
                <a:spLocks noChangeShapeType="1"/>
              </p:cNvSpPr>
              <p:nvPr/>
            </p:nvSpPr>
            <p:spPr bwMode="auto">
              <a:xfrm flipH="1" flipV="1">
                <a:off x="3684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8" name="Line 4977"/>
              <p:cNvSpPr>
                <a:spLocks noChangeShapeType="1"/>
              </p:cNvSpPr>
              <p:nvPr/>
            </p:nvSpPr>
            <p:spPr bwMode="auto">
              <a:xfrm flipH="1">
                <a:off x="3684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9" name="Line 4978"/>
              <p:cNvSpPr>
                <a:spLocks noChangeShapeType="1"/>
              </p:cNvSpPr>
              <p:nvPr/>
            </p:nvSpPr>
            <p:spPr bwMode="auto">
              <a:xfrm>
                <a:off x="408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0" name="Line 4979"/>
              <p:cNvSpPr>
                <a:spLocks noChangeShapeType="1"/>
              </p:cNvSpPr>
              <p:nvPr/>
            </p:nvSpPr>
            <p:spPr bwMode="auto">
              <a:xfrm flipV="1">
                <a:off x="408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1" name="Line 4980"/>
              <p:cNvSpPr>
                <a:spLocks noChangeShapeType="1"/>
              </p:cNvSpPr>
              <p:nvPr/>
            </p:nvSpPr>
            <p:spPr bwMode="auto">
              <a:xfrm flipH="1" flipV="1">
                <a:off x="408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2" name="Line 4981"/>
              <p:cNvSpPr>
                <a:spLocks noChangeShapeType="1"/>
              </p:cNvSpPr>
              <p:nvPr/>
            </p:nvSpPr>
            <p:spPr bwMode="auto">
              <a:xfrm flipH="1">
                <a:off x="408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3" name="Line 4982"/>
              <p:cNvSpPr>
                <a:spLocks noChangeShapeType="1"/>
              </p:cNvSpPr>
              <p:nvPr/>
            </p:nvSpPr>
            <p:spPr bwMode="auto">
              <a:xfrm>
                <a:off x="3732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4" name="Line 4983"/>
              <p:cNvSpPr>
                <a:spLocks noChangeShapeType="1"/>
              </p:cNvSpPr>
              <p:nvPr/>
            </p:nvSpPr>
            <p:spPr bwMode="auto">
              <a:xfrm flipV="1">
                <a:off x="3732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5" name="Line 4984"/>
              <p:cNvSpPr>
                <a:spLocks noChangeShapeType="1"/>
              </p:cNvSpPr>
              <p:nvPr/>
            </p:nvSpPr>
            <p:spPr bwMode="auto">
              <a:xfrm flipH="1" flipV="1">
                <a:off x="3732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6" name="Line 4985"/>
              <p:cNvSpPr>
                <a:spLocks noChangeShapeType="1"/>
              </p:cNvSpPr>
              <p:nvPr/>
            </p:nvSpPr>
            <p:spPr bwMode="auto">
              <a:xfrm flipH="1">
                <a:off x="3732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7" name="Line 4986"/>
              <p:cNvSpPr>
                <a:spLocks noChangeShapeType="1"/>
              </p:cNvSpPr>
              <p:nvPr/>
            </p:nvSpPr>
            <p:spPr bwMode="auto">
              <a:xfrm>
                <a:off x="4352" y="201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8" name="Line 4987"/>
              <p:cNvSpPr>
                <a:spLocks noChangeShapeType="1"/>
              </p:cNvSpPr>
              <p:nvPr/>
            </p:nvSpPr>
            <p:spPr bwMode="auto">
              <a:xfrm flipV="1">
                <a:off x="4352" y="201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9" name="Line 4988"/>
              <p:cNvSpPr>
                <a:spLocks noChangeShapeType="1"/>
              </p:cNvSpPr>
              <p:nvPr/>
            </p:nvSpPr>
            <p:spPr bwMode="auto">
              <a:xfrm flipH="1" flipV="1">
                <a:off x="4352" y="201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0" name="Line 4989"/>
              <p:cNvSpPr>
                <a:spLocks noChangeShapeType="1"/>
              </p:cNvSpPr>
              <p:nvPr/>
            </p:nvSpPr>
            <p:spPr bwMode="auto">
              <a:xfrm flipH="1">
                <a:off x="4352" y="201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1" name="Line 4990"/>
              <p:cNvSpPr>
                <a:spLocks noChangeShapeType="1"/>
              </p:cNvSpPr>
              <p:nvPr/>
            </p:nvSpPr>
            <p:spPr bwMode="auto">
              <a:xfrm>
                <a:off x="4256" y="206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2" name="Line 4991"/>
              <p:cNvSpPr>
                <a:spLocks noChangeShapeType="1"/>
              </p:cNvSpPr>
              <p:nvPr/>
            </p:nvSpPr>
            <p:spPr bwMode="auto">
              <a:xfrm flipV="1">
                <a:off x="4256" y="206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3" name="Line 4992"/>
              <p:cNvSpPr>
                <a:spLocks noChangeShapeType="1"/>
              </p:cNvSpPr>
              <p:nvPr/>
            </p:nvSpPr>
            <p:spPr bwMode="auto">
              <a:xfrm flipH="1" flipV="1">
                <a:off x="4256" y="206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4" name="Line 4993"/>
              <p:cNvSpPr>
                <a:spLocks noChangeShapeType="1"/>
              </p:cNvSpPr>
              <p:nvPr/>
            </p:nvSpPr>
            <p:spPr bwMode="auto">
              <a:xfrm flipH="1">
                <a:off x="4256" y="206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5" name="Line 4994"/>
              <p:cNvSpPr>
                <a:spLocks noChangeShapeType="1"/>
              </p:cNvSpPr>
              <p:nvPr/>
            </p:nvSpPr>
            <p:spPr bwMode="auto">
              <a:xfrm>
                <a:off x="3432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6" name="Line 4995"/>
              <p:cNvSpPr>
                <a:spLocks noChangeShapeType="1"/>
              </p:cNvSpPr>
              <p:nvPr/>
            </p:nvSpPr>
            <p:spPr bwMode="auto">
              <a:xfrm flipV="1">
                <a:off x="3432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7" name="Line 4996"/>
              <p:cNvSpPr>
                <a:spLocks noChangeShapeType="1"/>
              </p:cNvSpPr>
              <p:nvPr/>
            </p:nvSpPr>
            <p:spPr bwMode="auto">
              <a:xfrm flipH="1" flipV="1">
                <a:off x="3432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8" name="Line 4997"/>
              <p:cNvSpPr>
                <a:spLocks noChangeShapeType="1"/>
              </p:cNvSpPr>
              <p:nvPr/>
            </p:nvSpPr>
            <p:spPr bwMode="auto">
              <a:xfrm flipH="1">
                <a:off x="3432" y="248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9" name="Line 4998"/>
              <p:cNvSpPr>
                <a:spLocks noChangeShapeType="1"/>
              </p:cNvSpPr>
              <p:nvPr/>
            </p:nvSpPr>
            <p:spPr bwMode="auto">
              <a:xfrm>
                <a:off x="4460" y="2051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0" name="Line 4999"/>
              <p:cNvSpPr>
                <a:spLocks noChangeShapeType="1"/>
              </p:cNvSpPr>
              <p:nvPr/>
            </p:nvSpPr>
            <p:spPr bwMode="auto">
              <a:xfrm flipV="1">
                <a:off x="4460" y="2051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1" name="Line 5000"/>
              <p:cNvSpPr>
                <a:spLocks noChangeShapeType="1"/>
              </p:cNvSpPr>
              <p:nvPr/>
            </p:nvSpPr>
            <p:spPr bwMode="auto">
              <a:xfrm flipH="1" flipV="1">
                <a:off x="4460" y="2051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grpSp>
          <p:nvGrpSpPr>
            <p:cNvPr id="3607" name="Group 5202"/>
            <p:cNvGrpSpPr>
              <a:grpSpLocks/>
            </p:cNvGrpSpPr>
            <p:nvPr/>
          </p:nvGrpSpPr>
          <p:grpSpPr bwMode="auto">
            <a:xfrm>
              <a:off x="3137" y="1787"/>
              <a:ext cx="1552" cy="883"/>
              <a:chOff x="3137" y="1787"/>
              <a:chExt cx="1552" cy="883"/>
            </a:xfrm>
          </p:grpSpPr>
          <p:sp>
            <p:nvSpPr>
              <p:cNvPr id="3792" name="Line 5002"/>
              <p:cNvSpPr>
                <a:spLocks noChangeShapeType="1"/>
              </p:cNvSpPr>
              <p:nvPr/>
            </p:nvSpPr>
            <p:spPr bwMode="auto">
              <a:xfrm flipH="1">
                <a:off x="4460" y="2051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3" name="Line 5003"/>
              <p:cNvSpPr>
                <a:spLocks noChangeShapeType="1"/>
              </p:cNvSpPr>
              <p:nvPr/>
            </p:nvSpPr>
            <p:spPr bwMode="auto">
              <a:xfrm>
                <a:off x="3780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4" name="Line 5004"/>
              <p:cNvSpPr>
                <a:spLocks noChangeShapeType="1"/>
              </p:cNvSpPr>
              <p:nvPr/>
            </p:nvSpPr>
            <p:spPr bwMode="auto">
              <a:xfrm flipV="1">
                <a:off x="3780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5" name="Line 5005"/>
              <p:cNvSpPr>
                <a:spLocks noChangeShapeType="1"/>
              </p:cNvSpPr>
              <p:nvPr/>
            </p:nvSpPr>
            <p:spPr bwMode="auto">
              <a:xfrm flipH="1" flipV="1">
                <a:off x="3780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6" name="Line 5006"/>
              <p:cNvSpPr>
                <a:spLocks noChangeShapeType="1"/>
              </p:cNvSpPr>
              <p:nvPr/>
            </p:nvSpPr>
            <p:spPr bwMode="auto">
              <a:xfrm flipH="1">
                <a:off x="3780" y="231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7" name="Line 5007"/>
              <p:cNvSpPr>
                <a:spLocks noChangeShapeType="1"/>
              </p:cNvSpPr>
              <p:nvPr/>
            </p:nvSpPr>
            <p:spPr bwMode="auto">
              <a:xfrm>
                <a:off x="4352" y="201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8" name="Line 5008"/>
              <p:cNvSpPr>
                <a:spLocks noChangeShapeType="1"/>
              </p:cNvSpPr>
              <p:nvPr/>
            </p:nvSpPr>
            <p:spPr bwMode="auto">
              <a:xfrm flipV="1">
                <a:off x="4352" y="201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9" name="Line 5009"/>
              <p:cNvSpPr>
                <a:spLocks noChangeShapeType="1"/>
              </p:cNvSpPr>
              <p:nvPr/>
            </p:nvSpPr>
            <p:spPr bwMode="auto">
              <a:xfrm flipH="1" flipV="1">
                <a:off x="4352" y="201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0" name="Line 5010"/>
              <p:cNvSpPr>
                <a:spLocks noChangeShapeType="1"/>
              </p:cNvSpPr>
              <p:nvPr/>
            </p:nvSpPr>
            <p:spPr bwMode="auto">
              <a:xfrm flipH="1">
                <a:off x="4352" y="201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1" name="Line 5011"/>
              <p:cNvSpPr>
                <a:spLocks noChangeShapeType="1"/>
              </p:cNvSpPr>
              <p:nvPr/>
            </p:nvSpPr>
            <p:spPr bwMode="auto">
              <a:xfrm>
                <a:off x="368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2" name="Line 5012"/>
              <p:cNvSpPr>
                <a:spLocks noChangeShapeType="1"/>
              </p:cNvSpPr>
              <p:nvPr/>
            </p:nvSpPr>
            <p:spPr bwMode="auto">
              <a:xfrm flipV="1">
                <a:off x="368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3" name="Line 5013"/>
              <p:cNvSpPr>
                <a:spLocks noChangeShapeType="1"/>
              </p:cNvSpPr>
              <p:nvPr/>
            </p:nvSpPr>
            <p:spPr bwMode="auto">
              <a:xfrm flipH="1" flipV="1">
                <a:off x="368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4" name="Line 5014"/>
              <p:cNvSpPr>
                <a:spLocks noChangeShapeType="1"/>
              </p:cNvSpPr>
              <p:nvPr/>
            </p:nvSpPr>
            <p:spPr bwMode="auto">
              <a:xfrm flipH="1">
                <a:off x="368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5" name="Line 5015"/>
              <p:cNvSpPr>
                <a:spLocks noChangeShapeType="1"/>
              </p:cNvSpPr>
              <p:nvPr/>
            </p:nvSpPr>
            <p:spPr bwMode="auto">
              <a:xfrm>
                <a:off x="3780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6" name="Line 5016"/>
              <p:cNvSpPr>
                <a:spLocks noChangeShapeType="1"/>
              </p:cNvSpPr>
              <p:nvPr/>
            </p:nvSpPr>
            <p:spPr bwMode="auto">
              <a:xfrm flipV="1">
                <a:off x="3780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7" name="Line 5017"/>
              <p:cNvSpPr>
                <a:spLocks noChangeShapeType="1"/>
              </p:cNvSpPr>
              <p:nvPr/>
            </p:nvSpPr>
            <p:spPr bwMode="auto">
              <a:xfrm flipH="1" flipV="1">
                <a:off x="3780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8" name="Line 5018"/>
              <p:cNvSpPr>
                <a:spLocks noChangeShapeType="1"/>
              </p:cNvSpPr>
              <p:nvPr/>
            </p:nvSpPr>
            <p:spPr bwMode="auto">
              <a:xfrm flipH="1">
                <a:off x="3780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9" name="Line 5019"/>
              <p:cNvSpPr>
                <a:spLocks noChangeShapeType="1"/>
              </p:cNvSpPr>
              <p:nvPr/>
            </p:nvSpPr>
            <p:spPr bwMode="auto">
              <a:xfrm>
                <a:off x="3570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0" name="Line 5020"/>
              <p:cNvSpPr>
                <a:spLocks noChangeShapeType="1"/>
              </p:cNvSpPr>
              <p:nvPr/>
            </p:nvSpPr>
            <p:spPr bwMode="auto">
              <a:xfrm flipV="1">
                <a:off x="3570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1" name="Line 5021"/>
              <p:cNvSpPr>
                <a:spLocks noChangeShapeType="1"/>
              </p:cNvSpPr>
              <p:nvPr/>
            </p:nvSpPr>
            <p:spPr bwMode="auto">
              <a:xfrm flipH="1" flipV="1">
                <a:off x="3570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2" name="Line 5022"/>
              <p:cNvSpPr>
                <a:spLocks noChangeShapeType="1"/>
              </p:cNvSpPr>
              <p:nvPr/>
            </p:nvSpPr>
            <p:spPr bwMode="auto">
              <a:xfrm flipH="1">
                <a:off x="3570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3" name="Line 5023"/>
              <p:cNvSpPr>
                <a:spLocks noChangeShapeType="1"/>
              </p:cNvSpPr>
              <p:nvPr/>
            </p:nvSpPr>
            <p:spPr bwMode="auto">
              <a:xfrm>
                <a:off x="402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4" name="Line 5024"/>
              <p:cNvSpPr>
                <a:spLocks noChangeShapeType="1"/>
              </p:cNvSpPr>
              <p:nvPr/>
            </p:nvSpPr>
            <p:spPr bwMode="auto">
              <a:xfrm flipV="1">
                <a:off x="402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5" name="Line 5025"/>
              <p:cNvSpPr>
                <a:spLocks noChangeShapeType="1"/>
              </p:cNvSpPr>
              <p:nvPr/>
            </p:nvSpPr>
            <p:spPr bwMode="auto">
              <a:xfrm flipH="1" flipV="1">
                <a:off x="402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6" name="Line 5026"/>
              <p:cNvSpPr>
                <a:spLocks noChangeShapeType="1"/>
              </p:cNvSpPr>
              <p:nvPr/>
            </p:nvSpPr>
            <p:spPr bwMode="auto">
              <a:xfrm flipH="1">
                <a:off x="4021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7" name="Line 5027"/>
              <p:cNvSpPr>
                <a:spLocks noChangeShapeType="1"/>
              </p:cNvSpPr>
              <p:nvPr/>
            </p:nvSpPr>
            <p:spPr bwMode="auto">
              <a:xfrm>
                <a:off x="3732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8" name="Line 5028"/>
              <p:cNvSpPr>
                <a:spLocks noChangeShapeType="1"/>
              </p:cNvSpPr>
              <p:nvPr/>
            </p:nvSpPr>
            <p:spPr bwMode="auto">
              <a:xfrm flipV="1">
                <a:off x="3732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9" name="Line 5029"/>
              <p:cNvSpPr>
                <a:spLocks noChangeShapeType="1"/>
              </p:cNvSpPr>
              <p:nvPr/>
            </p:nvSpPr>
            <p:spPr bwMode="auto">
              <a:xfrm flipH="1" flipV="1">
                <a:off x="3732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0" name="Line 5030"/>
              <p:cNvSpPr>
                <a:spLocks noChangeShapeType="1"/>
              </p:cNvSpPr>
              <p:nvPr/>
            </p:nvSpPr>
            <p:spPr bwMode="auto">
              <a:xfrm flipH="1">
                <a:off x="3732" y="23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1" name="Line 5031"/>
              <p:cNvSpPr>
                <a:spLocks noChangeShapeType="1"/>
              </p:cNvSpPr>
              <p:nvPr/>
            </p:nvSpPr>
            <p:spPr bwMode="auto">
              <a:xfrm>
                <a:off x="4021" y="214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2" name="Line 5032"/>
              <p:cNvSpPr>
                <a:spLocks noChangeShapeType="1"/>
              </p:cNvSpPr>
              <p:nvPr/>
            </p:nvSpPr>
            <p:spPr bwMode="auto">
              <a:xfrm flipV="1">
                <a:off x="4021" y="214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3" name="Line 5033"/>
              <p:cNvSpPr>
                <a:spLocks noChangeShapeType="1"/>
              </p:cNvSpPr>
              <p:nvPr/>
            </p:nvSpPr>
            <p:spPr bwMode="auto">
              <a:xfrm flipH="1" flipV="1">
                <a:off x="4021" y="214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4" name="Line 5034"/>
              <p:cNvSpPr>
                <a:spLocks noChangeShapeType="1"/>
              </p:cNvSpPr>
              <p:nvPr/>
            </p:nvSpPr>
            <p:spPr bwMode="auto">
              <a:xfrm flipH="1">
                <a:off x="4021" y="214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5" name="Line 5035"/>
              <p:cNvSpPr>
                <a:spLocks noChangeShapeType="1"/>
              </p:cNvSpPr>
              <p:nvPr/>
            </p:nvSpPr>
            <p:spPr bwMode="auto">
              <a:xfrm>
                <a:off x="3504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6" name="Line 5036"/>
              <p:cNvSpPr>
                <a:spLocks noChangeShapeType="1"/>
              </p:cNvSpPr>
              <p:nvPr/>
            </p:nvSpPr>
            <p:spPr bwMode="auto">
              <a:xfrm flipV="1">
                <a:off x="3504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7" name="Line 5037"/>
              <p:cNvSpPr>
                <a:spLocks noChangeShapeType="1"/>
              </p:cNvSpPr>
              <p:nvPr/>
            </p:nvSpPr>
            <p:spPr bwMode="auto">
              <a:xfrm flipH="1" flipV="1">
                <a:off x="3504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8" name="Line 5038"/>
              <p:cNvSpPr>
                <a:spLocks noChangeShapeType="1"/>
              </p:cNvSpPr>
              <p:nvPr/>
            </p:nvSpPr>
            <p:spPr bwMode="auto">
              <a:xfrm flipH="1">
                <a:off x="3504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9" name="Line 5039"/>
              <p:cNvSpPr>
                <a:spLocks noChangeShapeType="1"/>
              </p:cNvSpPr>
              <p:nvPr/>
            </p:nvSpPr>
            <p:spPr bwMode="auto">
              <a:xfrm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0" name="Line 5040"/>
              <p:cNvSpPr>
                <a:spLocks noChangeShapeType="1"/>
              </p:cNvSpPr>
              <p:nvPr/>
            </p:nvSpPr>
            <p:spPr bwMode="auto">
              <a:xfrm flipV="1"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1" name="Line 5041"/>
              <p:cNvSpPr>
                <a:spLocks noChangeShapeType="1"/>
              </p:cNvSpPr>
              <p:nvPr/>
            </p:nvSpPr>
            <p:spPr bwMode="auto">
              <a:xfrm flipH="1" flipV="1"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2" name="Line 5042"/>
              <p:cNvSpPr>
                <a:spLocks noChangeShapeType="1"/>
              </p:cNvSpPr>
              <p:nvPr/>
            </p:nvSpPr>
            <p:spPr bwMode="auto">
              <a:xfrm flipH="1"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3" name="Line 5043"/>
              <p:cNvSpPr>
                <a:spLocks noChangeShapeType="1"/>
              </p:cNvSpPr>
              <p:nvPr/>
            </p:nvSpPr>
            <p:spPr bwMode="auto">
              <a:xfrm>
                <a:off x="3780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4" name="Line 5044"/>
              <p:cNvSpPr>
                <a:spLocks noChangeShapeType="1"/>
              </p:cNvSpPr>
              <p:nvPr/>
            </p:nvSpPr>
            <p:spPr bwMode="auto">
              <a:xfrm flipV="1">
                <a:off x="3780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5" name="Line 5045"/>
              <p:cNvSpPr>
                <a:spLocks noChangeShapeType="1"/>
              </p:cNvSpPr>
              <p:nvPr/>
            </p:nvSpPr>
            <p:spPr bwMode="auto">
              <a:xfrm flipH="1" flipV="1">
                <a:off x="3780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6" name="Line 5046"/>
              <p:cNvSpPr>
                <a:spLocks noChangeShapeType="1"/>
              </p:cNvSpPr>
              <p:nvPr/>
            </p:nvSpPr>
            <p:spPr bwMode="auto">
              <a:xfrm flipH="1">
                <a:off x="3780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7" name="Line 5047"/>
              <p:cNvSpPr>
                <a:spLocks noChangeShapeType="1"/>
              </p:cNvSpPr>
              <p:nvPr/>
            </p:nvSpPr>
            <p:spPr bwMode="auto">
              <a:xfrm>
                <a:off x="3780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8" name="Line 5048"/>
              <p:cNvSpPr>
                <a:spLocks noChangeShapeType="1"/>
              </p:cNvSpPr>
              <p:nvPr/>
            </p:nvSpPr>
            <p:spPr bwMode="auto">
              <a:xfrm flipV="1">
                <a:off x="3780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9" name="Line 5049"/>
              <p:cNvSpPr>
                <a:spLocks noChangeShapeType="1"/>
              </p:cNvSpPr>
              <p:nvPr/>
            </p:nvSpPr>
            <p:spPr bwMode="auto">
              <a:xfrm flipH="1" flipV="1">
                <a:off x="3780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0" name="Line 5050"/>
              <p:cNvSpPr>
                <a:spLocks noChangeShapeType="1"/>
              </p:cNvSpPr>
              <p:nvPr/>
            </p:nvSpPr>
            <p:spPr bwMode="auto">
              <a:xfrm flipH="1">
                <a:off x="3780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1" name="Line 5051"/>
              <p:cNvSpPr>
                <a:spLocks noChangeShapeType="1"/>
              </p:cNvSpPr>
              <p:nvPr/>
            </p:nvSpPr>
            <p:spPr bwMode="auto">
              <a:xfrm>
                <a:off x="313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2" name="Line 5052"/>
              <p:cNvSpPr>
                <a:spLocks noChangeShapeType="1"/>
              </p:cNvSpPr>
              <p:nvPr/>
            </p:nvSpPr>
            <p:spPr bwMode="auto">
              <a:xfrm flipV="1">
                <a:off x="313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3" name="Line 5053"/>
              <p:cNvSpPr>
                <a:spLocks noChangeShapeType="1"/>
              </p:cNvSpPr>
              <p:nvPr/>
            </p:nvSpPr>
            <p:spPr bwMode="auto">
              <a:xfrm flipH="1" flipV="1">
                <a:off x="313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4" name="Line 5054"/>
              <p:cNvSpPr>
                <a:spLocks noChangeShapeType="1"/>
              </p:cNvSpPr>
              <p:nvPr/>
            </p:nvSpPr>
            <p:spPr bwMode="auto">
              <a:xfrm flipH="1">
                <a:off x="313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5" name="Line 5055"/>
              <p:cNvSpPr>
                <a:spLocks noChangeShapeType="1"/>
              </p:cNvSpPr>
              <p:nvPr/>
            </p:nvSpPr>
            <p:spPr bwMode="auto">
              <a:xfrm>
                <a:off x="3137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6" name="Line 5056"/>
              <p:cNvSpPr>
                <a:spLocks noChangeShapeType="1"/>
              </p:cNvSpPr>
              <p:nvPr/>
            </p:nvSpPr>
            <p:spPr bwMode="auto">
              <a:xfrm flipV="1">
                <a:off x="3137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7" name="Line 5057"/>
              <p:cNvSpPr>
                <a:spLocks noChangeShapeType="1"/>
              </p:cNvSpPr>
              <p:nvPr/>
            </p:nvSpPr>
            <p:spPr bwMode="auto">
              <a:xfrm flipH="1" flipV="1">
                <a:off x="3137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8" name="Line 5058"/>
              <p:cNvSpPr>
                <a:spLocks noChangeShapeType="1"/>
              </p:cNvSpPr>
              <p:nvPr/>
            </p:nvSpPr>
            <p:spPr bwMode="auto">
              <a:xfrm flipH="1">
                <a:off x="3137" y="252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9" name="Line 5059"/>
              <p:cNvSpPr>
                <a:spLocks noChangeShapeType="1"/>
              </p:cNvSpPr>
              <p:nvPr/>
            </p:nvSpPr>
            <p:spPr bwMode="auto">
              <a:xfrm>
                <a:off x="3251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0" name="Line 5060"/>
              <p:cNvSpPr>
                <a:spLocks noChangeShapeType="1"/>
              </p:cNvSpPr>
              <p:nvPr/>
            </p:nvSpPr>
            <p:spPr bwMode="auto">
              <a:xfrm flipV="1">
                <a:off x="3251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1" name="Line 5061"/>
              <p:cNvSpPr>
                <a:spLocks noChangeShapeType="1"/>
              </p:cNvSpPr>
              <p:nvPr/>
            </p:nvSpPr>
            <p:spPr bwMode="auto">
              <a:xfrm flipH="1" flipV="1">
                <a:off x="3251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2" name="Line 5062"/>
              <p:cNvSpPr>
                <a:spLocks noChangeShapeType="1"/>
              </p:cNvSpPr>
              <p:nvPr/>
            </p:nvSpPr>
            <p:spPr bwMode="auto">
              <a:xfrm flipH="1">
                <a:off x="3251" y="2580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3" name="Line 5063"/>
              <p:cNvSpPr>
                <a:spLocks noChangeShapeType="1"/>
              </p:cNvSpPr>
              <p:nvPr/>
            </p:nvSpPr>
            <p:spPr bwMode="auto">
              <a:xfrm>
                <a:off x="334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4" name="Line 5064"/>
              <p:cNvSpPr>
                <a:spLocks noChangeShapeType="1"/>
              </p:cNvSpPr>
              <p:nvPr/>
            </p:nvSpPr>
            <p:spPr bwMode="auto">
              <a:xfrm flipV="1">
                <a:off x="334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5" name="Line 5065"/>
              <p:cNvSpPr>
                <a:spLocks noChangeShapeType="1"/>
              </p:cNvSpPr>
              <p:nvPr/>
            </p:nvSpPr>
            <p:spPr bwMode="auto">
              <a:xfrm flipH="1" flipV="1">
                <a:off x="334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6" name="Line 5066"/>
              <p:cNvSpPr>
                <a:spLocks noChangeShapeType="1"/>
              </p:cNvSpPr>
              <p:nvPr/>
            </p:nvSpPr>
            <p:spPr bwMode="auto">
              <a:xfrm flipH="1">
                <a:off x="334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7" name="Line 5067"/>
              <p:cNvSpPr>
                <a:spLocks noChangeShapeType="1"/>
              </p:cNvSpPr>
              <p:nvPr/>
            </p:nvSpPr>
            <p:spPr bwMode="auto">
              <a:xfrm>
                <a:off x="313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8" name="Line 5068"/>
              <p:cNvSpPr>
                <a:spLocks noChangeShapeType="1"/>
              </p:cNvSpPr>
              <p:nvPr/>
            </p:nvSpPr>
            <p:spPr bwMode="auto">
              <a:xfrm flipV="1">
                <a:off x="313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9" name="Line 5069"/>
              <p:cNvSpPr>
                <a:spLocks noChangeShapeType="1"/>
              </p:cNvSpPr>
              <p:nvPr/>
            </p:nvSpPr>
            <p:spPr bwMode="auto">
              <a:xfrm flipH="1" flipV="1">
                <a:off x="313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0" name="Line 5070"/>
              <p:cNvSpPr>
                <a:spLocks noChangeShapeType="1"/>
              </p:cNvSpPr>
              <p:nvPr/>
            </p:nvSpPr>
            <p:spPr bwMode="auto">
              <a:xfrm flipH="1">
                <a:off x="3137" y="264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1" name="Line 5071"/>
              <p:cNvSpPr>
                <a:spLocks noChangeShapeType="1"/>
              </p:cNvSpPr>
              <p:nvPr/>
            </p:nvSpPr>
            <p:spPr bwMode="auto">
              <a:xfrm>
                <a:off x="4442" y="1901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2" name="Line 5072"/>
              <p:cNvSpPr>
                <a:spLocks noChangeShapeType="1"/>
              </p:cNvSpPr>
              <p:nvPr/>
            </p:nvSpPr>
            <p:spPr bwMode="auto">
              <a:xfrm flipV="1">
                <a:off x="4442" y="1901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3" name="Line 5073"/>
              <p:cNvSpPr>
                <a:spLocks noChangeShapeType="1"/>
              </p:cNvSpPr>
              <p:nvPr/>
            </p:nvSpPr>
            <p:spPr bwMode="auto">
              <a:xfrm flipH="1" flipV="1">
                <a:off x="4442" y="1901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4" name="Line 5074"/>
              <p:cNvSpPr>
                <a:spLocks noChangeShapeType="1"/>
              </p:cNvSpPr>
              <p:nvPr/>
            </p:nvSpPr>
            <p:spPr bwMode="auto">
              <a:xfrm flipH="1">
                <a:off x="4442" y="1901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5" name="Line 5075"/>
              <p:cNvSpPr>
                <a:spLocks noChangeShapeType="1"/>
              </p:cNvSpPr>
              <p:nvPr/>
            </p:nvSpPr>
            <p:spPr bwMode="auto">
              <a:xfrm>
                <a:off x="4051" y="214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6" name="Line 5076"/>
              <p:cNvSpPr>
                <a:spLocks noChangeShapeType="1"/>
              </p:cNvSpPr>
              <p:nvPr/>
            </p:nvSpPr>
            <p:spPr bwMode="auto">
              <a:xfrm flipV="1">
                <a:off x="4051" y="214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7" name="Line 5077"/>
              <p:cNvSpPr>
                <a:spLocks noChangeShapeType="1"/>
              </p:cNvSpPr>
              <p:nvPr/>
            </p:nvSpPr>
            <p:spPr bwMode="auto">
              <a:xfrm flipH="1" flipV="1">
                <a:off x="4051" y="214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8" name="Line 5078"/>
              <p:cNvSpPr>
                <a:spLocks noChangeShapeType="1"/>
              </p:cNvSpPr>
              <p:nvPr/>
            </p:nvSpPr>
            <p:spPr bwMode="auto">
              <a:xfrm flipH="1">
                <a:off x="4051" y="214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9" name="Line 5079"/>
              <p:cNvSpPr>
                <a:spLocks noChangeShapeType="1"/>
              </p:cNvSpPr>
              <p:nvPr/>
            </p:nvSpPr>
            <p:spPr bwMode="auto">
              <a:xfrm>
                <a:off x="4556" y="178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0" name="Line 5080"/>
              <p:cNvSpPr>
                <a:spLocks noChangeShapeType="1"/>
              </p:cNvSpPr>
              <p:nvPr/>
            </p:nvSpPr>
            <p:spPr bwMode="auto">
              <a:xfrm flipV="1">
                <a:off x="4556" y="178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1" name="Line 5081"/>
              <p:cNvSpPr>
                <a:spLocks noChangeShapeType="1"/>
              </p:cNvSpPr>
              <p:nvPr/>
            </p:nvSpPr>
            <p:spPr bwMode="auto">
              <a:xfrm flipH="1" flipV="1">
                <a:off x="4556" y="178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2" name="Line 5082"/>
              <p:cNvSpPr>
                <a:spLocks noChangeShapeType="1"/>
              </p:cNvSpPr>
              <p:nvPr/>
            </p:nvSpPr>
            <p:spPr bwMode="auto">
              <a:xfrm flipH="1">
                <a:off x="4556" y="178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3" name="Line 5083"/>
              <p:cNvSpPr>
                <a:spLocks noChangeShapeType="1"/>
              </p:cNvSpPr>
              <p:nvPr/>
            </p:nvSpPr>
            <p:spPr bwMode="auto">
              <a:xfrm>
                <a:off x="4141" y="214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4" name="Line 5084"/>
              <p:cNvSpPr>
                <a:spLocks noChangeShapeType="1"/>
              </p:cNvSpPr>
              <p:nvPr/>
            </p:nvSpPr>
            <p:spPr bwMode="auto">
              <a:xfrm flipV="1">
                <a:off x="4141" y="214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5" name="Line 5085"/>
              <p:cNvSpPr>
                <a:spLocks noChangeShapeType="1"/>
              </p:cNvSpPr>
              <p:nvPr/>
            </p:nvSpPr>
            <p:spPr bwMode="auto">
              <a:xfrm flipH="1" flipV="1">
                <a:off x="4141" y="214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6" name="Line 5086"/>
              <p:cNvSpPr>
                <a:spLocks noChangeShapeType="1"/>
              </p:cNvSpPr>
              <p:nvPr/>
            </p:nvSpPr>
            <p:spPr bwMode="auto">
              <a:xfrm flipH="1">
                <a:off x="4141" y="214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7" name="Line 5087"/>
              <p:cNvSpPr>
                <a:spLocks noChangeShapeType="1"/>
              </p:cNvSpPr>
              <p:nvPr/>
            </p:nvSpPr>
            <p:spPr bwMode="auto">
              <a:xfrm>
                <a:off x="4081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8" name="Line 5088"/>
              <p:cNvSpPr>
                <a:spLocks noChangeShapeType="1"/>
              </p:cNvSpPr>
              <p:nvPr/>
            </p:nvSpPr>
            <p:spPr bwMode="auto">
              <a:xfrm flipV="1">
                <a:off x="4081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9" name="Line 5089"/>
              <p:cNvSpPr>
                <a:spLocks noChangeShapeType="1"/>
              </p:cNvSpPr>
              <p:nvPr/>
            </p:nvSpPr>
            <p:spPr bwMode="auto">
              <a:xfrm flipH="1" flipV="1">
                <a:off x="4081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0" name="Line 5090"/>
              <p:cNvSpPr>
                <a:spLocks noChangeShapeType="1"/>
              </p:cNvSpPr>
              <p:nvPr/>
            </p:nvSpPr>
            <p:spPr bwMode="auto">
              <a:xfrm flipH="1">
                <a:off x="4081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1" name="Line 5091"/>
              <p:cNvSpPr>
                <a:spLocks noChangeShapeType="1"/>
              </p:cNvSpPr>
              <p:nvPr/>
            </p:nvSpPr>
            <p:spPr bwMode="auto">
              <a:xfrm>
                <a:off x="3907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2" name="Line 5092"/>
              <p:cNvSpPr>
                <a:spLocks noChangeShapeType="1"/>
              </p:cNvSpPr>
              <p:nvPr/>
            </p:nvSpPr>
            <p:spPr bwMode="auto">
              <a:xfrm flipV="1">
                <a:off x="3907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3" name="Line 5093"/>
              <p:cNvSpPr>
                <a:spLocks noChangeShapeType="1"/>
              </p:cNvSpPr>
              <p:nvPr/>
            </p:nvSpPr>
            <p:spPr bwMode="auto">
              <a:xfrm flipH="1" flipV="1">
                <a:off x="3907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4" name="Line 5094"/>
              <p:cNvSpPr>
                <a:spLocks noChangeShapeType="1"/>
              </p:cNvSpPr>
              <p:nvPr/>
            </p:nvSpPr>
            <p:spPr bwMode="auto">
              <a:xfrm flipH="1">
                <a:off x="3907" y="2214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5" name="Line 5095"/>
              <p:cNvSpPr>
                <a:spLocks noChangeShapeType="1"/>
              </p:cNvSpPr>
              <p:nvPr/>
            </p:nvSpPr>
            <p:spPr bwMode="auto">
              <a:xfrm>
                <a:off x="4460" y="182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6" name="Line 5096"/>
              <p:cNvSpPr>
                <a:spLocks noChangeShapeType="1"/>
              </p:cNvSpPr>
              <p:nvPr/>
            </p:nvSpPr>
            <p:spPr bwMode="auto">
              <a:xfrm flipV="1">
                <a:off x="4460" y="182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7" name="Line 5097"/>
              <p:cNvSpPr>
                <a:spLocks noChangeShapeType="1"/>
              </p:cNvSpPr>
              <p:nvPr/>
            </p:nvSpPr>
            <p:spPr bwMode="auto">
              <a:xfrm flipH="1" flipV="1">
                <a:off x="4460" y="182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8" name="Line 5098"/>
              <p:cNvSpPr>
                <a:spLocks noChangeShapeType="1"/>
              </p:cNvSpPr>
              <p:nvPr/>
            </p:nvSpPr>
            <p:spPr bwMode="auto">
              <a:xfrm flipH="1">
                <a:off x="4460" y="182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9" name="Line 5099"/>
              <p:cNvSpPr>
                <a:spLocks noChangeShapeType="1"/>
              </p:cNvSpPr>
              <p:nvPr/>
            </p:nvSpPr>
            <p:spPr bwMode="auto">
              <a:xfrm>
                <a:off x="4225" y="206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0" name="Line 5100"/>
              <p:cNvSpPr>
                <a:spLocks noChangeShapeType="1"/>
              </p:cNvSpPr>
              <p:nvPr/>
            </p:nvSpPr>
            <p:spPr bwMode="auto">
              <a:xfrm flipV="1">
                <a:off x="4225" y="206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1" name="Line 5101"/>
              <p:cNvSpPr>
                <a:spLocks noChangeShapeType="1"/>
              </p:cNvSpPr>
              <p:nvPr/>
            </p:nvSpPr>
            <p:spPr bwMode="auto">
              <a:xfrm flipH="1" flipV="1">
                <a:off x="4225" y="206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2" name="Line 5102"/>
              <p:cNvSpPr>
                <a:spLocks noChangeShapeType="1"/>
              </p:cNvSpPr>
              <p:nvPr/>
            </p:nvSpPr>
            <p:spPr bwMode="auto">
              <a:xfrm flipH="1">
                <a:off x="4225" y="206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3" name="Line 5103"/>
              <p:cNvSpPr>
                <a:spLocks noChangeShapeType="1"/>
              </p:cNvSpPr>
              <p:nvPr/>
            </p:nvSpPr>
            <p:spPr bwMode="auto">
              <a:xfrm>
                <a:off x="350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4" name="Line 5104"/>
              <p:cNvSpPr>
                <a:spLocks noChangeShapeType="1"/>
              </p:cNvSpPr>
              <p:nvPr/>
            </p:nvSpPr>
            <p:spPr bwMode="auto">
              <a:xfrm flipV="1">
                <a:off x="350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5" name="Line 5105"/>
              <p:cNvSpPr>
                <a:spLocks noChangeShapeType="1"/>
              </p:cNvSpPr>
              <p:nvPr/>
            </p:nvSpPr>
            <p:spPr bwMode="auto">
              <a:xfrm flipH="1" flipV="1">
                <a:off x="350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6" name="Line 5106"/>
              <p:cNvSpPr>
                <a:spLocks noChangeShapeType="1"/>
              </p:cNvSpPr>
              <p:nvPr/>
            </p:nvSpPr>
            <p:spPr bwMode="auto">
              <a:xfrm flipH="1">
                <a:off x="350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7" name="Line 5107"/>
              <p:cNvSpPr>
                <a:spLocks noChangeShapeType="1"/>
              </p:cNvSpPr>
              <p:nvPr/>
            </p:nvSpPr>
            <p:spPr bwMode="auto">
              <a:xfrm>
                <a:off x="3907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8" name="Line 5108"/>
              <p:cNvSpPr>
                <a:spLocks noChangeShapeType="1"/>
              </p:cNvSpPr>
              <p:nvPr/>
            </p:nvSpPr>
            <p:spPr bwMode="auto">
              <a:xfrm flipV="1">
                <a:off x="3907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9" name="Line 5109"/>
              <p:cNvSpPr>
                <a:spLocks noChangeShapeType="1"/>
              </p:cNvSpPr>
              <p:nvPr/>
            </p:nvSpPr>
            <p:spPr bwMode="auto">
              <a:xfrm flipH="1" flipV="1">
                <a:off x="3907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0" name="Line 5110"/>
              <p:cNvSpPr>
                <a:spLocks noChangeShapeType="1"/>
              </p:cNvSpPr>
              <p:nvPr/>
            </p:nvSpPr>
            <p:spPr bwMode="auto">
              <a:xfrm flipH="1">
                <a:off x="3907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1" name="Line 5111"/>
              <p:cNvSpPr>
                <a:spLocks noChangeShapeType="1"/>
              </p:cNvSpPr>
              <p:nvPr/>
            </p:nvSpPr>
            <p:spPr bwMode="auto">
              <a:xfrm>
                <a:off x="3907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2" name="Line 5112"/>
              <p:cNvSpPr>
                <a:spLocks noChangeShapeType="1"/>
              </p:cNvSpPr>
              <p:nvPr/>
            </p:nvSpPr>
            <p:spPr bwMode="auto">
              <a:xfrm flipV="1">
                <a:off x="3907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3" name="Line 5113"/>
              <p:cNvSpPr>
                <a:spLocks noChangeShapeType="1"/>
              </p:cNvSpPr>
              <p:nvPr/>
            </p:nvSpPr>
            <p:spPr bwMode="auto">
              <a:xfrm flipH="1" flipV="1">
                <a:off x="3907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4" name="Line 5114"/>
              <p:cNvSpPr>
                <a:spLocks noChangeShapeType="1"/>
              </p:cNvSpPr>
              <p:nvPr/>
            </p:nvSpPr>
            <p:spPr bwMode="auto">
              <a:xfrm flipH="1">
                <a:off x="3907" y="2238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5" name="Line 5115"/>
              <p:cNvSpPr>
                <a:spLocks noChangeShapeType="1"/>
              </p:cNvSpPr>
              <p:nvPr/>
            </p:nvSpPr>
            <p:spPr bwMode="auto">
              <a:xfrm>
                <a:off x="3907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6" name="Line 5116"/>
              <p:cNvSpPr>
                <a:spLocks noChangeShapeType="1"/>
              </p:cNvSpPr>
              <p:nvPr/>
            </p:nvSpPr>
            <p:spPr bwMode="auto">
              <a:xfrm flipV="1">
                <a:off x="3907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7" name="Line 5117"/>
              <p:cNvSpPr>
                <a:spLocks noChangeShapeType="1"/>
              </p:cNvSpPr>
              <p:nvPr/>
            </p:nvSpPr>
            <p:spPr bwMode="auto">
              <a:xfrm flipH="1" flipV="1">
                <a:off x="3907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8" name="Line 5118"/>
              <p:cNvSpPr>
                <a:spLocks noChangeShapeType="1"/>
              </p:cNvSpPr>
              <p:nvPr/>
            </p:nvSpPr>
            <p:spPr bwMode="auto">
              <a:xfrm flipH="1">
                <a:off x="3907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9" name="Line 5119"/>
              <p:cNvSpPr>
                <a:spLocks noChangeShapeType="1"/>
              </p:cNvSpPr>
              <p:nvPr/>
            </p:nvSpPr>
            <p:spPr bwMode="auto">
              <a:xfrm>
                <a:off x="4081" y="206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0" name="Line 5120"/>
              <p:cNvSpPr>
                <a:spLocks noChangeShapeType="1"/>
              </p:cNvSpPr>
              <p:nvPr/>
            </p:nvSpPr>
            <p:spPr bwMode="auto">
              <a:xfrm flipV="1">
                <a:off x="4081" y="206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1" name="Line 5121"/>
              <p:cNvSpPr>
                <a:spLocks noChangeShapeType="1"/>
              </p:cNvSpPr>
              <p:nvPr/>
            </p:nvSpPr>
            <p:spPr bwMode="auto">
              <a:xfrm flipH="1" flipV="1">
                <a:off x="4081" y="206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2" name="Line 5122"/>
              <p:cNvSpPr>
                <a:spLocks noChangeShapeType="1"/>
              </p:cNvSpPr>
              <p:nvPr/>
            </p:nvSpPr>
            <p:spPr bwMode="auto">
              <a:xfrm flipH="1">
                <a:off x="4081" y="206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3" name="Line 5123"/>
              <p:cNvSpPr>
                <a:spLocks noChangeShapeType="1"/>
              </p:cNvSpPr>
              <p:nvPr/>
            </p:nvSpPr>
            <p:spPr bwMode="auto">
              <a:xfrm>
                <a:off x="4280" y="197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4" name="Line 5124"/>
              <p:cNvSpPr>
                <a:spLocks noChangeShapeType="1"/>
              </p:cNvSpPr>
              <p:nvPr/>
            </p:nvSpPr>
            <p:spPr bwMode="auto">
              <a:xfrm flipV="1">
                <a:off x="4280" y="197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5" name="Line 5125"/>
              <p:cNvSpPr>
                <a:spLocks noChangeShapeType="1"/>
              </p:cNvSpPr>
              <p:nvPr/>
            </p:nvSpPr>
            <p:spPr bwMode="auto">
              <a:xfrm flipH="1" flipV="1">
                <a:off x="4280" y="197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6" name="Line 5126"/>
              <p:cNvSpPr>
                <a:spLocks noChangeShapeType="1"/>
              </p:cNvSpPr>
              <p:nvPr/>
            </p:nvSpPr>
            <p:spPr bwMode="auto">
              <a:xfrm flipH="1">
                <a:off x="4280" y="197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7" name="Line 5127"/>
              <p:cNvSpPr>
                <a:spLocks noChangeShapeType="1"/>
              </p:cNvSpPr>
              <p:nvPr/>
            </p:nvSpPr>
            <p:spPr bwMode="auto">
              <a:xfrm>
                <a:off x="4280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8" name="Line 5128"/>
              <p:cNvSpPr>
                <a:spLocks noChangeShapeType="1"/>
              </p:cNvSpPr>
              <p:nvPr/>
            </p:nvSpPr>
            <p:spPr bwMode="auto">
              <a:xfrm flipV="1">
                <a:off x="4280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9" name="Line 5129"/>
              <p:cNvSpPr>
                <a:spLocks noChangeShapeType="1"/>
              </p:cNvSpPr>
              <p:nvPr/>
            </p:nvSpPr>
            <p:spPr bwMode="auto">
              <a:xfrm flipH="1" flipV="1">
                <a:off x="4280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0" name="Line 5130"/>
              <p:cNvSpPr>
                <a:spLocks noChangeShapeType="1"/>
              </p:cNvSpPr>
              <p:nvPr/>
            </p:nvSpPr>
            <p:spPr bwMode="auto">
              <a:xfrm flipH="1">
                <a:off x="4280" y="2033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1" name="Line 5131"/>
              <p:cNvSpPr>
                <a:spLocks noChangeShapeType="1"/>
              </p:cNvSpPr>
              <p:nvPr/>
            </p:nvSpPr>
            <p:spPr bwMode="auto">
              <a:xfrm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2" name="Line 5132"/>
              <p:cNvSpPr>
                <a:spLocks noChangeShapeType="1"/>
              </p:cNvSpPr>
              <p:nvPr/>
            </p:nvSpPr>
            <p:spPr bwMode="auto">
              <a:xfrm flipV="1"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3" name="Line 5133"/>
              <p:cNvSpPr>
                <a:spLocks noChangeShapeType="1"/>
              </p:cNvSpPr>
              <p:nvPr/>
            </p:nvSpPr>
            <p:spPr bwMode="auto">
              <a:xfrm flipH="1" flipV="1"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4" name="Line 5134"/>
              <p:cNvSpPr>
                <a:spLocks noChangeShapeType="1"/>
              </p:cNvSpPr>
              <p:nvPr/>
            </p:nvSpPr>
            <p:spPr bwMode="auto">
              <a:xfrm flipH="1"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5" name="Line 5135"/>
              <p:cNvSpPr>
                <a:spLocks noChangeShapeType="1"/>
              </p:cNvSpPr>
              <p:nvPr/>
            </p:nvSpPr>
            <p:spPr bwMode="auto">
              <a:xfrm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6" name="Line 5136"/>
              <p:cNvSpPr>
                <a:spLocks noChangeShapeType="1"/>
              </p:cNvSpPr>
              <p:nvPr/>
            </p:nvSpPr>
            <p:spPr bwMode="auto">
              <a:xfrm flipV="1"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7" name="Line 5137"/>
              <p:cNvSpPr>
                <a:spLocks noChangeShapeType="1"/>
              </p:cNvSpPr>
              <p:nvPr/>
            </p:nvSpPr>
            <p:spPr bwMode="auto">
              <a:xfrm flipH="1" flipV="1"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8" name="Line 5138"/>
              <p:cNvSpPr>
                <a:spLocks noChangeShapeType="1"/>
              </p:cNvSpPr>
              <p:nvPr/>
            </p:nvSpPr>
            <p:spPr bwMode="auto">
              <a:xfrm flipH="1"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9" name="Line 5139"/>
              <p:cNvSpPr>
                <a:spLocks noChangeShapeType="1"/>
              </p:cNvSpPr>
              <p:nvPr/>
            </p:nvSpPr>
            <p:spPr bwMode="auto">
              <a:xfrm>
                <a:off x="4664" y="2171"/>
                <a:ext cx="25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0" name="Line 5140"/>
              <p:cNvSpPr>
                <a:spLocks noChangeShapeType="1"/>
              </p:cNvSpPr>
              <p:nvPr/>
            </p:nvSpPr>
            <p:spPr bwMode="auto">
              <a:xfrm flipV="1">
                <a:off x="4664" y="2171"/>
                <a:ext cx="25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1" name="Line 5141"/>
              <p:cNvSpPr>
                <a:spLocks noChangeShapeType="1"/>
              </p:cNvSpPr>
              <p:nvPr/>
            </p:nvSpPr>
            <p:spPr bwMode="auto">
              <a:xfrm flipH="1" flipV="1">
                <a:off x="4664" y="2171"/>
                <a:ext cx="25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2" name="Line 5142"/>
              <p:cNvSpPr>
                <a:spLocks noChangeShapeType="1"/>
              </p:cNvSpPr>
              <p:nvPr/>
            </p:nvSpPr>
            <p:spPr bwMode="auto">
              <a:xfrm flipH="1">
                <a:off x="4664" y="2171"/>
                <a:ext cx="25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3" name="Line 5143"/>
              <p:cNvSpPr>
                <a:spLocks noChangeShapeType="1"/>
              </p:cNvSpPr>
              <p:nvPr/>
            </p:nvSpPr>
            <p:spPr bwMode="auto">
              <a:xfrm>
                <a:off x="4460" y="194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4" name="Line 5144"/>
              <p:cNvSpPr>
                <a:spLocks noChangeShapeType="1"/>
              </p:cNvSpPr>
              <p:nvPr/>
            </p:nvSpPr>
            <p:spPr bwMode="auto">
              <a:xfrm flipV="1">
                <a:off x="4460" y="194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5" name="Line 5145"/>
              <p:cNvSpPr>
                <a:spLocks noChangeShapeType="1"/>
              </p:cNvSpPr>
              <p:nvPr/>
            </p:nvSpPr>
            <p:spPr bwMode="auto">
              <a:xfrm flipH="1" flipV="1">
                <a:off x="4460" y="194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6" name="Line 5146"/>
              <p:cNvSpPr>
                <a:spLocks noChangeShapeType="1"/>
              </p:cNvSpPr>
              <p:nvPr/>
            </p:nvSpPr>
            <p:spPr bwMode="auto">
              <a:xfrm flipH="1">
                <a:off x="4460" y="1949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7" name="Line 5147"/>
              <p:cNvSpPr>
                <a:spLocks noChangeShapeType="1"/>
              </p:cNvSpPr>
              <p:nvPr/>
            </p:nvSpPr>
            <p:spPr bwMode="auto">
              <a:xfrm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8" name="Line 5148"/>
              <p:cNvSpPr>
                <a:spLocks noChangeShapeType="1"/>
              </p:cNvSpPr>
              <p:nvPr/>
            </p:nvSpPr>
            <p:spPr bwMode="auto">
              <a:xfrm flipV="1"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9" name="Line 5149"/>
              <p:cNvSpPr>
                <a:spLocks noChangeShapeType="1"/>
              </p:cNvSpPr>
              <p:nvPr/>
            </p:nvSpPr>
            <p:spPr bwMode="auto">
              <a:xfrm flipH="1" flipV="1"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0" name="Line 5150"/>
              <p:cNvSpPr>
                <a:spLocks noChangeShapeType="1"/>
              </p:cNvSpPr>
              <p:nvPr/>
            </p:nvSpPr>
            <p:spPr bwMode="auto">
              <a:xfrm flipH="1">
                <a:off x="4081" y="2171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1" name="Line 5151"/>
              <p:cNvSpPr>
                <a:spLocks noChangeShapeType="1"/>
              </p:cNvSpPr>
              <p:nvPr/>
            </p:nvSpPr>
            <p:spPr bwMode="auto">
              <a:xfrm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2" name="Line 5152"/>
              <p:cNvSpPr>
                <a:spLocks noChangeShapeType="1"/>
              </p:cNvSpPr>
              <p:nvPr/>
            </p:nvSpPr>
            <p:spPr bwMode="auto">
              <a:xfrm flipV="1"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3" name="Line 5153"/>
              <p:cNvSpPr>
                <a:spLocks noChangeShapeType="1"/>
              </p:cNvSpPr>
              <p:nvPr/>
            </p:nvSpPr>
            <p:spPr bwMode="auto">
              <a:xfrm flipH="1" flipV="1"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4" name="Line 5154"/>
              <p:cNvSpPr>
                <a:spLocks noChangeShapeType="1"/>
              </p:cNvSpPr>
              <p:nvPr/>
            </p:nvSpPr>
            <p:spPr bwMode="auto">
              <a:xfrm flipH="1">
                <a:off x="368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5" name="Line 5155"/>
              <p:cNvSpPr>
                <a:spLocks noChangeShapeType="1"/>
              </p:cNvSpPr>
              <p:nvPr/>
            </p:nvSpPr>
            <p:spPr bwMode="auto">
              <a:xfrm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6" name="Line 5156"/>
              <p:cNvSpPr>
                <a:spLocks noChangeShapeType="1"/>
              </p:cNvSpPr>
              <p:nvPr/>
            </p:nvSpPr>
            <p:spPr bwMode="auto">
              <a:xfrm flipV="1"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7" name="Line 5157"/>
              <p:cNvSpPr>
                <a:spLocks noChangeShapeType="1"/>
              </p:cNvSpPr>
              <p:nvPr/>
            </p:nvSpPr>
            <p:spPr bwMode="auto">
              <a:xfrm flipH="1" flipV="1"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8" name="Line 5158"/>
              <p:cNvSpPr>
                <a:spLocks noChangeShapeType="1"/>
              </p:cNvSpPr>
              <p:nvPr/>
            </p:nvSpPr>
            <p:spPr bwMode="auto">
              <a:xfrm flipH="1">
                <a:off x="3504" y="244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9" name="Line 5159"/>
              <p:cNvSpPr>
                <a:spLocks noChangeShapeType="1"/>
              </p:cNvSpPr>
              <p:nvPr/>
            </p:nvSpPr>
            <p:spPr bwMode="auto">
              <a:xfrm>
                <a:off x="350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0" name="Line 5160"/>
              <p:cNvSpPr>
                <a:spLocks noChangeShapeType="1"/>
              </p:cNvSpPr>
              <p:nvPr/>
            </p:nvSpPr>
            <p:spPr bwMode="auto">
              <a:xfrm flipV="1">
                <a:off x="350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1" name="Line 5161"/>
              <p:cNvSpPr>
                <a:spLocks noChangeShapeType="1"/>
              </p:cNvSpPr>
              <p:nvPr/>
            </p:nvSpPr>
            <p:spPr bwMode="auto">
              <a:xfrm flipH="1" flipV="1">
                <a:off x="350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2" name="Line 5162"/>
              <p:cNvSpPr>
                <a:spLocks noChangeShapeType="1"/>
              </p:cNvSpPr>
              <p:nvPr/>
            </p:nvSpPr>
            <p:spPr bwMode="auto">
              <a:xfrm flipH="1">
                <a:off x="3504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3" name="Line 5163"/>
              <p:cNvSpPr>
                <a:spLocks noChangeShapeType="1"/>
              </p:cNvSpPr>
              <p:nvPr/>
            </p:nvSpPr>
            <p:spPr bwMode="auto">
              <a:xfrm>
                <a:off x="3949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4" name="Line 5164"/>
              <p:cNvSpPr>
                <a:spLocks noChangeShapeType="1"/>
              </p:cNvSpPr>
              <p:nvPr/>
            </p:nvSpPr>
            <p:spPr bwMode="auto">
              <a:xfrm flipV="1">
                <a:off x="3949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5" name="Line 5165"/>
              <p:cNvSpPr>
                <a:spLocks noChangeShapeType="1"/>
              </p:cNvSpPr>
              <p:nvPr/>
            </p:nvSpPr>
            <p:spPr bwMode="auto">
              <a:xfrm flipH="1" flipV="1">
                <a:off x="3949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6" name="Line 5166"/>
              <p:cNvSpPr>
                <a:spLocks noChangeShapeType="1"/>
              </p:cNvSpPr>
              <p:nvPr/>
            </p:nvSpPr>
            <p:spPr bwMode="auto">
              <a:xfrm flipH="1">
                <a:off x="3949" y="2189"/>
                <a:ext cx="24" cy="25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7" name="Line 5167"/>
              <p:cNvSpPr>
                <a:spLocks noChangeShapeType="1"/>
              </p:cNvSpPr>
              <p:nvPr/>
            </p:nvSpPr>
            <p:spPr bwMode="auto">
              <a:xfrm>
                <a:off x="3780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8" name="Line 5168"/>
              <p:cNvSpPr>
                <a:spLocks noChangeShapeType="1"/>
              </p:cNvSpPr>
              <p:nvPr/>
            </p:nvSpPr>
            <p:spPr bwMode="auto">
              <a:xfrm flipV="1">
                <a:off x="3780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9" name="Line 5169"/>
              <p:cNvSpPr>
                <a:spLocks noChangeShapeType="1"/>
              </p:cNvSpPr>
              <p:nvPr/>
            </p:nvSpPr>
            <p:spPr bwMode="auto">
              <a:xfrm flipH="1" flipV="1">
                <a:off x="3780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0" name="Line 5170"/>
              <p:cNvSpPr>
                <a:spLocks noChangeShapeType="1"/>
              </p:cNvSpPr>
              <p:nvPr/>
            </p:nvSpPr>
            <p:spPr bwMode="auto">
              <a:xfrm flipH="1">
                <a:off x="3780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1" name="Line 5171"/>
              <p:cNvSpPr>
                <a:spLocks noChangeShapeType="1"/>
              </p:cNvSpPr>
              <p:nvPr/>
            </p:nvSpPr>
            <p:spPr bwMode="auto">
              <a:xfrm>
                <a:off x="4280" y="201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2" name="Line 5172"/>
              <p:cNvSpPr>
                <a:spLocks noChangeShapeType="1"/>
              </p:cNvSpPr>
              <p:nvPr/>
            </p:nvSpPr>
            <p:spPr bwMode="auto">
              <a:xfrm flipV="1">
                <a:off x="4280" y="201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3" name="Line 5173"/>
              <p:cNvSpPr>
                <a:spLocks noChangeShapeType="1"/>
              </p:cNvSpPr>
              <p:nvPr/>
            </p:nvSpPr>
            <p:spPr bwMode="auto">
              <a:xfrm flipH="1" flipV="1">
                <a:off x="4280" y="201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4" name="Line 5174"/>
              <p:cNvSpPr>
                <a:spLocks noChangeShapeType="1"/>
              </p:cNvSpPr>
              <p:nvPr/>
            </p:nvSpPr>
            <p:spPr bwMode="auto">
              <a:xfrm flipH="1">
                <a:off x="4280" y="2015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5" name="Line 5175"/>
              <p:cNvSpPr>
                <a:spLocks noChangeShapeType="1"/>
              </p:cNvSpPr>
              <p:nvPr/>
            </p:nvSpPr>
            <p:spPr bwMode="auto">
              <a:xfrm>
                <a:off x="4460" y="199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6" name="Line 5176"/>
              <p:cNvSpPr>
                <a:spLocks noChangeShapeType="1"/>
              </p:cNvSpPr>
              <p:nvPr/>
            </p:nvSpPr>
            <p:spPr bwMode="auto">
              <a:xfrm flipV="1">
                <a:off x="4460" y="199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7" name="Line 5177"/>
              <p:cNvSpPr>
                <a:spLocks noChangeShapeType="1"/>
              </p:cNvSpPr>
              <p:nvPr/>
            </p:nvSpPr>
            <p:spPr bwMode="auto">
              <a:xfrm flipH="1" flipV="1">
                <a:off x="4460" y="199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8" name="Line 5178"/>
              <p:cNvSpPr>
                <a:spLocks noChangeShapeType="1"/>
              </p:cNvSpPr>
              <p:nvPr/>
            </p:nvSpPr>
            <p:spPr bwMode="auto">
              <a:xfrm flipH="1">
                <a:off x="4460" y="1997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9" name="Line 5179"/>
              <p:cNvSpPr>
                <a:spLocks noChangeShapeType="1"/>
              </p:cNvSpPr>
              <p:nvPr/>
            </p:nvSpPr>
            <p:spPr bwMode="auto">
              <a:xfrm>
                <a:off x="4225" y="206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0" name="Line 5180"/>
              <p:cNvSpPr>
                <a:spLocks noChangeShapeType="1"/>
              </p:cNvSpPr>
              <p:nvPr/>
            </p:nvSpPr>
            <p:spPr bwMode="auto">
              <a:xfrm flipV="1">
                <a:off x="4225" y="206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1" name="Line 5181"/>
              <p:cNvSpPr>
                <a:spLocks noChangeShapeType="1"/>
              </p:cNvSpPr>
              <p:nvPr/>
            </p:nvSpPr>
            <p:spPr bwMode="auto">
              <a:xfrm flipH="1" flipV="1">
                <a:off x="4225" y="206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2" name="Line 5182"/>
              <p:cNvSpPr>
                <a:spLocks noChangeShapeType="1"/>
              </p:cNvSpPr>
              <p:nvPr/>
            </p:nvSpPr>
            <p:spPr bwMode="auto">
              <a:xfrm flipH="1">
                <a:off x="4225" y="2069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3" name="Line 5183"/>
              <p:cNvSpPr>
                <a:spLocks noChangeShapeType="1"/>
              </p:cNvSpPr>
              <p:nvPr/>
            </p:nvSpPr>
            <p:spPr bwMode="auto">
              <a:xfrm>
                <a:off x="3949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4" name="Line 5184"/>
              <p:cNvSpPr>
                <a:spLocks noChangeShapeType="1"/>
              </p:cNvSpPr>
              <p:nvPr/>
            </p:nvSpPr>
            <p:spPr bwMode="auto">
              <a:xfrm flipV="1">
                <a:off x="3949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5" name="Line 5185"/>
              <p:cNvSpPr>
                <a:spLocks noChangeShapeType="1"/>
              </p:cNvSpPr>
              <p:nvPr/>
            </p:nvSpPr>
            <p:spPr bwMode="auto">
              <a:xfrm flipH="1" flipV="1">
                <a:off x="3949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6" name="Line 5186"/>
              <p:cNvSpPr>
                <a:spLocks noChangeShapeType="1"/>
              </p:cNvSpPr>
              <p:nvPr/>
            </p:nvSpPr>
            <p:spPr bwMode="auto">
              <a:xfrm flipH="1">
                <a:off x="3949" y="2262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7" name="Line 5187"/>
              <p:cNvSpPr>
                <a:spLocks noChangeShapeType="1"/>
              </p:cNvSpPr>
              <p:nvPr/>
            </p:nvSpPr>
            <p:spPr bwMode="auto">
              <a:xfrm>
                <a:off x="3780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8" name="Line 5188"/>
              <p:cNvSpPr>
                <a:spLocks noChangeShapeType="1"/>
              </p:cNvSpPr>
              <p:nvPr/>
            </p:nvSpPr>
            <p:spPr bwMode="auto">
              <a:xfrm flipV="1">
                <a:off x="3780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9" name="Line 5189"/>
              <p:cNvSpPr>
                <a:spLocks noChangeShapeType="1"/>
              </p:cNvSpPr>
              <p:nvPr/>
            </p:nvSpPr>
            <p:spPr bwMode="auto">
              <a:xfrm flipH="1" flipV="1">
                <a:off x="3780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0" name="Line 5190"/>
              <p:cNvSpPr>
                <a:spLocks noChangeShapeType="1"/>
              </p:cNvSpPr>
              <p:nvPr/>
            </p:nvSpPr>
            <p:spPr bwMode="auto">
              <a:xfrm flipH="1">
                <a:off x="3780" y="237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1" name="Line 5191"/>
              <p:cNvSpPr>
                <a:spLocks noChangeShapeType="1"/>
              </p:cNvSpPr>
              <p:nvPr/>
            </p:nvSpPr>
            <p:spPr bwMode="auto">
              <a:xfrm>
                <a:off x="4225" y="2033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2" name="Line 5192"/>
              <p:cNvSpPr>
                <a:spLocks noChangeShapeType="1"/>
              </p:cNvSpPr>
              <p:nvPr/>
            </p:nvSpPr>
            <p:spPr bwMode="auto">
              <a:xfrm flipV="1">
                <a:off x="4225" y="2033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3" name="Line 5193"/>
              <p:cNvSpPr>
                <a:spLocks noChangeShapeType="1"/>
              </p:cNvSpPr>
              <p:nvPr/>
            </p:nvSpPr>
            <p:spPr bwMode="auto">
              <a:xfrm flipH="1" flipV="1">
                <a:off x="4225" y="2033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4" name="Line 5194"/>
              <p:cNvSpPr>
                <a:spLocks noChangeShapeType="1"/>
              </p:cNvSpPr>
              <p:nvPr/>
            </p:nvSpPr>
            <p:spPr bwMode="auto">
              <a:xfrm flipH="1">
                <a:off x="4225" y="2033"/>
                <a:ext cx="25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5" name="Line 5195"/>
              <p:cNvSpPr>
                <a:spLocks noChangeShapeType="1"/>
              </p:cNvSpPr>
              <p:nvPr/>
            </p:nvSpPr>
            <p:spPr bwMode="auto">
              <a:xfrm>
                <a:off x="3570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6" name="Line 5196"/>
              <p:cNvSpPr>
                <a:spLocks noChangeShapeType="1"/>
              </p:cNvSpPr>
              <p:nvPr/>
            </p:nvSpPr>
            <p:spPr bwMode="auto">
              <a:xfrm flipV="1">
                <a:off x="3570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7" name="Line 5197"/>
              <p:cNvSpPr>
                <a:spLocks noChangeShapeType="1"/>
              </p:cNvSpPr>
              <p:nvPr/>
            </p:nvSpPr>
            <p:spPr bwMode="auto">
              <a:xfrm flipH="1" flipV="1">
                <a:off x="3570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8" name="Line 5198"/>
              <p:cNvSpPr>
                <a:spLocks noChangeShapeType="1"/>
              </p:cNvSpPr>
              <p:nvPr/>
            </p:nvSpPr>
            <p:spPr bwMode="auto">
              <a:xfrm flipH="1">
                <a:off x="3570" y="240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9" name="Line 5199"/>
              <p:cNvSpPr>
                <a:spLocks noChangeShapeType="1"/>
              </p:cNvSpPr>
              <p:nvPr/>
            </p:nvSpPr>
            <p:spPr bwMode="auto">
              <a:xfrm>
                <a:off x="408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0" name="Line 5200"/>
              <p:cNvSpPr>
                <a:spLocks noChangeShapeType="1"/>
              </p:cNvSpPr>
              <p:nvPr/>
            </p:nvSpPr>
            <p:spPr bwMode="auto">
              <a:xfrm flipV="1">
                <a:off x="408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1" name="Line 5201"/>
              <p:cNvSpPr>
                <a:spLocks noChangeShapeType="1"/>
              </p:cNvSpPr>
              <p:nvPr/>
            </p:nvSpPr>
            <p:spPr bwMode="auto">
              <a:xfrm flipH="1" flipV="1">
                <a:off x="4081" y="2286"/>
                <a:ext cx="24" cy="24"/>
              </a:xfrm>
              <a:prstGeom prst="line">
                <a:avLst/>
              </a:prstGeom>
              <a:noFill/>
              <a:ln w="19050">
                <a:solidFill>
                  <a:srgbClr val="2F485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3608" name="Line 5203"/>
            <p:cNvSpPr>
              <a:spLocks noChangeShapeType="1"/>
            </p:cNvSpPr>
            <p:nvPr/>
          </p:nvSpPr>
          <p:spPr bwMode="auto">
            <a:xfrm flipH="1">
              <a:off x="4081" y="228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9" name="Line 5204"/>
            <p:cNvSpPr>
              <a:spLocks noChangeShapeType="1"/>
            </p:cNvSpPr>
            <p:nvPr/>
          </p:nvSpPr>
          <p:spPr bwMode="auto">
            <a:xfrm>
              <a:off x="4141" y="2171"/>
              <a:ext cx="24" cy="25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0" name="Line 5205"/>
            <p:cNvSpPr>
              <a:spLocks noChangeShapeType="1"/>
            </p:cNvSpPr>
            <p:nvPr/>
          </p:nvSpPr>
          <p:spPr bwMode="auto">
            <a:xfrm flipV="1">
              <a:off x="4141" y="2171"/>
              <a:ext cx="24" cy="25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1" name="Line 5206"/>
            <p:cNvSpPr>
              <a:spLocks noChangeShapeType="1"/>
            </p:cNvSpPr>
            <p:nvPr/>
          </p:nvSpPr>
          <p:spPr bwMode="auto">
            <a:xfrm flipH="1" flipV="1">
              <a:off x="4141" y="2171"/>
              <a:ext cx="24" cy="25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2" name="Line 5207"/>
            <p:cNvSpPr>
              <a:spLocks noChangeShapeType="1"/>
            </p:cNvSpPr>
            <p:nvPr/>
          </p:nvSpPr>
          <p:spPr bwMode="auto">
            <a:xfrm flipH="1">
              <a:off x="4141" y="2171"/>
              <a:ext cx="24" cy="25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3" name="Line 5208"/>
            <p:cNvSpPr>
              <a:spLocks noChangeShapeType="1"/>
            </p:cNvSpPr>
            <p:nvPr/>
          </p:nvSpPr>
          <p:spPr bwMode="auto">
            <a:xfrm>
              <a:off x="4171" y="2069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4" name="Line 5209"/>
            <p:cNvSpPr>
              <a:spLocks noChangeShapeType="1"/>
            </p:cNvSpPr>
            <p:nvPr/>
          </p:nvSpPr>
          <p:spPr bwMode="auto">
            <a:xfrm flipV="1">
              <a:off x="4171" y="2069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5" name="Line 5210"/>
            <p:cNvSpPr>
              <a:spLocks noChangeShapeType="1"/>
            </p:cNvSpPr>
            <p:nvPr/>
          </p:nvSpPr>
          <p:spPr bwMode="auto">
            <a:xfrm flipH="1" flipV="1">
              <a:off x="4171" y="2069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6" name="Line 5211"/>
            <p:cNvSpPr>
              <a:spLocks noChangeShapeType="1"/>
            </p:cNvSpPr>
            <p:nvPr/>
          </p:nvSpPr>
          <p:spPr bwMode="auto">
            <a:xfrm flipH="1">
              <a:off x="4171" y="2069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7" name="Line 5212"/>
            <p:cNvSpPr>
              <a:spLocks noChangeShapeType="1"/>
            </p:cNvSpPr>
            <p:nvPr/>
          </p:nvSpPr>
          <p:spPr bwMode="auto">
            <a:xfrm>
              <a:off x="4081" y="2214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8" name="Line 5213"/>
            <p:cNvSpPr>
              <a:spLocks noChangeShapeType="1"/>
            </p:cNvSpPr>
            <p:nvPr/>
          </p:nvSpPr>
          <p:spPr bwMode="auto">
            <a:xfrm flipV="1">
              <a:off x="4081" y="2214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9" name="Line 5214"/>
            <p:cNvSpPr>
              <a:spLocks noChangeShapeType="1"/>
            </p:cNvSpPr>
            <p:nvPr/>
          </p:nvSpPr>
          <p:spPr bwMode="auto">
            <a:xfrm flipH="1" flipV="1">
              <a:off x="4081" y="2214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0" name="Line 5215"/>
            <p:cNvSpPr>
              <a:spLocks noChangeShapeType="1"/>
            </p:cNvSpPr>
            <p:nvPr/>
          </p:nvSpPr>
          <p:spPr bwMode="auto">
            <a:xfrm flipH="1">
              <a:off x="4081" y="2214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1" name="Line 5216"/>
            <p:cNvSpPr>
              <a:spLocks noChangeShapeType="1"/>
            </p:cNvSpPr>
            <p:nvPr/>
          </p:nvSpPr>
          <p:spPr bwMode="auto">
            <a:xfrm>
              <a:off x="3871" y="237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2" name="Line 5217"/>
            <p:cNvSpPr>
              <a:spLocks noChangeShapeType="1"/>
            </p:cNvSpPr>
            <p:nvPr/>
          </p:nvSpPr>
          <p:spPr bwMode="auto">
            <a:xfrm flipV="1">
              <a:off x="3871" y="237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3" name="Line 5218"/>
            <p:cNvSpPr>
              <a:spLocks noChangeShapeType="1"/>
            </p:cNvSpPr>
            <p:nvPr/>
          </p:nvSpPr>
          <p:spPr bwMode="auto">
            <a:xfrm flipH="1" flipV="1">
              <a:off x="3871" y="237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4" name="Line 5219"/>
            <p:cNvSpPr>
              <a:spLocks noChangeShapeType="1"/>
            </p:cNvSpPr>
            <p:nvPr/>
          </p:nvSpPr>
          <p:spPr bwMode="auto">
            <a:xfrm flipH="1">
              <a:off x="3871" y="237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5" name="Line 5220"/>
            <p:cNvSpPr>
              <a:spLocks noChangeShapeType="1"/>
            </p:cNvSpPr>
            <p:nvPr/>
          </p:nvSpPr>
          <p:spPr bwMode="auto">
            <a:xfrm>
              <a:off x="3570" y="2484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6" name="Line 5221"/>
            <p:cNvSpPr>
              <a:spLocks noChangeShapeType="1"/>
            </p:cNvSpPr>
            <p:nvPr/>
          </p:nvSpPr>
          <p:spPr bwMode="auto">
            <a:xfrm flipV="1">
              <a:off x="3570" y="2484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7" name="Line 5222"/>
            <p:cNvSpPr>
              <a:spLocks noChangeShapeType="1"/>
            </p:cNvSpPr>
            <p:nvPr/>
          </p:nvSpPr>
          <p:spPr bwMode="auto">
            <a:xfrm flipH="1" flipV="1">
              <a:off x="3570" y="2484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8" name="Line 5223"/>
            <p:cNvSpPr>
              <a:spLocks noChangeShapeType="1"/>
            </p:cNvSpPr>
            <p:nvPr/>
          </p:nvSpPr>
          <p:spPr bwMode="auto">
            <a:xfrm flipH="1">
              <a:off x="3570" y="2484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9" name="Line 5224"/>
            <p:cNvSpPr>
              <a:spLocks noChangeShapeType="1"/>
            </p:cNvSpPr>
            <p:nvPr/>
          </p:nvSpPr>
          <p:spPr bwMode="auto">
            <a:xfrm>
              <a:off x="3907" y="228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0" name="Line 5225"/>
            <p:cNvSpPr>
              <a:spLocks noChangeShapeType="1"/>
            </p:cNvSpPr>
            <p:nvPr/>
          </p:nvSpPr>
          <p:spPr bwMode="auto">
            <a:xfrm flipV="1">
              <a:off x="3907" y="228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1" name="Line 5226"/>
            <p:cNvSpPr>
              <a:spLocks noChangeShapeType="1"/>
            </p:cNvSpPr>
            <p:nvPr/>
          </p:nvSpPr>
          <p:spPr bwMode="auto">
            <a:xfrm flipH="1" flipV="1">
              <a:off x="3907" y="228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2" name="Line 5227"/>
            <p:cNvSpPr>
              <a:spLocks noChangeShapeType="1"/>
            </p:cNvSpPr>
            <p:nvPr/>
          </p:nvSpPr>
          <p:spPr bwMode="auto">
            <a:xfrm flipH="1">
              <a:off x="3907" y="228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3" name="Line 5228"/>
            <p:cNvSpPr>
              <a:spLocks noChangeShapeType="1"/>
            </p:cNvSpPr>
            <p:nvPr/>
          </p:nvSpPr>
          <p:spPr bwMode="auto">
            <a:xfrm>
              <a:off x="3570" y="240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4" name="Line 5229"/>
            <p:cNvSpPr>
              <a:spLocks noChangeShapeType="1"/>
            </p:cNvSpPr>
            <p:nvPr/>
          </p:nvSpPr>
          <p:spPr bwMode="auto">
            <a:xfrm flipV="1">
              <a:off x="3570" y="240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5" name="Line 5230"/>
            <p:cNvSpPr>
              <a:spLocks noChangeShapeType="1"/>
            </p:cNvSpPr>
            <p:nvPr/>
          </p:nvSpPr>
          <p:spPr bwMode="auto">
            <a:xfrm flipH="1" flipV="1">
              <a:off x="3570" y="240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6" name="Line 5231"/>
            <p:cNvSpPr>
              <a:spLocks noChangeShapeType="1"/>
            </p:cNvSpPr>
            <p:nvPr/>
          </p:nvSpPr>
          <p:spPr bwMode="auto">
            <a:xfrm flipH="1">
              <a:off x="3570" y="240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7" name="Line 5232"/>
            <p:cNvSpPr>
              <a:spLocks noChangeShapeType="1"/>
            </p:cNvSpPr>
            <p:nvPr/>
          </p:nvSpPr>
          <p:spPr bwMode="auto">
            <a:xfrm>
              <a:off x="4225" y="2147"/>
              <a:ext cx="25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8" name="Line 5233"/>
            <p:cNvSpPr>
              <a:spLocks noChangeShapeType="1"/>
            </p:cNvSpPr>
            <p:nvPr/>
          </p:nvSpPr>
          <p:spPr bwMode="auto">
            <a:xfrm flipV="1">
              <a:off x="4225" y="2147"/>
              <a:ext cx="25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9" name="Line 5234"/>
            <p:cNvSpPr>
              <a:spLocks noChangeShapeType="1"/>
            </p:cNvSpPr>
            <p:nvPr/>
          </p:nvSpPr>
          <p:spPr bwMode="auto">
            <a:xfrm flipH="1" flipV="1">
              <a:off x="4225" y="2147"/>
              <a:ext cx="25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0" name="Line 5235"/>
            <p:cNvSpPr>
              <a:spLocks noChangeShapeType="1"/>
            </p:cNvSpPr>
            <p:nvPr/>
          </p:nvSpPr>
          <p:spPr bwMode="auto">
            <a:xfrm flipH="1">
              <a:off x="4225" y="2147"/>
              <a:ext cx="25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1" name="Line 5236"/>
            <p:cNvSpPr>
              <a:spLocks noChangeShapeType="1"/>
            </p:cNvSpPr>
            <p:nvPr/>
          </p:nvSpPr>
          <p:spPr bwMode="auto">
            <a:xfrm>
              <a:off x="3347" y="2442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2" name="Line 5237"/>
            <p:cNvSpPr>
              <a:spLocks noChangeShapeType="1"/>
            </p:cNvSpPr>
            <p:nvPr/>
          </p:nvSpPr>
          <p:spPr bwMode="auto">
            <a:xfrm flipV="1">
              <a:off x="3347" y="2442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3" name="Line 5238"/>
            <p:cNvSpPr>
              <a:spLocks noChangeShapeType="1"/>
            </p:cNvSpPr>
            <p:nvPr/>
          </p:nvSpPr>
          <p:spPr bwMode="auto">
            <a:xfrm flipH="1" flipV="1">
              <a:off x="3347" y="2442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4" name="Line 5239"/>
            <p:cNvSpPr>
              <a:spLocks noChangeShapeType="1"/>
            </p:cNvSpPr>
            <p:nvPr/>
          </p:nvSpPr>
          <p:spPr bwMode="auto">
            <a:xfrm flipH="1">
              <a:off x="3347" y="2442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5" name="Line 5240"/>
            <p:cNvSpPr>
              <a:spLocks noChangeShapeType="1"/>
            </p:cNvSpPr>
            <p:nvPr/>
          </p:nvSpPr>
          <p:spPr bwMode="auto">
            <a:xfrm>
              <a:off x="3780" y="2262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6" name="Line 5241"/>
            <p:cNvSpPr>
              <a:spLocks noChangeShapeType="1"/>
            </p:cNvSpPr>
            <p:nvPr/>
          </p:nvSpPr>
          <p:spPr bwMode="auto">
            <a:xfrm flipV="1">
              <a:off x="3780" y="2262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7" name="Line 5242"/>
            <p:cNvSpPr>
              <a:spLocks noChangeShapeType="1"/>
            </p:cNvSpPr>
            <p:nvPr/>
          </p:nvSpPr>
          <p:spPr bwMode="auto">
            <a:xfrm flipH="1" flipV="1">
              <a:off x="3780" y="2262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8" name="Line 5243"/>
            <p:cNvSpPr>
              <a:spLocks noChangeShapeType="1"/>
            </p:cNvSpPr>
            <p:nvPr/>
          </p:nvSpPr>
          <p:spPr bwMode="auto">
            <a:xfrm flipH="1">
              <a:off x="3780" y="2262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9" name="Line 5244"/>
            <p:cNvSpPr>
              <a:spLocks noChangeShapeType="1"/>
            </p:cNvSpPr>
            <p:nvPr/>
          </p:nvSpPr>
          <p:spPr bwMode="auto">
            <a:xfrm>
              <a:off x="3829" y="2484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0" name="Line 5245"/>
            <p:cNvSpPr>
              <a:spLocks noChangeShapeType="1"/>
            </p:cNvSpPr>
            <p:nvPr/>
          </p:nvSpPr>
          <p:spPr bwMode="auto">
            <a:xfrm flipV="1">
              <a:off x="3829" y="2484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1" name="Line 5246"/>
            <p:cNvSpPr>
              <a:spLocks noChangeShapeType="1"/>
            </p:cNvSpPr>
            <p:nvPr/>
          </p:nvSpPr>
          <p:spPr bwMode="auto">
            <a:xfrm flipH="1" flipV="1">
              <a:off x="3829" y="2484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2" name="Line 5247"/>
            <p:cNvSpPr>
              <a:spLocks noChangeShapeType="1"/>
            </p:cNvSpPr>
            <p:nvPr/>
          </p:nvSpPr>
          <p:spPr bwMode="auto">
            <a:xfrm flipH="1">
              <a:off x="3829" y="2484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3" name="Line 5248"/>
            <p:cNvSpPr>
              <a:spLocks noChangeShapeType="1"/>
            </p:cNvSpPr>
            <p:nvPr/>
          </p:nvSpPr>
          <p:spPr bwMode="auto">
            <a:xfrm>
              <a:off x="4442" y="1871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4" name="Line 5249"/>
            <p:cNvSpPr>
              <a:spLocks noChangeShapeType="1"/>
            </p:cNvSpPr>
            <p:nvPr/>
          </p:nvSpPr>
          <p:spPr bwMode="auto">
            <a:xfrm flipV="1">
              <a:off x="4442" y="1871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5" name="Line 5250"/>
            <p:cNvSpPr>
              <a:spLocks noChangeShapeType="1"/>
            </p:cNvSpPr>
            <p:nvPr/>
          </p:nvSpPr>
          <p:spPr bwMode="auto">
            <a:xfrm flipH="1" flipV="1">
              <a:off x="4442" y="1871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6" name="Line 5251"/>
            <p:cNvSpPr>
              <a:spLocks noChangeShapeType="1"/>
            </p:cNvSpPr>
            <p:nvPr/>
          </p:nvSpPr>
          <p:spPr bwMode="auto">
            <a:xfrm flipH="1">
              <a:off x="4442" y="1871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7" name="Line 5252"/>
            <p:cNvSpPr>
              <a:spLocks noChangeShapeType="1"/>
            </p:cNvSpPr>
            <p:nvPr/>
          </p:nvSpPr>
          <p:spPr bwMode="auto">
            <a:xfrm>
              <a:off x="3432" y="2442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8" name="Line 5253"/>
            <p:cNvSpPr>
              <a:spLocks noChangeShapeType="1"/>
            </p:cNvSpPr>
            <p:nvPr/>
          </p:nvSpPr>
          <p:spPr bwMode="auto">
            <a:xfrm flipV="1">
              <a:off x="3432" y="2442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9" name="Line 5254"/>
            <p:cNvSpPr>
              <a:spLocks noChangeShapeType="1"/>
            </p:cNvSpPr>
            <p:nvPr/>
          </p:nvSpPr>
          <p:spPr bwMode="auto">
            <a:xfrm flipH="1" flipV="1">
              <a:off x="3432" y="2442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0" name="Line 5255"/>
            <p:cNvSpPr>
              <a:spLocks noChangeShapeType="1"/>
            </p:cNvSpPr>
            <p:nvPr/>
          </p:nvSpPr>
          <p:spPr bwMode="auto">
            <a:xfrm flipH="1">
              <a:off x="3432" y="2442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1" name="Line 5256"/>
            <p:cNvSpPr>
              <a:spLocks noChangeShapeType="1"/>
            </p:cNvSpPr>
            <p:nvPr/>
          </p:nvSpPr>
          <p:spPr bwMode="auto">
            <a:xfrm>
              <a:off x="3137" y="2580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2" name="Line 5257"/>
            <p:cNvSpPr>
              <a:spLocks noChangeShapeType="1"/>
            </p:cNvSpPr>
            <p:nvPr/>
          </p:nvSpPr>
          <p:spPr bwMode="auto">
            <a:xfrm flipV="1">
              <a:off x="3137" y="2580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3" name="Line 5258"/>
            <p:cNvSpPr>
              <a:spLocks noChangeShapeType="1"/>
            </p:cNvSpPr>
            <p:nvPr/>
          </p:nvSpPr>
          <p:spPr bwMode="auto">
            <a:xfrm flipH="1" flipV="1">
              <a:off x="3137" y="2580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4" name="Line 5259"/>
            <p:cNvSpPr>
              <a:spLocks noChangeShapeType="1"/>
            </p:cNvSpPr>
            <p:nvPr/>
          </p:nvSpPr>
          <p:spPr bwMode="auto">
            <a:xfrm flipH="1">
              <a:off x="3137" y="2580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5" name="Line 5260"/>
            <p:cNvSpPr>
              <a:spLocks noChangeShapeType="1"/>
            </p:cNvSpPr>
            <p:nvPr/>
          </p:nvSpPr>
          <p:spPr bwMode="auto">
            <a:xfrm>
              <a:off x="3780" y="23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6" name="Line 5261"/>
            <p:cNvSpPr>
              <a:spLocks noChangeShapeType="1"/>
            </p:cNvSpPr>
            <p:nvPr/>
          </p:nvSpPr>
          <p:spPr bwMode="auto">
            <a:xfrm flipV="1">
              <a:off x="3780" y="23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7" name="Line 5262"/>
            <p:cNvSpPr>
              <a:spLocks noChangeShapeType="1"/>
            </p:cNvSpPr>
            <p:nvPr/>
          </p:nvSpPr>
          <p:spPr bwMode="auto">
            <a:xfrm flipH="1" flipV="1">
              <a:off x="3780" y="23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8" name="Line 5263"/>
            <p:cNvSpPr>
              <a:spLocks noChangeShapeType="1"/>
            </p:cNvSpPr>
            <p:nvPr/>
          </p:nvSpPr>
          <p:spPr bwMode="auto">
            <a:xfrm flipH="1">
              <a:off x="3780" y="23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9" name="Line 5264"/>
            <p:cNvSpPr>
              <a:spLocks noChangeShapeType="1"/>
            </p:cNvSpPr>
            <p:nvPr/>
          </p:nvSpPr>
          <p:spPr bwMode="auto">
            <a:xfrm>
              <a:off x="3347" y="2484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0" name="Line 5265"/>
            <p:cNvSpPr>
              <a:spLocks noChangeShapeType="1"/>
            </p:cNvSpPr>
            <p:nvPr/>
          </p:nvSpPr>
          <p:spPr bwMode="auto">
            <a:xfrm flipV="1">
              <a:off x="3347" y="2484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1" name="Line 5266"/>
            <p:cNvSpPr>
              <a:spLocks noChangeShapeType="1"/>
            </p:cNvSpPr>
            <p:nvPr/>
          </p:nvSpPr>
          <p:spPr bwMode="auto">
            <a:xfrm flipH="1" flipV="1">
              <a:off x="3347" y="2484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2" name="Line 5267"/>
            <p:cNvSpPr>
              <a:spLocks noChangeShapeType="1"/>
            </p:cNvSpPr>
            <p:nvPr/>
          </p:nvSpPr>
          <p:spPr bwMode="auto">
            <a:xfrm flipH="1">
              <a:off x="3347" y="2484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3" name="Line 5268"/>
            <p:cNvSpPr>
              <a:spLocks noChangeShapeType="1"/>
            </p:cNvSpPr>
            <p:nvPr/>
          </p:nvSpPr>
          <p:spPr bwMode="auto">
            <a:xfrm>
              <a:off x="4081" y="2171"/>
              <a:ext cx="24" cy="25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4" name="Line 5269"/>
            <p:cNvSpPr>
              <a:spLocks noChangeShapeType="1"/>
            </p:cNvSpPr>
            <p:nvPr/>
          </p:nvSpPr>
          <p:spPr bwMode="auto">
            <a:xfrm flipV="1">
              <a:off x="4081" y="2171"/>
              <a:ext cx="24" cy="25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5" name="Line 5270"/>
            <p:cNvSpPr>
              <a:spLocks noChangeShapeType="1"/>
            </p:cNvSpPr>
            <p:nvPr/>
          </p:nvSpPr>
          <p:spPr bwMode="auto">
            <a:xfrm flipH="1" flipV="1">
              <a:off x="4081" y="2171"/>
              <a:ext cx="24" cy="25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6" name="Line 5271"/>
            <p:cNvSpPr>
              <a:spLocks noChangeShapeType="1"/>
            </p:cNvSpPr>
            <p:nvPr/>
          </p:nvSpPr>
          <p:spPr bwMode="auto">
            <a:xfrm flipH="1">
              <a:off x="4081" y="2171"/>
              <a:ext cx="24" cy="25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7" name="Line 5272"/>
            <p:cNvSpPr>
              <a:spLocks noChangeShapeType="1"/>
            </p:cNvSpPr>
            <p:nvPr/>
          </p:nvSpPr>
          <p:spPr bwMode="auto">
            <a:xfrm>
              <a:off x="4141" y="2129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8" name="Line 5273"/>
            <p:cNvSpPr>
              <a:spLocks noChangeShapeType="1"/>
            </p:cNvSpPr>
            <p:nvPr/>
          </p:nvSpPr>
          <p:spPr bwMode="auto">
            <a:xfrm flipV="1">
              <a:off x="4141" y="2129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9" name="Line 5274"/>
            <p:cNvSpPr>
              <a:spLocks noChangeShapeType="1"/>
            </p:cNvSpPr>
            <p:nvPr/>
          </p:nvSpPr>
          <p:spPr bwMode="auto">
            <a:xfrm flipH="1" flipV="1">
              <a:off x="4141" y="2129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0" name="Line 5275"/>
            <p:cNvSpPr>
              <a:spLocks noChangeShapeType="1"/>
            </p:cNvSpPr>
            <p:nvPr/>
          </p:nvSpPr>
          <p:spPr bwMode="auto">
            <a:xfrm flipH="1">
              <a:off x="4141" y="2129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1" name="Line 5276"/>
            <p:cNvSpPr>
              <a:spLocks noChangeShapeType="1"/>
            </p:cNvSpPr>
            <p:nvPr/>
          </p:nvSpPr>
          <p:spPr bwMode="auto">
            <a:xfrm>
              <a:off x="3684" y="237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2" name="Line 5277"/>
            <p:cNvSpPr>
              <a:spLocks noChangeShapeType="1"/>
            </p:cNvSpPr>
            <p:nvPr/>
          </p:nvSpPr>
          <p:spPr bwMode="auto">
            <a:xfrm flipV="1">
              <a:off x="3684" y="237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3" name="Line 5278"/>
            <p:cNvSpPr>
              <a:spLocks noChangeShapeType="1"/>
            </p:cNvSpPr>
            <p:nvPr/>
          </p:nvSpPr>
          <p:spPr bwMode="auto">
            <a:xfrm flipH="1" flipV="1">
              <a:off x="3684" y="237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4" name="Line 5279"/>
            <p:cNvSpPr>
              <a:spLocks noChangeShapeType="1"/>
            </p:cNvSpPr>
            <p:nvPr/>
          </p:nvSpPr>
          <p:spPr bwMode="auto">
            <a:xfrm flipH="1">
              <a:off x="3684" y="237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5" name="Line 5280"/>
            <p:cNvSpPr>
              <a:spLocks noChangeShapeType="1"/>
            </p:cNvSpPr>
            <p:nvPr/>
          </p:nvSpPr>
          <p:spPr bwMode="auto">
            <a:xfrm>
              <a:off x="3570" y="23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6" name="Line 5281"/>
            <p:cNvSpPr>
              <a:spLocks noChangeShapeType="1"/>
            </p:cNvSpPr>
            <p:nvPr/>
          </p:nvSpPr>
          <p:spPr bwMode="auto">
            <a:xfrm flipV="1">
              <a:off x="3570" y="23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7" name="Line 5282"/>
            <p:cNvSpPr>
              <a:spLocks noChangeShapeType="1"/>
            </p:cNvSpPr>
            <p:nvPr/>
          </p:nvSpPr>
          <p:spPr bwMode="auto">
            <a:xfrm flipH="1" flipV="1">
              <a:off x="3570" y="23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8" name="Line 5283"/>
            <p:cNvSpPr>
              <a:spLocks noChangeShapeType="1"/>
            </p:cNvSpPr>
            <p:nvPr/>
          </p:nvSpPr>
          <p:spPr bwMode="auto">
            <a:xfrm flipH="1">
              <a:off x="3570" y="23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9" name="Line 5284"/>
            <p:cNvSpPr>
              <a:spLocks noChangeShapeType="1"/>
            </p:cNvSpPr>
            <p:nvPr/>
          </p:nvSpPr>
          <p:spPr bwMode="auto">
            <a:xfrm>
              <a:off x="3907" y="2484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0" name="Line 5285"/>
            <p:cNvSpPr>
              <a:spLocks noChangeShapeType="1"/>
            </p:cNvSpPr>
            <p:nvPr/>
          </p:nvSpPr>
          <p:spPr bwMode="auto">
            <a:xfrm flipV="1">
              <a:off x="3907" y="2484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1" name="Line 5286"/>
            <p:cNvSpPr>
              <a:spLocks noChangeShapeType="1"/>
            </p:cNvSpPr>
            <p:nvPr/>
          </p:nvSpPr>
          <p:spPr bwMode="auto">
            <a:xfrm flipH="1" flipV="1">
              <a:off x="3907" y="2484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2" name="Line 5287"/>
            <p:cNvSpPr>
              <a:spLocks noChangeShapeType="1"/>
            </p:cNvSpPr>
            <p:nvPr/>
          </p:nvSpPr>
          <p:spPr bwMode="auto">
            <a:xfrm flipH="1">
              <a:off x="3907" y="2484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3" name="Line 5288"/>
            <p:cNvSpPr>
              <a:spLocks noChangeShapeType="1"/>
            </p:cNvSpPr>
            <p:nvPr/>
          </p:nvSpPr>
          <p:spPr bwMode="auto">
            <a:xfrm>
              <a:off x="3871" y="2238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4" name="Line 5289"/>
            <p:cNvSpPr>
              <a:spLocks noChangeShapeType="1"/>
            </p:cNvSpPr>
            <p:nvPr/>
          </p:nvSpPr>
          <p:spPr bwMode="auto">
            <a:xfrm flipV="1">
              <a:off x="3871" y="2238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5" name="Line 5290"/>
            <p:cNvSpPr>
              <a:spLocks noChangeShapeType="1"/>
            </p:cNvSpPr>
            <p:nvPr/>
          </p:nvSpPr>
          <p:spPr bwMode="auto">
            <a:xfrm flipH="1" flipV="1">
              <a:off x="3871" y="2238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6" name="Line 5291"/>
            <p:cNvSpPr>
              <a:spLocks noChangeShapeType="1"/>
            </p:cNvSpPr>
            <p:nvPr/>
          </p:nvSpPr>
          <p:spPr bwMode="auto">
            <a:xfrm flipH="1">
              <a:off x="3871" y="2238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7" name="Line 5292"/>
            <p:cNvSpPr>
              <a:spLocks noChangeShapeType="1"/>
            </p:cNvSpPr>
            <p:nvPr/>
          </p:nvSpPr>
          <p:spPr bwMode="auto">
            <a:xfrm>
              <a:off x="2987" y="26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8" name="Line 5293"/>
            <p:cNvSpPr>
              <a:spLocks noChangeShapeType="1"/>
            </p:cNvSpPr>
            <p:nvPr/>
          </p:nvSpPr>
          <p:spPr bwMode="auto">
            <a:xfrm flipV="1">
              <a:off x="2987" y="26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9" name="Line 5294"/>
            <p:cNvSpPr>
              <a:spLocks noChangeShapeType="1"/>
            </p:cNvSpPr>
            <p:nvPr/>
          </p:nvSpPr>
          <p:spPr bwMode="auto">
            <a:xfrm flipH="1" flipV="1">
              <a:off x="2987" y="26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0" name="Line 5295"/>
            <p:cNvSpPr>
              <a:spLocks noChangeShapeType="1"/>
            </p:cNvSpPr>
            <p:nvPr/>
          </p:nvSpPr>
          <p:spPr bwMode="auto">
            <a:xfrm flipH="1">
              <a:off x="2987" y="26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1" name="Line 5296"/>
            <p:cNvSpPr>
              <a:spLocks noChangeShapeType="1"/>
            </p:cNvSpPr>
            <p:nvPr/>
          </p:nvSpPr>
          <p:spPr bwMode="auto">
            <a:xfrm>
              <a:off x="4141" y="1859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2" name="Line 5297"/>
            <p:cNvSpPr>
              <a:spLocks noChangeShapeType="1"/>
            </p:cNvSpPr>
            <p:nvPr/>
          </p:nvSpPr>
          <p:spPr bwMode="auto">
            <a:xfrm flipV="1">
              <a:off x="4141" y="1859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3" name="Line 5298"/>
            <p:cNvSpPr>
              <a:spLocks noChangeShapeType="1"/>
            </p:cNvSpPr>
            <p:nvPr/>
          </p:nvSpPr>
          <p:spPr bwMode="auto">
            <a:xfrm flipH="1" flipV="1">
              <a:off x="4141" y="1859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4" name="Line 5299"/>
            <p:cNvSpPr>
              <a:spLocks noChangeShapeType="1"/>
            </p:cNvSpPr>
            <p:nvPr/>
          </p:nvSpPr>
          <p:spPr bwMode="auto">
            <a:xfrm flipH="1">
              <a:off x="4141" y="1859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5" name="Line 5300"/>
            <p:cNvSpPr>
              <a:spLocks noChangeShapeType="1"/>
            </p:cNvSpPr>
            <p:nvPr/>
          </p:nvSpPr>
          <p:spPr bwMode="auto">
            <a:xfrm>
              <a:off x="3432" y="26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6" name="Line 5301"/>
            <p:cNvSpPr>
              <a:spLocks noChangeShapeType="1"/>
            </p:cNvSpPr>
            <p:nvPr/>
          </p:nvSpPr>
          <p:spPr bwMode="auto">
            <a:xfrm flipV="1">
              <a:off x="3432" y="26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7" name="Line 5302"/>
            <p:cNvSpPr>
              <a:spLocks noChangeShapeType="1"/>
            </p:cNvSpPr>
            <p:nvPr/>
          </p:nvSpPr>
          <p:spPr bwMode="auto">
            <a:xfrm flipH="1" flipV="1">
              <a:off x="3432" y="26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8" name="Line 5303"/>
            <p:cNvSpPr>
              <a:spLocks noChangeShapeType="1"/>
            </p:cNvSpPr>
            <p:nvPr/>
          </p:nvSpPr>
          <p:spPr bwMode="auto">
            <a:xfrm flipH="1">
              <a:off x="3432" y="26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9" name="Line 5304"/>
            <p:cNvSpPr>
              <a:spLocks noChangeShapeType="1"/>
            </p:cNvSpPr>
            <p:nvPr/>
          </p:nvSpPr>
          <p:spPr bwMode="auto">
            <a:xfrm>
              <a:off x="2987" y="26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0" name="Line 5305"/>
            <p:cNvSpPr>
              <a:spLocks noChangeShapeType="1"/>
            </p:cNvSpPr>
            <p:nvPr/>
          </p:nvSpPr>
          <p:spPr bwMode="auto">
            <a:xfrm flipV="1">
              <a:off x="2987" y="26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1" name="Line 5306"/>
            <p:cNvSpPr>
              <a:spLocks noChangeShapeType="1"/>
            </p:cNvSpPr>
            <p:nvPr/>
          </p:nvSpPr>
          <p:spPr bwMode="auto">
            <a:xfrm flipH="1" flipV="1">
              <a:off x="2987" y="26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2" name="Line 5307"/>
            <p:cNvSpPr>
              <a:spLocks noChangeShapeType="1"/>
            </p:cNvSpPr>
            <p:nvPr/>
          </p:nvSpPr>
          <p:spPr bwMode="auto">
            <a:xfrm flipH="1">
              <a:off x="2987" y="26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3" name="Line 5308"/>
            <p:cNvSpPr>
              <a:spLocks noChangeShapeType="1"/>
            </p:cNvSpPr>
            <p:nvPr/>
          </p:nvSpPr>
          <p:spPr bwMode="auto">
            <a:xfrm>
              <a:off x="3347" y="2580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4" name="Line 5309"/>
            <p:cNvSpPr>
              <a:spLocks noChangeShapeType="1"/>
            </p:cNvSpPr>
            <p:nvPr/>
          </p:nvSpPr>
          <p:spPr bwMode="auto">
            <a:xfrm flipV="1">
              <a:off x="3347" y="2580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5" name="Line 5310"/>
            <p:cNvSpPr>
              <a:spLocks noChangeShapeType="1"/>
            </p:cNvSpPr>
            <p:nvPr/>
          </p:nvSpPr>
          <p:spPr bwMode="auto">
            <a:xfrm flipH="1" flipV="1">
              <a:off x="3347" y="2580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6" name="Line 5311"/>
            <p:cNvSpPr>
              <a:spLocks noChangeShapeType="1"/>
            </p:cNvSpPr>
            <p:nvPr/>
          </p:nvSpPr>
          <p:spPr bwMode="auto">
            <a:xfrm flipH="1">
              <a:off x="3347" y="2580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7" name="Line 5312"/>
            <p:cNvSpPr>
              <a:spLocks noChangeShapeType="1"/>
            </p:cNvSpPr>
            <p:nvPr/>
          </p:nvSpPr>
          <p:spPr bwMode="auto">
            <a:xfrm>
              <a:off x="3251" y="2580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8" name="Line 5313"/>
            <p:cNvSpPr>
              <a:spLocks noChangeShapeType="1"/>
            </p:cNvSpPr>
            <p:nvPr/>
          </p:nvSpPr>
          <p:spPr bwMode="auto">
            <a:xfrm flipV="1">
              <a:off x="3251" y="2580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9" name="Line 5314"/>
            <p:cNvSpPr>
              <a:spLocks noChangeShapeType="1"/>
            </p:cNvSpPr>
            <p:nvPr/>
          </p:nvSpPr>
          <p:spPr bwMode="auto">
            <a:xfrm flipH="1" flipV="1">
              <a:off x="3251" y="2580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0" name="Line 5315"/>
            <p:cNvSpPr>
              <a:spLocks noChangeShapeType="1"/>
            </p:cNvSpPr>
            <p:nvPr/>
          </p:nvSpPr>
          <p:spPr bwMode="auto">
            <a:xfrm flipH="1">
              <a:off x="3251" y="2580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1" name="Line 5316"/>
            <p:cNvSpPr>
              <a:spLocks noChangeShapeType="1"/>
            </p:cNvSpPr>
            <p:nvPr/>
          </p:nvSpPr>
          <p:spPr bwMode="auto">
            <a:xfrm>
              <a:off x="3137" y="26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2" name="Line 5317"/>
            <p:cNvSpPr>
              <a:spLocks noChangeShapeType="1"/>
            </p:cNvSpPr>
            <p:nvPr/>
          </p:nvSpPr>
          <p:spPr bwMode="auto">
            <a:xfrm flipV="1">
              <a:off x="3137" y="26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3" name="Line 5318"/>
            <p:cNvSpPr>
              <a:spLocks noChangeShapeType="1"/>
            </p:cNvSpPr>
            <p:nvPr/>
          </p:nvSpPr>
          <p:spPr bwMode="auto">
            <a:xfrm flipH="1" flipV="1">
              <a:off x="3137" y="26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4" name="Line 5319"/>
            <p:cNvSpPr>
              <a:spLocks noChangeShapeType="1"/>
            </p:cNvSpPr>
            <p:nvPr/>
          </p:nvSpPr>
          <p:spPr bwMode="auto">
            <a:xfrm flipH="1">
              <a:off x="3137" y="26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5" name="Line 5320"/>
            <p:cNvSpPr>
              <a:spLocks noChangeShapeType="1"/>
            </p:cNvSpPr>
            <p:nvPr/>
          </p:nvSpPr>
          <p:spPr bwMode="auto">
            <a:xfrm>
              <a:off x="4556" y="1901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6" name="Line 5321"/>
            <p:cNvSpPr>
              <a:spLocks noChangeShapeType="1"/>
            </p:cNvSpPr>
            <p:nvPr/>
          </p:nvSpPr>
          <p:spPr bwMode="auto">
            <a:xfrm flipV="1">
              <a:off x="4556" y="1901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7" name="Line 5322"/>
            <p:cNvSpPr>
              <a:spLocks noChangeShapeType="1"/>
            </p:cNvSpPr>
            <p:nvPr/>
          </p:nvSpPr>
          <p:spPr bwMode="auto">
            <a:xfrm flipH="1" flipV="1">
              <a:off x="4556" y="1901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8" name="Line 5323"/>
            <p:cNvSpPr>
              <a:spLocks noChangeShapeType="1"/>
            </p:cNvSpPr>
            <p:nvPr/>
          </p:nvSpPr>
          <p:spPr bwMode="auto">
            <a:xfrm flipH="1">
              <a:off x="4556" y="1901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9" name="Line 5324"/>
            <p:cNvSpPr>
              <a:spLocks noChangeShapeType="1"/>
            </p:cNvSpPr>
            <p:nvPr/>
          </p:nvSpPr>
          <p:spPr bwMode="auto">
            <a:xfrm>
              <a:off x="3504" y="26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0" name="Line 5325"/>
            <p:cNvSpPr>
              <a:spLocks noChangeShapeType="1"/>
            </p:cNvSpPr>
            <p:nvPr/>
          </p:nvSpPr>
          <p:spPr bwMode="auto">
            <a:xfrm flipV="1">
              <a:off x="3504" y="26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1" name="Line 5326"/>
            <p:cNvSpPr>
              <a:spLocks noChangeShapeType="1"/>
            </p:cNvSpPr>
            <p:nvPr/>
          </p:nvSpPr>
          <p:spPr bwMode="auto">
            <a:xfrm flipH="1" flipV="1">
              <a:off x="3504" y="26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2" name="Line 5327"/>
            <p:cNvSpPr>
              <a:spLocks noChangeShapeType="1"/>
            </p:cNvSpPr>
            <p:nvPr/>
          </p:nvSpPr>
          <p:spPr bwMode="auto">
            <a:xfrm flipH="1">
              <a:off x="3504" y="264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3" name="Line 5328"/>
            <p:cNvSpPr>
              <a:spLocks noChangeShapeType="1"/>
            </p:cNvSpPr>
            <p:nvPr/>
          </p:nvSpPr>
          <p:spPr bwMode="auto">
            <a:xfrm>
              <a:off x="3504" y="2442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4" name="Line 5329"/>
            <p:cNvSpPr>
              <a:spLocks noChangeShapeType="1"/>
            </p:cNvSpPr>
            <p:nvPr/>
          </p:nvSpPr>
          <p:spPr bwMode="auto">
            <a:xfrm flipV="1">
              <a:off x="3504" y="2442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5" name="Line 5330"/>
            <p:cNvSpPr>
              <a:spLocks noChangeShapeType="1"/>
            </p:cNvSpPr>
            <p:nvPr/>
          </p:nvSpPr>
          <p:spPr bwMode="auto">
            <a:xfrm flipH="1" flipV="1">
              <a:off x="3504" y="2442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6" name="Line 5331"/>
            <p:cNvSpPr>
              <a:spLocks noChangeShapeType="1"/>
            </p:cNvSpPr>
            <p:nvPr/>
          </p:nvSpPr>
          <p:spPr bwMode="auto">
            <a:xfrm flipH="1">
              <a:off x="3504" y="2442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7" name="Line 5332"/>
            <p:cNvSpPr>
              <a:spLocks noChangeShapeType="1"/>
            </p:cNvSpPr>
            <p:nvPr/>
          </p:nvSpPr>
          <p:spPr bwMode="auto">
            <a:xfrm>
              <a:off x="4141" y="2105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8" name="Line 5333"/>
            <p:cNvSpPr>
              <a:spLocks noChangeShapeType="1"/>
            </p:cNvSpPr>
            <p:nvPr/>
          </p:nvSpPr>
          <p:spPr bwMode="auto">
            <a:xfrm flipV="1">
              <a:off x="4141" y="2105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9" name="Line 5334"/>
            <p:cNvSpPr>
              <a:spLocks noChangeShapeType="1"/>
            </p:cNvSpPr>
            <p:nvPr/>
          </p:nvSpPr>
          <p:spPr bwMode="auto">
            <a:xfrm flipH="1" flipV="1">
              <a:off x="4141" y="2105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0" name="Line 5335"/>
            <p:cNvSpPr>
              <a:spLocks noChangeShapeType="1"/>
            </p:cNvSpPr>
            <p:nvPr/>
          </p:nvSpPr>
          <p:spPr bwMode="auto">
            <a:xfrm flipH="1">
              <a:off x="4141" y="2105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1" name="Line 5336"/>
            <p:cNvSpPr>
              <a:spLocks noChangeShapeType="1"/>
            </p:cNvSpPr>
            <p:nvPr/>
          </p:nvSpPr>
          <p:spPr bwMode="auto">
            <a:xfrm>
              <a:off x="4081" y="2147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2" name="Line 5337"/>
            <p:cNvSpPr>
              <a:spLocks noChangeShapeType="1"/>
            </p:cNvSpPr>
            <p:nvPr/>
          </p:nvSpPr>
          <p:spPr bwMode="auto">
            <a:xfrm flipV="1">
              <a:off x="4081" y="2147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3" name="Line 5338"/>
            <p:cNvSpPr>
              <a:spLocks noChangeShapeType="1"/>
            </p:cNvSpPr>
            <p:nvPr/>
          </p:nvSpPr>
          <p:spPr bwMode="auto">
            <a:xfrm flipH="1" flipV="1">
              <a:off x="4081" y="2147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4" name="Line 5339"/>
            <p:cNvSpPr>
              <a:spLocks noChangeShapeType="1"/>
            </p:cNvSpPr>
            <p:nvPr/>
          </p:nvSpPr>
          <p:spPr bwMode="auto">
            <a:xfrm flipH="1">
              <a:off x="4081" y="2147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5" name="Line 5340"/>
            <p:cNvSpPr>
              <a:spLocks noChangeShapeType="1"/>
            </p:cNvSpPr>
            <p:nvPr/>
          </p:nvSpPr>
          <p:spPr bwMode="auto">
            <a:xfrm>
              <a:off x="3137" y="2580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6" name="Line 5341"/>
            <p:cNvSpPr>
              <a:spLocks noChangeShapeType="1"/>
            </p:cNvSpPr>
            <p:nvPr/>
          </p:nvSpPr>
          <p:spPr bwMode="auto">
            <a:xfrm flipV="1">
              <a:off x="3137" y="2580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7" name="Line 5342"/>
            <p:cNvSpPr>
              <a:spLocks noChangeShapeType="1"/>
            </p:cNvSpPr>
            <p:nvPr/>
          </p:nvSpPr>
          <p:spPr bwMode="auto">
            <a:xfrm flipH="1" flipV="1">
              <a:off x="3137" y="2580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8" name="Line 5343"/>
            <p:cNvSpPr>
              <a:spLocks noChangeShapeType="1"/>
            </p:cNvSpPr>
            <p:nvPr/>
          </p:nvSpPr>
          <p:spPr bwMode="auto">
            <a:xfrm flipH="1">
              <a:off x="3137" y="2580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9" name="Line 5344"/>
            <p:cNvSpPr>
              <a:spLocks noChangeShapeType="1"/>
            </p:cNvSpPr>
            <p:nvPr/>
          </p:nvSpPr>
          <p:spPr bwMode="auto">
            <a:xfrm>
              <a:off x="3570" y="240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0" name="Line 5345"/>
            <p:cNvSpPr>
              <a:spLocks noChangeShapeType="1"/>
            </p:cNvSpPr>
            <p:nvPr/>
          </p:nvSpPr>
          <p:spPr bwMode="auto">
            <a:xfrm flipV="1">
              <a:off x="3570" y="240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1" name="Line 5346"/>
            <p:cNvSpPr>
              <a:spLocks noChangeShapeType="1"/>
            </p:cNvSpPr>
            <p:nvPr/>
          </p:nvSpPr>
          <p:spPr bwMode="auto">
            <a:xfrm flipH="1" flipV="1">
              <a:off x="3570" y="240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2" name="Line 5347"/>
            <p:cNvSpPr>
              <a:spLocks noChangeShapeType="1"/>
            </p:cNvSpPr>
            <p:nvPr/>
          </p:nvSpPr>
          <p:spPr bwMode="auto">
            <a:xfrm flipH="1">
              <a:off x="3570" y="240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3" name="Line 5348"/>
            <p:cNvSpPr>
              <a:spLocks noChangeShapeType="1"/>
            </p:cNvSpPr>
            <p:nvPr/>
          </p:nvSpPr>
          <p:spPr bwMode="auto">
            <a:xfrm>
              <a:off x="3432" y="252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4" name="Line 5349"/>
            <p:cNvSpPr>
              <a:spLocks noChangeShapeType="1"/>
            </p:cNvSpPr>
            <p:nvPr/>
          </p:nvSpPr>
          <p:spPr bwMode="auto">
            <a:xfrm flipV="1">
              <a:off x="3432" y="252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5" name="Line 5350"/>
            <p:cNvSpPr>
              <a:spLocks noChangeShapeType="1"/>
            </p:cNvSpPr>
            <p:nvPr/>
          </p:nvSpPr>
          <p:spPr bwMode="auto">
            <a:xfrm flipH="1" flipV="1">
              <a:off x="3432" y="252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6" name="Line 5351"/>
            <p:cNvSpPr>
              <a:spLocks noChangeShapeType="1"/>
            </p:cNvSpPr>
            <p:nvPr/>
          </p:nvSpPr>
          <p:spPr bwMode="auto">
            <a:xfrm flipH="1">
              <a:off x="3432" y="252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7" name="Line 5352"/>
            <p:cNvSpPr>
              <a:spLocks noChangeShapeType="1"/>
            </p:cNvSpPr>
            <p:nvPr/>
          </p:nvSpPr>
          <p:spPr bwMode="auto">
            <a:xfrm>
              <a:off x="3570" y="240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8" name="Line 5353"/>
            <p:cNvSpPr>
              <a:spLocks noChangeShapeType="1"/>
            </p:cNvSpPr>
            <p:nvPr/>
          </p:nvSpPr>
          <p:spPr bwMode="auto">
            <a:xfrm flipV="1">
              <a:off x="3570" y="240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9" name="Line 5354"/>
            <p:cNvSpPr>
              <a:spLocks noChangeShapeType="1"/>
            </p:cNvSpPr>
            <p:nvPr/>
          </p:nvSpPr>
          <p:spPr bwMode="auto">
            <a:xfrm flipH="1" flipV="1">
              <a:off x="3570" y="240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0" name="Line 5355"/>
            <p:cNvSpPr>
              <a:spLocks noChangeShapeType="1"/>
            </p:cNvSpPr>
            <p:nvPr/>
          </p:nvSpPr>
          <p:spPr bwMode="auto">
            <a:xfrm flipH="1">
              <a:off x="3570" y="2406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1" name="Line 5356"/>
            <p:cNvSpPr>
              <a:spLocks noChangeShapeType="1"/>
            </p:cNvSpPr>
            <p:nvPr/>
          </p:nvSpPr>
          <p:spPr bwMode="auto">
            <a:xfrm>
              <a:off x="3432" y="2484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2" name="Line 5357"/>
            <p:cNvSpPr>
              <a:spLocks noChangeShapeType="1"/>
            </p:cNvSpPr>
            <p:nvPr/>
          </p:nvSpPr>
          <p:spPr bwMode="auto">
            <a:xfrm flipV="1">
              <a:off x="3432" y="2484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3" name="Line 5358"/>
            <p:cNvSpPr>
              <a:spLocks noChangeShapeType="1"/>
            </p:cNvSpPr>
            <p:nvPr/>
          </p:nvSpPr>
          <p:spPr bwMode="auto">
            <a:xfrm flipH="1" flipV="1">
              <a:off x="3432" y="2484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4" name="Line 5359"/>
            <p:cNvSpPr>
              <a:spLocks noChangeShapeType="1"/>
            </p:cNvSpPr>
            <p:nvPr/>
          </p:nvSpPr>
          <p:spPr bwMode="auto">
            <a:xfrm flipH="1">
              <a:off x="3432" y="2484"/>
              <a:ext cx="24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5" name="Line 5360"/>
            <p:cNvSpPr>
              <a:spLocks noChangeShapeType="1"/>
            </p:cNvSpPr>
            <p:nvPr/>
          </p:nvSpPr>
          <p:spPr bwMode="auto">
            <a:xfrm>
              <a:off x="4225" y="2069"/>
              <a:ext cx="25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6" name="Line 5361"/>
            <p:cNvSpPr>
              <a:spLocks noChangeShapeType="1"/>
            </p:cNvSpPr>
            <p:nvPr/>
          </p:nvSpPr>
          <p:spPr bwMode="auto">
            <a:xfrm flipV="1">
              <a:off x="4225" y="2069"/>
              <a:ext cx="25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7" name="Line 5362"/>
            <p:cNvSpPr>
              <a:spLocks noChangeShapeType="1"/>
            </p:cNvSpPr>
            <p:nvPr/>
          </p:nvSpPr>
          <p:spPr bwMode="auto">
            <a:xfrm flipH="1" flipV="1">
              <a:off x="4225" y="2069"/>
              <a:ext cx="25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8" name="Line 5363"/>
            <p:cNvSpPr>
              <a:spLocks noChangeShapeType="1"/>
            </p:cNvSpPr>
            <p:nvPr/>
          </p:nvSpPr>
          <p:spPr bwMode="auto">
            <a:xfrm flipH="1">
              <a:off x="4225" y="2069"/>
              <a:ext cx="25" cy="24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9" name="Rectangle 5364"/>
            <p:cNvSpPr>
              <a:spLocks noChangeArrowheads="1"/>
            </p:cNvSpPr>
            <p:nvPr/>
          </p:nvSpPr>
          <p:spPr bwMode="auto">
            <a:xfrm>
              <a:off x="5010" y="1588"/>
              <a:ext cx="24" cy="24"/>
            </a:xfrm>
            <a:prstGeom prst="rect">
              <a:avLst/>
            </a:prstGeom>
            <a:noFill/>
            <a:ln w="9525">
              <a:solidFill>
                <a:srgbClr val="BF406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0" name="Line 5365"/>
            <p:cNvSpPr>
              <a:spLocks noChangeShapeType="1"/>
            </p:cNvSpPr>
            <p:nvPr/>
          </p:nvSpPr>
          <p:spPr bwMode="auto">
            <a:xfrm>
              <a:off x="5010" y="1691"/>
              <a:ext cx="24" cy="25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1" name="Line 5366"/>
            <p:cNvSpPr>
              <a:spLocks noChangeShapeType="1"/>
            </p:cNvSpPr>
            <p:nvPr/>
          </p:nvSpPr>
          <p:spPr bwMode="auto">
            <a:xfrm flipV="1">
              <a:off x="5010" y="1691"/>
              <a:ext cx="24" cy="25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2" name="Line 5367"/>
            <p:cNvSpPr>
              <a:spLocks noChangeShapeType="1"/>
            </p:cNvSpPr>
            <p:nvPr/>
          </p:nvSpPr>
          <p:spPr bwMode="auto">
            <a:xfrm flipH="1" flipV="1">
              <a:off x="5010" y="1691"/>
              <a:ext cx="24" cy="25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3" name="Line 5368"/>
            <p:cNvSpPr>
              <a:spLocks noChangeShapeType="1"/>
            </p:cNvSpPr>
            <p:nvPr/>
          </p:nvSpPr>
          <p:spPr bwMode="auto">
            <a:xfrm flipH="1">
              <a:off x="5010" y="1691"/>
              <a:ext cx="24" cy="25"/>
            </a:xfrm>
            <a:prstGeom prst="line">
              <a:avLst/>
            </a:prstGeom>
            <a:noFill/>
            <a:ln w="19050">
              <a:solidFill>
                <a:srgbClr val="2F485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74" name="Rectangle 5369"/>
                <p:cNvSpPr>
                  <a:spLocks noChangeArrowheads="1"/>
                </p:cNvSpPr>
                <p:nvPr/>
              </p:nvSpPr>
              <p:spPr bwMode="auto">
                <a:xfrm>
                  <a:off x="3556" y="2995"/>
                  <a:ext cx="508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ctrlPr>
                              <a:rPr lang="es-ES" altLang="es-ES" sz="10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s-ES" altLang="es-ES" sz="10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g>
                          <m:e>
                            <m:r>
                              <a:rPr lang="es-ES" altLang="es-ES" sz="10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𝒀𝒆𝒂𝒓𝒔𝑪𝒐𝒅𝒆</m:t>
                            </m:r>
                          </m:e>
                        </m:rad>
                      </m:oMath>
                    </m:oMathPara>
                  </a14:m>
                  <a:endParaRPr kumimoji="0" lang="es-ES" altLang="es-E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774" name="Rectangle 53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56" y="2995"/>
                  <a:ext cx="508" cy="110"/>
                </a:xfrm>
                <a:prstGeom prst="rect">
                  <a:avLst/>
                </a:prstGeom>
                <a:blipFill>
                  <a:blip r:embed="rId3"/>
                  <a:stretch>
                    <a:fillRect t="-3448" r="-5303" b="-1034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75" name="Rectangle 5370"/>
                <p:cNvSpPr>
                  <a:spLocks noChangeArrowheads="1"/>
                </p:cNvSpPr>
                <p:nvPr/>
              </p:nvSpPr>
              <p:spPr bwMode="auto">
                <a:xfrm rot="16200000">
                  <a:off x="2205" y="2083"/>
                  <a:ext cx="637" cy="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s-ES" altLang="es-ES" sz="10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s-ES" altLang="es-ES" sz="1000" b="1" dirty="0">
                                <a:solidFill>
                                  <a:srgbClr val="000000"/>
                                </a:solidFill>
                              </a:rPr>
                              <m:t>YearsCodePro</m:t>
                            </m:r>
                          </m:e>
                        </m:rad>
                      </m:oMath>
                    </m:oMathPara>
                  </a14:m>
                  <a:endParaRPr kumimoji="0" lang="es-ES" altLang="es-E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775" name="Rectangle 53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2205" y="2083"/>
                  <a:ext cx="637" cy="119"/>
                </a:xfrm>
                <a:prstGeom prst="rect">
                  <a:avLst/>
                </a:prstGeom>
                <a:blipFill>
                  <a:blip r:embed="rId4"/>
                  <a:stretch>
                    <a:fillRect t="-3012" r="-967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76" name="Rectangle 5371"/>
                <p:cNvSpPr>
                  <a:spLocks noChangeArrowheads="1"/>
                </p:cNvSpPr>
                <p:nvPr/>
              </p:nvSpPr>
              <p:spPr bwMode="auto">
                <a:xfrm>
                  <a:off x="3117" y="1324"/>
                  <a:ext cx="1536" cy="1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:r>
                    <a:rPr lang="es-ES" altLang="es-ES" sz="1000" b="1" dirty="0">
                      <a:solidFill>
                        <a:srgbClr val="000000"/>
                      </a:solidFill>
                    </a:rPr>
                    <a:t>Graph of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ES" altLang="es-ES" sz="1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s-ES" altLang="es-ES" sz="1000" b="1" dirty="0">
                              <a:solidFill>
                                <a:srgbClr val="000000"/>
                              </a:solidFill>
                            </a:rPr>
                            <m:t>YearsCodePro</m:t>
                          </m:r>
                        </m:e>
                      </m:rad>
                      <m:r>
                        <a:rPr lang="es-ES" altLang="es-ES" sz="10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altLang="es-ES" sz="10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𝒗𝒔</m:t>
                      </m:r>
                      <m:rad>
                        <m:radPr>
                          <m:ctrlPr>
                            <a:rPr lang="es-ES" altLang="es-ES" sz="1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ES" altLang="es-ES" sz="1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g>
                        <m:e>
                          <m:r>
                            <a:rPr lang="es-ES" altLang="es-ES" sz="1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𝒀𝒆𝒂𝒓𝒔𝑪𝒐𝒅𝒆</m:t>
                          </m:r>
                        </m:e>
                      </m:rad>
                    </m:oMath>
                  </a14:m>
                  <a:endParaRPr lang="es-ES" altLang="es-ES" dirty="0"/>
                </a:p>
              </p:txBody>
            </p:sp>
          </mc:Choice>
          <mc:Fallback>
            <p:sp>
              <p:nvSpPr>
                <p:cNvPr id="3776" name="Rectangle 53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17" y="1324"/>
                  <a:ext cx="1536" cy="108"/>
                </a:xfrm>
                <a:prstGeom prst="rect">
                  <a:avLst/>
                </a:prstGeom>
                <a:blipFill>
                  <a:blip r:embed="rId5"/>
                  <a:stretch>
                    <a:fillRect l="-3250" t="-17857" r="-1250" b="-4285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77" name="Rectangle 5372"/>
            <p:cNvSpPr>
              <a:spLocks noChangeArrowheads="1"/>
            </p:cNvSpPr>
            <p:nvPr/>
          </p:nvSpPr>
          <p:spPr bwMode="auto">
            <a:xfrm>
              <a:off x="2731" y="2893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78" name="Rectangle 5373"/>
            <p:cNvSpPr>
              <a:spLocks noChangeArrowheads="1"/>
            </p:cNvSpPr>
            <p:nvPr/>
          </p:nvSpPr>
          <p:spPr bwMode="auto">
            <a:xfrm>
              <a:off x="3053" y="2893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1,3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79" name="Rectangle 5374"/>
            <p:cNvSpPr>
              <a:spLocks noChangeArrowheads="1"/>
            </p:cNvSpPr>
            <p:nvPr/>
          </p:nvSpPr>
          <p:spPr bwMode="auto">
            <a:xfrm>
              <a:off x="3414" y="2893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1,6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80" name="Rectangle 5375"/>
            <p:cNvSpPr>
              <a:spLocks noChangeArrowheads="1"/>
            </p:cNvSpPr>
            <p:nvPr/>
          </p:nvSpPr>
          <p:spPr bwMode="auto">
            <a:xfrm>
              <a:off x="3769" y="2893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1,9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81" name="Rectangle 5376"/>
            <p:cNvSpPr>
              <a:spLocks noChangeArrowheads="1"/>
            </p:cNvSpPr>
            <p:nvPr/>
          </p:nvSpPr>
          <p:spPr bwMode="auto">
            <a:xfrm>
              <a:off x="4123" y="2893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2,2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82" name="Rectangle 5377"/>
            <p:cNvSpPr>
              <a:spLocks noChangeArrowheads="1"/>
            </p:cNvSpPr>
            <p:nvPr/>
          </p:nvSpPr>
          <p:spPr bwMode="auto">
            <a:xfrm>
              <a:off x="4484" y="2893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2,5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83" name="Rectangle 5378"/>
            <p:cNvSpPr>
              <a:spLocks noChangeArrowheads="1"/>
            </p:cNvSpPr>
            <p:nvPr/>
          </p:nvSpPr>
          <p:spPr bwMode="auto">
            <a:xfrm>
              <a:off x="4839" y="2893"/>
              <a:ext cx="14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2,8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84" name="Rectangle 5379"/>
            <p:cNvSpPr>
              <a:spLocks noChangeArrowheads="1"/>
            </p:cNvSpPr>
            <p:nvPr/>
          </p:nvSpPr>
          <p:spPr bwMode="auto">
            <a:xfrm>
              <a:off x="2602" y="2785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85" name="Rectangle 5380"/>
            <p:cNvSpPr>
              <a:spLocks noChangeArrowheads="1"/>
            </p:cNvSpPr>
            <p:nvPr/>
          </p:nvSpPr>
          <p:spPr bwMode="auto">
            <a:xfrm>
              <a:off x="2602" y="2454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86" name="Rectangle 5381"/>
            <p:cNvSpPr>
              <a:spLocks noChangeArrowheads="1"/>
            </p:cNvSpPr>
            <p:nvPr/>
          </p:nvSpPr>
          <p:spPr bwMode="auto">
            <a:xfrm>
              <a:off x="2602" y="2118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87" name="Rectangle 5382"/>
            <p:cNvSpPr>
              <a:spLocks noChangeArrowheads="1"/>
            </p:cNvSpPr>
            <p:nvPr/>
          </p:nvSpPr>
          <p:spPr bwMode="auto">
            <a:xfrm>
              <a:off x="2602" y="1781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88" name="Rectangle 5383"/>
            <p:cNvSpPr>
              <a:spLocks noChangeArrowheads="1"/>
            </p:cNvSpPr>
            <p:nvPr/>
          </p:nvSpPr>
          <p:spPr bwMode="auto">
            <a:xfrm>
              <a:off x="2602" y="1450"/>
              <a:ext cx="7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s-ES" alt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89" name="Rectangle 5384"/>
            <p:cNvSpPr>
              <a:spLocks noChangeArrowheads="1"/>
            </p:cNvSpPr>
            <p:nvPr/>
          </p:nvSpPr>
          <p:spPr bwMode="auto">
            <a:xfrm>
              <a:off x="5080" y="1442"/>
              <a:ext cx="337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Country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90" name="Rectangle 5385"/>
            <p:cNvSpPr>
              <a:spLocks noChangeArrowheads="1"/>
            </p:cNvSpPr>
            <p:nvPr/>
          </p:nvSpPr>
          <p:spPr bwMode="auto">
            <a:xfrm>
              <a:off x="5050" y="1550"/>
              <a:ext cx="355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Portugal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91" name="Rectangle 5386"/>
            <p:cNvSpPr>
              <a:spLocks noChangeArrowheads="1"/>
            </p:cNvSpPr>
            <p:nvPr/>
          </p:nvSpPr>
          <p:spPr bwMode="auto">
            <a:xfrm>
              <a:off x="5050" y="1654"/>
              <a:ext cx="247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altLang="es-E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Spain</a:t>
              </a:r>
              <a:endPara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997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</dc:creator>
  <cp:lastModifiedBy>Gabriel</cp:lastModifiedBy>
  <cp:revision>4</cp:revision>
  <dcterms:created xsi:type="dcterms:W3CDTF">2023-06-02T02:36:11Z</dcterms:created>
  <dcterms:modified xsi:type="dcterms:W3CDTF">2023-06-02T03:21:07Z</dcterms:modified>
</cp:coreProperties>
</file>